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notesSlides/notesSlide9.xml" ContentType="application/vnd.openxmlformats-officedocument.presentationml.notesSlide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notesSlides/notesSlide10.xml" ContentType="application/vnd.openxmlformats-officedocument.presentationml.notesSlide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notesSlides/notesSlide11.xml" ContentType="application/vnd.openxmlformats-officedocument.presentationml.notesSlide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notesSlides/notesSlide12.xml" ContentType="application/vnd.openxmlformats-officedocument.presentationml.notesSlide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notesSlides/notesSlide13.xml" ContentType="application/vnd.openxmlformats-officedocument.presentationml.notesSlide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notesSlides/notesSlide16.xml" ContentType="application/vnd.openxmlformats-officedocument.presentationml.notesSlide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notesSlides/notesSlide17.xml" ContentType="application/vnd.openxmlformats-officedocument.presentationml.notesSlide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notesSlides/notesSlide18.xml" ContentType="application/vnd.openxmlformats-officedocument.presentationml.notesSlide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notesSlides/notesSlide19.xml" ContentType="application/vnd.openxmlformats-officedocument.presentationml.notesSlide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notesSlides/notesSlide20.xml" ContentType="application/vnd.openxmlformats-officedocument.presentationml.notesSlide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notesSlides/notesSlide21.xml" ContentType="application/vnd.openxmlformats-officedocument.presentationml.notesSlide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notesSlides/notesSlide22.xml" ContentType="application/vnd.openxmlformats-officedocument.presentationml.notesSlide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notesSlides/notesSlide23.xml" ContentType="application/vnd.openxmlformats-officedocument.presentationml.notesSlide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040" r:id="rId25"/>
    <p:sldId id="423" r:id="rId26"/>
    <p:sldId id="424" r:id="rId27"/>
    <p:sldId id="426" r:id="rId28"/>
    <p:sldId id="427" r:id="rId29"/>
    <p:sldId id="384" r:id="rId30"/>
    <p:sldId id="387" r:id="rId31"/>
    <p:sldId id="390" r:id="rId32"/>
    <p:sldId id="392" r:id="rId33"/>
    <p:sldId id="393" r:id="rId34"/>
    <p:sldId id="394" r:id="rId35"/>
    <p:sldId id="395" r:id="rId3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3227" autoAdjust="0"/>
  </p:normalViewPr>
  <p:slideViewPr>
    <p:cSldViewPr snapToGrid="0">
      <p:cViewPr varScale="1">
        <p:scale>
          <a:sx n="105" d="100"/>
          <a:sy n="105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11:16:20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2680 445 11115,'-5'-12'1190,"-4"-9"-812,-2 1 1,0 0-1,-1 1 1,-1 1-1,-1 0 1,0 0-1,-1 2 0,-32-27 1,5 13-171,-1 1 0,-1 3 0,-1 2 1,-2 2-1,0 2 0,-1 1 0,-1 3 0,0 3 0,-1 1 1,-1 2-1,-62-3 0,42 9-8,0 3 0,0 3 1,1 3-1,-1 3 0,1 3 0,1 3 1,-110 38-1,83-14-113,2 3 1,2 5 0,2 3-1,3 5 1,2 3 0,2 4-1,3 4 1,3 3-1,3 3 1,3 3 0,-74 102-1,123-146-38,1 1-1,1 1 0,2 1 0,1 1 1,-19 54-1,31-75-38,1 0 1,1 0-1,0 1 0,1-1 1,0 1-1,1 0 0,0 0 1,1-1-1,1 1 0,0 0 1,1 0-1,1-1 0,0 1 1,1-1-1,0 0 0,1 0 1,0 0-1,9 15 0,1-8 64,1 0-1,0-1 1,1-1-1,2 0 1,-1-1-1,2-1 1,0-1-1,1-1 1,0-1 0,1 0-1,1-2 1,37 13-1,2-2 141,1-3-1,0-3 0,109 13 1,-22-15 94,0-7 0,0-6-1,1-6 1,-2-7 0,1-7 0,-2-6 0,-1-7 0,210-73 0,-276 76-196,-1-4 0,-2-3 0,-1-4 0,139-96 0,-184 111-61,-1-2-1,-2-1 1,0-1-1,-2-1 1,30-44-1,-42 52-19,-1-2 0,0 0 0,-3-1 0,0 0 0,-1 0 0,-1-1 0,-2-1 0,8-45 0,-13 55-19,0 0 0,-1 0-1,-1 0 1,0 0 0,-2 0 0,0 0 0,0 0 0,-2 1-1,0-1 1,-1 1 0,-1 0 0,0 0 0,-1 1 0,-1 0 0,0 0-1,-1 0 1,0 1 0,-2 1 0,1 0 0,-2 0 0,0 1-1,-14-12 1,-2 3-36,-1 1 1,-1 2-1,0 1 0,-2 1 0,0 2 1,0 1-1,-1 1 0,-46-9 0,-22 0-218,-156-11-1,-180 19-4682,380 14 3369,-51-1-3969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39:54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3656 257 5029,'-12'-7'3064,"-34"-20"-1116,0 3 1,-2 2-1,-81-27 1,46 25-169,-135-22 1,-407-3 520,567 47-1976,-158-4 806,-237 24 0,333-5-1065,0 5-1,1 5 1,-177 60 0,-76 61 76,274-99 182,-156 96 0,221-119-90,1 1 1,1 1-1,1 2 0,1 1 0,2 2 0,-25 31 0,39-42-194,0 1-1,1 0 1,1 1 0,1 0-1,1 0 1,1 1-1,0 1 1,2-1 0,0 1-1,2 0 1,-4 43-1,8-40-38,1 0 0,0 0 0,2 0 0,1 0 0,1-1 0,1 0 0,1 0-1,1 0 1,2-1 0,0 0 0,1-1 0,1 0 0,1-1 0,1 0 0,1-1 0,1-1-1,18 18 1,-4-8-15,2 0-1,0-2 1,2-2-1,1-1 1,1-2-1,1-1 0,0-2 1,2-1-1,79 23 1,-18-13-169,1-6 0,200 19 0,3-25 530,343-25 0,521-111 657,-832 46-943,-267 53 60,0-3-1,117-60 1,-148 64-48,-1-3 1,-1-1 0,-2-1 0,0-2-1,55-58 1,-68 60-40,0 0 0,-2-2-1,-1 0 1,-1-1 0,-1-1 0,-2 0 0,-1-1-1,15-50 1,-22 60-20,-1-1 0,-1 0 0,-1 0-1,-1 0 1,0 0 0,-2-1 0,-1 1 0,0 0 0,-6-28 0,3 32-22,-1 1 0,0 0 0,-1 0 0,-1 1 1,0-1-1,-2 2 0,1-1 0,-2 1 1,0 0-1,0 1 0,-1 0 0,-17-14 0,0 4-134,-1 1-1,-1 1 1,-1 1-1,0 2 0,-2 2 1,0 0-1,-1 2 0,0 2 1,-1 1-1,-1 2 0,-41-6 1,0 5-497,0 2 0,0 5 0,-1 2 0,-95 13 0,31 10-3514,13 5-2520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0:01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4861 516 11563,'0'0'5963,"-8"-10"-4959,1 1-744,-1 1 1,0 0-1,0 1 1,-1 0-1,0 0 1,0 1-1,-1 0 1,1 1-1,-20-8 1,-82-23 1711,-178-33 0,187 48-1667,-1281-218 1617,1017 201-1495,-439 11 0,683 32-414,1 6 0,0 5 0,1 5 0,1 5 0,1 6 0,-216 88 0,286-99 19,0 2 0,2 2 0,1 2 0,1 2 0,-60 52 0,76-55-11,0 2 1,2 0-1,1 2 0,1 1 1,2 1-1,1 1 0,2 0 1,-17 41-1,22-43-39,2 1-1,1 0 1,2 1-1,1 0 1,2 0-1,1 1 1,1-1 0,2 1-1,2 0 1,4 40-1,-2-62 8,0-1-1,1 0 1,0 0-1,1 0 1,0-1 0,1 1-1,0-1 1,1 0-1,0 0 1,0-1-1,1 0 1,10 12-1,-4-9 3,0-1-1,1 0 0,0-1 0,0 0 1,1-1-1,0-1 0,22 9 0,13 1 27,0-3-1,1-3 1,0-1 0,72 5-1,475 20 226,-271-22-180,20 8-30,861 29 129,-365-88-85,-668 17-68,-2-7 1,302-89-1,-432 102-16,-1-1-1,-1-2 1,0-2-1,-2-2 1,0-1-1,-1-2 1,44-37-1,-70 50 21,0 0-1,-1-1 0,-1 0 1,0-1-1,-1 0 0,0-1 1,-1 1-1,0-2 0,-1 1 0,5-17 1,-8 18-1,-1 0 1,-1-1-1,0 1 1,-1 0 0,0-1-1,-1 1 1,0 0-1,-2-1 1,1 1 0,-1 0-1,-1 0 1,-1 0-1,-7-21 1,1 13 68,0 1 0,-2 0 0,0 1 0,-1 0 0,0 1 0,-2 1 0,0 0 0,-1 1 0,0 0 0,-2 2 0,0 0 0,-37-22 0,7 8 43,-2 3 0,-1 1 0,-1 3 0,-58-15 0,19 12-119,-1 4-1,-97-8 1,-187 1-3265,309 23 1728,-37-4-5231,27-3-6940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1:51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6166 361 6246,'-11'-4'1190,"-47"-19"630,-2 3 0,-65-14 0,-141-18-1703,105 23-35,-660-87-1289,-7 56 3621,-513 38-247,1146 31-1942,0 9-1,-351 78 1,381-53-129,2 8-1,2 6 1,-234 120 0,314-133-53,2 3 0,-76 61 1,111-73-12,1 2 1,2 2 0,1 2 0,-51 69 0,78-92-12,1 1 1,0 0 0,2 0 0,0 1 0,2 1-1,0-1 1,1 2 0,1-1 0,1 1-1,-2 23 1,5-27-14,2 0 0,0-1-1,1 1 1,0 0 0,2 0-1,0-1 1,1 1 0,1-1-1,1 0 1,0-1 0,1 1-1,1-1 1,9 15 0,8 7 14,2-2 1,2-1 0,1-1 0,1-2-1,2-1 1,2-1 0,0-2 0,2-2 0,44 25-1,5-4 36,2-3 0,2-5 0,110 34 0,-19-22-2,2-7 1,278 31-1,385-17 36,666-42 46,0-66-46,-538-30-55,-788 52-10,-2-8 0,-1-9-1,208-79 1,-357 112 16,0-1-1,-1-2 1,0-1 0,-2-2-1,0-1 1,40-32 0,-66 47 37,0 0 0,0-1 0,-1 0 1,1 0-1,-1-1 0,-1 1 0,1-1 0,-1 0 0,1 0 1,-2 0-1,1 0 0,-1 0 0,0-1 0,0 1 1,-1-1-1,1 1 0,-2-1 0,1 0 0,-1 1 1,0-1-1,0 0 0,-1 1 0,0-1 0,0 0 0,0 1 1,-1-1-1,0 1 0,0 0 0,-7-12 0,-2-3 25,-2 0 0,0 1 0,-2 1-1,0 0 1,-1 1 0,-36-31 0,-26-16-8,-2 3 1,-3 5-1,-91-49 1,-285-114 195,315 160-548,-2 6-1,-2 7 1,-3 6-1,0 7 1,-3 6-1,-246-12 1,181 38-2308,-2 2-1478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8:18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4579 574 9001,'0'0'1574,"-5"-10"263,-3-4-1314,0 1 0,-1-1 0,0 2 0,-1-1 1,0 2-1,-1-1 0,0 1 0,-19-14 0,-17-6-213,-1 2-1,-1 2 1,-2 2 0,-1 2-1,0 2 1,-64-15 0,-555-92 514,-12 49-859,534 64-23,-69-5 25,-360 15 0,418 17 3,-1 6 1,-303 78-1,18 51 334,396-126-193,1 2-1,1 2 1,1 2 0,2 3-1,0 1 1,-63 59-1,95-77-104,1 1 0,0 0 0,0 1 0,2 1 0,0 0 0,0 0 0,2 1 0,0 0 0,1 0 0,1 1 0,-8 31 0,11-26-1,0-1 1,1 0-1,1 1 0,1-1 0,2 0 0,0 1 0,1-1 0,1 0 0,10 32 0,-2-15 61,2 0 0,2-2-1,1 0 1,26 43-1,-31-62-19,1 0 0,0-1-1,1-1 1,1 0 0,1-1-1,0 0 1,1-2 0,0 0-1,35 19 1,-2-8 180,1-2-1,1-2 1,1-2-1,84 15 1,226 22 760,734 23 212,3-64 156,-832-17-626,322-46 0,-460 30-469,0-7 1,-2-5 0,-1-5 0,180-78-1,-66-10-120,-207 103-115,-1-1-1,-1-2 1,-1-1-1,48-50 1,-76 71-32,0 1 1,0-1 0,0 0 0,-1 0-1,1 0 1,-1 0 0,0 0-1,0 0 1,0-1 0,-1 1 0,0-1-1,0 1 1,1-9 0,-2 10-27,0 0 1,0 0 0,-1 1-1,1-1 1,-1 0 0,0 0-1,0 1 1,0-1 0,0 1-1,0-1 1,0 1 0,-1-1-1,1 1 1,-1-1 0,0 1-1,0 0 1,0 0 0,0 0-1,0 0 1,0 0-1,0 1 1,0-1 0,-5-1-1,-14-9-493,-1 2 0,-1 0 0,1 2-1,-36-9 1,-102-14-2474,85 18 1496,-93-19-3081,-15-7-4206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4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13100,'0'0'4389,"55"-10"-2660,-4 2 193,22-2 0,18-2-545,14 0-576,8 0-321,3 6-159,-6 2 95,-11 4-192,-15 0-128,-15 0-64,-9 3-352,-15 2-1185,-9-3-1218,-14-2-1121,-14 0-2882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4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681 1 9289,'-9'0'5504,"-42"0"-849,47 24-557,2-7-3424,-2-10-590,1 0-1,-1 0 0,0 0 0,0 0 1,-1 0-1,1-1 0,-2 0 1,1 0-1,-1-1 0,-6 6 0,-68 47 475,-9-7-51,-104 45 0,50-27-342,138-66-172,0-1 0,0 1 0,0 0 0,0 1 0,1-1 1,0 1-1,0 0 0,-7 8 0,11-11 1,-1-1 0,1 1 0,-1 0 0,1 0 0,0-1 0,-1 1 0,1 0 0,0 0 0,-1 0 0,1 0 0,0-1 0,0 1 0,0 0 0,0 0 0,0 0 0,0 0 0,0 0 0,0 0 0,0-1 0,0 1-1,1 0 1,0 2 1,0-2 0,0 0 0,0 0 0,0 1 0,0-1 0,1 0 1,-1 0-1,1 0 0,-1 0 0,1 0 0,-1 0 0,1-1 1,-1 1-1,1 0 0,0-1 0,-1 1 0,3-1 1,36 7 20,1-2 0,-1-1 1,1-3-1,49-3 0,-3 0 20,387 4-94,-271 1-2537,-29-1-3587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51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18 258 3171,'0'0'12406,"-3"6"-10489,-11 19-465,14-25-1412,-1 1 0,1-1 0,0 0 0,0 1-1,0-1 1,0 0 0,0 1 0,0-1 0,0 0 0,0 1 0,0-1 0,0 0 0,0 1-1,0-1 1,0 0 0,0 0 0,1 1 0,-1-1 0,0 0 0,0 1 0,0-1 0,0 0 0,1 1-1,-1-1 1,0 0 0,0 0 0,0 0 0,1 1 0,-1-1 0,0 0 0,0 0 0,1 0-1,-1 1 1,0-1 0,1 0 0,-1 0 0,0 0 0,0 0 0,1 0 0,-1 0 0,0 0 0,1 0-1,-1 1 1,0-1 0,1 0 0,-1-1 0,19 3 471,-16-2-223,342-2 4875,173-37-4748,-276 17-136,482-28-169,789-85-946,-1391 115 701,65-8 1490,-156 25-1155,1 2 1,-1 1 0,58 7 0,-71-2-209,-4-1-1517,-5-3-3268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5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0 15567,'0'0'5632,"1"9"-4607,6 325 4151,-10-267-4963,-3 0-1,-3 0 1,-19 70 0,21-109-117,4-14 274,0 0-1,-1-1 0,-1 0 1,-8 18-1,14-54 1366,16-41-1462,3 1 1,53-116 0,-47 120-257,-2 2-17,-7 13 0,2 1 0,2 1 0,36-55 0,-53 93-6,-1 0-1,1 0 1,0 0-1,0 1 1,0 0 0,0-1-1,1 1 1,-1 1-1,1-1 1,0 1 0,0 0-1,0 0 1,0 0 0,0 0-1,0 1 1,1 0-1,-1 0 1,8 0 0,-10 1 1,0 0 0,0 0 0,0 1 0,0-1 0,0 1 0,0-1 0,0 1 0,0 0 1,0 0-1,-1 0 0,1 0 0,0 1 0,-1-1 0,1 1 0,0 0 0,-1-1 0,0 1 0,0 0 1,1 0-1,-1 1 0,0-1 0,-1 0 0,1 1 0,0-1 0,-1 1 0,1 0 0,-1-1 1,0 1-1,0 0 0,0 0 0,0 0 0,1 5 0,-2-5 6,0 0 0,0 0 1,0 0-1,0 0 0,0 0 0,0 0 0,-1 0 1,1-1-1,-1 1 0,0 0 0,0 0 1,0-1-1,0 1 0,-1 0 0,1-1 0,-1 1 1,-2 3-1,-1 0 13,0-1 0,-1 0 0,1 0 1,-1 0-1,0-1 0,-12 7 0,-5 1 40,-2-1 0,-45 13 0,70-24-54,-74 19 0,67-17 0,1-1 0,-1 0 0,0-1 0,0 1 0,0-1 0,0-1 0,1 1 0,-13-4 0,19 4-20,-1 0 0,1 0 1,-1 0-1,1-1 0,-1 1 0,1 0 0,-1 0 1,1-1-1,-1 1 0,1 0 0,-1-1 0,1 1 0,0-1 1,-1 1-1,1 0 0,-1-1 0,1 1 0,0-1 1,0 1-1,-1-1 0,1 1 0,0-1 0,0 1 1,0-1-1,-1 1 0,1-1 0,0 1 0,0-1 0,0 0 1,0 1-1,0-1 0,0 1 0,0-1 0,0 1 1,0-1-1,0 1 0,1-1 0,-1 0 0,0 1 1,0-1-1,0 1 0,1-1 0,-1 1 0,1-1 0,17-20-2793,-6 14 169,1 1 0,1-1 1,18-5-1,13-2-5946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6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206 120 8648,'0'0'5680,"2"-11"-2904,2-4-1688,3-17 686,-5 4 3623,-3 27-5228,1 0 1,-1 0-1,1 1 0,-1-1 1,1 0-1,-1 1 1,0-1-1,1 1 1,-1-1-1,0 1 0,1-1 1,-1 1-1,0-1 1,1 1-1,-1 0 1,0 0-1,0-1 0,0 1 1,1 0-1,-1 0 1,0 0-1,0 0 1,0-1-1,0 1 1,0 0-1,1 1 0,-1-1 1,0 0-1,0 0 1,0 0-1,1 0 1,-1 1-1,-1 0 0,-32 7 696,20-1-800,0 1-1,1 1 1,0 0 0,1 0 0,0 1 0,1 1 0,0 0 0,0 1 0,1 0 0,1 1 0,-11 16 0,19-27-65,0 0 0,0 0 0,0 0 0,0 0 0,0 0 0,0 1 0,0-1 0,0 0 0,1 0 0,0 0 0,-1 1 0,1-1 0,0 0 0,0 1 0,0-1 0,0 0 0,1 4 0,-1-5 0,1 1 0,0-1 0,0 0 0,-1 0 0,1 0 0,0 0 0,0 0 0,0 0 0,0 0 0,0 0 0,0 0 0,0-1 0,0 1 0,1 0 0,-1-1 0,0 1 0,0-1 0,1 1 0,-1-1 0,0 0 0,3 1 0,2 0 0,0-1 0,0 0 0,0 0 0,0 0 0,0-1 0,0 0 0,0 0 0,0 0 0,0-1 0,-1 0 0,1 0 0,5-3 0,-2 0 0,-1 0 0,0 0 0,0 0 0,0-1 0,-1 0 0,0-1 0,0 0 0,0 0 0,-1 0 0,0-1 0,-1 1 0,0-2 0,0 1 0,0 0 0,-1-1 0,0 0 0,-1 0 0,0 0 0,-1-1 0,0 1 0,0 0 0,-1-1 0,1-17 0,-2 27-40,0-1 1,0 0-1,0 0 1,0 0-1,0 1 1,0-1-1,0 0 1,-1 0-1,1 1 1,0-1-1,0 0 1,-1 0-1,1 1 1,0-1-1,-1 0 1,1 1-1,-1-1 1,1 0-1,-1 1 1,1-1-1,-1 1 1,1-1-1,-1 1 1,0-1-1,1 1 1,-1-1-1,0 1 1,1 0-1,-1-1 1,0 1-1,0 0 0,1 0 1,-1-1-1,0 1 1,0 0-1,0 0 1,1 0-1,-1 0 1,0 0-1,0 0 1,1 0-1,-1 0 1,0 0-1,0 1 1,-1-1-1,1 1-110,-1-1-1,1 1 0,-1-1 0,1 1 1,-1 0-1,1-1 0,-1 1 0,1 0 1,-1 0-1,1 0 0,0 0 0,0 0 1,0 0-1,-1 1 0,1-1 0,0 0 1,0 1-1,1-1 0,-1 0 0,0 1 1,0-1-1,0 3 0,1-3-191,-1 0-1,1 0 1,0 0 0,0 0-1,0 0 1,0 0 0,0-1-1,0 1 1,0 0-1,0 0 1,0 0 0,0 0-1,0 0 1,0 0 0,1 0-1,-1 0 1,0-1 0,1 1-1,-1 0 1,1 0 0,-1 0-1,1-1 1,-1 1 0,1 0-1,-1-1 1,1 1-1,0 0 1,-1-1 0,1 1-1,0-1 1,0 1 0,0-1-1,-1 1 1,1-1 0,0 0-1,0 1 1,0-1 0,0 0-1,0 0 1,-1 0 0,1 1-1,0-1 1,0 0-1,0 0 1,2-1 0,24 5-10175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6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262 10 14926,'0'0'8814,"-14"-3"-6193,5 2-2224,2-1-170,0 1 0,0 0 1,0 0-1,0 1 0,0 0 1,-1 0-1,1 0 1,0 1-1,0 0 0,0 1 1,0 0-1,-7 2 0,-5 5 282,0-1 0,1 2 0,1 1 0,-1 0 0,-27 25 0,44-36-509,1 0 0,0 0 0,0 0 0,0 0 0,0 0 0,-1 0 0,1 1 0,0-1 0,0 0 0,0 0 0,0 0 0,0 0 0,-1 1 0,1-1 0,0 0 0,0 0 0,0 0 0,0 1 0,0-1 0,0 0 0,0 0 0,0 0 0,0 1 0,0-1 0,0 0 0,0 0 0,0 0 0,0 1 0,0-1 0,0 0 0,0 0 0,0 0 0,0 1 0,0-1 0,0 0 0,0 0 0,0 0 0,1 1 0,-1-1 0,0 0 0,0 0 0,0 0 0,0 0 0,0 0 0,1 1 0,-1-1 0,0 0 0,15 4 0,27-3 0,-35-1 0,31-1-182,-18 0-201,0 0 0,0 2 0,0 0 0,0 1 0,27 7-1,-42-8 340,-1 1 0,0-1 0,0 1 1,0 0-1,0 0 0,-1 0 0,1 1 0,0-1 0,-1 1 0,0 0 0,0 0 0,1 0 0,-2 0 0,1 0 0,0 1 0,-1 0 0,1-1 0,-1 1 0,0 0 0,-1 0 0,1 0 0,0 0 0,-1 0 0,0 1 0,0-1 0,-1 0 0,1 1 0,-1-1 0,0 0 0,0 6 0,0-8 87,0 0-1,0 1 1,-1-1-1,1 0 1,-1 0-1,1 0 1,-1 1-1,0-1 1,0 0 0,0 0-1,0 0 1,0 0-1,0 0 1,-1 0-1,1-1 1,-1 1-1,1 0 1,-4 2-1,0-1 120,0 1 1,1-2-1,-1 1 0,0 0 1,0-1-1,-1 0 0,-8 2 0,1-1 87,0-1-1,0 0 0,0-1 0,0 0 1,-1-1-1,-13-2 0,9-7-2709,17 8 2128,1 0 0,-1 0 0,1 0 0,-1 0 0,0-1 0,1 1 0,0 0 1,-1 0-1,1 0 0,0 0 0,0 0 0,-1-1 0,1 1 0,0 0 0,0 0 0,0 0 1,1-1-1,-1 1 0,0 0 0,0 0 0,1 0 0,-1 0 0,0-1 0,1 0 0,9-11-7300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0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25016,'0'0'6278,"-29"71"-5542,20-38-287,3 1-161,5-1-288,1-5-224,0-4-1250,0-5-736,4-5-2306,3-8-3908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9 108 15567,'3'-15'3518,"-1"-5"-2085,-1 12-666,0-1 0,0 0-1,1 0 1,0 0 0,1 1 0,4-10 0,-3 15 1555,-1 12-1860,0 13-460,0 109 1363,-6 0 0,-26 175 0,18-220-1365,17-93 47,1-10-281,5-59-5919,-10-1-7403,-2 42 2735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10922,'0'0'15695,"-3"20"-15791,16-20-1185,6 0-1346,1 0-1088,2-5-1698,-2-5-6342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8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11851,'0'0'15951,"78"8"-15278,-38-6-385,6-2-160,-1 1-96,-1 0-544,-2-1-2531,-4 0-2466,-8 0-4132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8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19987,'0'0'5445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18866,'0'0'8488,"0"74"-7655,0-43-385,0 4-288,-4-3-64,1 1-32,1-5-32,1-5 0,1-6-832,0-5-1282,0-9-1346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19571,'0'0'7046,"-1"9"-5257,1-9-1780,-1 51 1219,7 54 0,-5-87-1097,2-1 0,1 0 0,0 0 0,1-1 0,0 1-1,2-1 1,11 24 0,-17-39-123,-1 0 1,0-1-1,1 1 0,-1 0 0,1 0 1,-1 0-1,1 0 0,-1 0 0,1 0 1,0-1-1,-1 1 0,1 0 1,0-1-1,0 1 0,0 0 0,-1-1 1,1 1-1,0-1 0,0 1 0,0-1 1,0 1-1,0-1 0,0 0 0,0 0 1,0 1-1,0-1 0,0 0 0,0 0 1,0 0-1,0 0 0,0 0 0,0 0 1,0 0-1,0-1 0,0 1 0,0 0 1,0 0-1,0-1 0,0 1 0,0-1 1,0 1-1,0-1 0,-1 1 0,1-1 1,0 1-1,0-1 0,0 0 0,-1 1 1,1-1-1,0 0 0,-1 0 0,1 0 1,-1 0-1,1 0 0,5-8 71,-1 1 0,1-1-1,-2 0 1,5-10 0,-8 17-78,7-20-1,0-1 0,-1 0 0,-2-1 0,0 0 0,-2 0 0,0 0 0,-2-45 0,33 62-3886,-21 0-2531,1-2-3715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17777,'0'0'13719,"14"3"-12918,4 0-735,1-1 0,0-1 0,0-1 0,0 0-1,27-4 1,-39 2-59,1 1 0,0-1 0,-1 0 0,0-1-1,1 0 1,-1 0 0,0 0 0,9-7 0,-13 8-7,0-1 1,0 1 0,0-1-1,0 0 1,-1 0 0,0 0 0,1 0-1,-1 0 1,0 0 0,0-1-1,-1 1 1,1-1 0,-1 1-1,0-1 1,1 0 0,-2 1 0,1-1-1,0-5 1,-1 7-1,0 0 0,0-1 0,0 1 0,0 0 0,0 0 0,-1 0 0,1 0 0,-1 0 0,0 0 0,0 0 0,1 0 0,-1 0 0,0 1 0,-1-1 0,1 0 0,0 0 0,0 1 0,-1-1 0,1 1 0,-1-1 0,1 1 0,-1 0 0,0 0 0,1-1 0,-1 1 0,0 0 0,0 0 0,0 1 0,0-1 0,0 0 0,0 1 0,0-1 0,0 1 0,0 0 0,0-1 0,-4 1 0,-1 0 0,-1-1 0,1 1 0,0 1 0,-1-1 0,1 1 0,0 1 0,0-1 0,0 1 0,0 0 0,-8 4 0,6-1 0,0 0 0,1 0 0,0 1 0,0 0 0,1 0 0,-1 1 0,2 0 0,-1 0 0,1 1 0,0-1 0,0 2 0,1-1 0,0 0 0,0 1 0,1 0 0,0 0 0,1 1 0,0-1 0,1 1 0,-1-1 0,2 1 0,-2 16 0,3-23 0,1 0 0,-1 0 0,0 0 0,1-1 0,0 1 0,-1 0 0,1 0 0,0 0 0,1-1 0,-1 1 0,0 0 0,1-1 0,-1 1 0,1-1 0,0 0 0,0 1 0,0-1 0,3 3 0,1-2 0,-1 1 0,0-1 0,1 0 0,-1 0 0,1 0 0,0-1 0,0 0 0,8 2 0,12 0 0,-1 0 0,0-2 0,35-1 0,-54-1 0,10 0-75,71-4-2901,-80 2 2290,0 1 1,0-1-1,-1 0 1,1 0-1,-1 0 1,0-1-1,1 0 1,-1-1 0,0 1-1,8-8 1,11-15-12651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0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20916,'0'0'11851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3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6 19987,'-11'-1'1169,"2"0"-987,3 0 78,0 0 0,-1 0 1,1 1-1,0 0 0,-1 0 0,1 0 1,0 1-1,0 0 0,-1 0 0,1 0 0,0 1 1,0 0-1,0 0 0,1 1 0,-1 0 1,0 0-1,1 0 0,0 0 0,-8 8 0,8-6-129,1 0 0,0 1 0,0 0 0,0 0-1,1 0 1,0 0 0,0 1 0,1-1 0,0 1-1,0-1 1,0 1 0,1 0 0,0 0 0,0 0-1,1 12 1,0-19-108,0 1 1,0 0-1,0 0 0,0-1 0,1 1 1,-1 0-1,0-1 0,1 1 1,-1 0-1,0-1 0,1 1 0,-1-1 1,1 1-1,-1-1 0,1 1 0,-1-1 1,1 1-1,-1-1 0,1 1 1,0-1-1,-1 0 0,1 1 0,0-1 1,-1 0-1,1 0 0,0 1 0,-1-1 1,1 0-1,0 0 0,-1 0 0,1 0 1,0 0-1,0 0 0,-1 0 1,1 0-1,0 0 0,-1 0 0,1 0 1,0 0-1,0-1 0,33-9 1009,-20 0-734,-1 0 0,0 0 0,19-21 0,-22 20-139,1 1 0,0 0 0,1 0 0,0 1 0,16-9 0,-28 18-159,1 0 0,0-1 0,-1 1 0,1 0 0,-1 0 0,1-1 0,-1 1 0,1 0 0,0 0 0,-1 0 0,1 0 0,-1 0 0,1 0 0,0 0 0,-1 0 0,1 0 0,0 0 0,-1 0 0,1 0 0,-1 0 0,1 1 0,0-1 0,-1 0 0,1 0 0,-1 1 0,1-1 0,-1 0 0,1 1 0,0 0 0,7 20 0,-7 42 0,-2-45 0,1-12 0,0 0 0,0 0 0,0-1 0,1 1 0,0 0 0,0 0 0,1 0 0,0-1 0,0 1 0,3 5 0,-4-9 0,1 0 0,-1-1 0,1 1 0,0-1 0,0 1 0,0-1 0,0 1 0,0-1 0,0 0 0,0 0 0,0 0 0,0 0 0,0 0 0,0-1 0,1 1 0,-1-1 0,0 1 0,1-1 0,-1 0 0,0 0 0,1 0 0,-1 0 0,0 0 0,1-1 0,-1 1 0,0-1 0,1 1 0,2-2 0,7-2 0,-1-1 0,1 0 0,-1-1 0,0 0 0,0-1 0,-1 0 0,1-1 0,-2 0 0,16-15 0,-15 12 0,1 2 0,0-1 0,0 2 0,1-1 0,1 2 0,23-12 0,-36 19 0,1 0 0,0 0 0,-1 0 0,1 0 0,-1 0 0,1 0 0,-1 0 0,1 0 0,0 0 0,-1 0 0,1 0 0,-1 1 0,1-1 0,-1 0 0,1 0 0,-1 1 0,1-1 0,-1 0 0,1 1 0,-1-1 0,0 0 0,1 1 0,-1-1 0,1 1 0,-1-1 0,0 1 0,1-1 0,-1 1 0,0-1 0,0 1 0,1-1 0,-1 1 0,0-1 0,0 1 0,0-1 0,0 1 0,0-1 0,0 1 0,0 0 0,0-1 0,0 1 0,0-1 0,0 1 0,0 0 0,0 43 0,1-10 0,-1-34 0,1 1 0,-1-1 0,1 0 0,0 1 0,-1-1 0,1 0 0,-1 1 0,1-1 0,0 0 0,-1 0 0,1 0 0,0 0 0,0 1 0,-1-1 0,1 0 0,0 0 0,-1 0 0,1 0 0,0-1 0,-1 1 0,1 0 0,0 0 0,-1 0 0,1 0 0,0-1 0,-1 1 0,1 0 0,0-1 0,-1 1 0,1 0 0,-1-1 0,2 0 0,19-11 0,-14 6-93,1 1 1,-1 0-1,1 1 1,0 0-1,10-4 1,-17 8 59,0-1 0,0 1 0,0 0 0,0 0 1,0-1-1,0 1 0,0 0 0,1 0 0,-1 0 0,0 0 0,0 0 1,0 0-1,0 1 0,0-1 0,0 0 0,0 0 0,0 1 0,0-1 1,0 1-1,0-1 0,0 1 0,0-1 0,0 1 0,0 0 1,0-1-1,-1 1 0,1 0 0,0 0 0,0 0 0,-1-1 0,1 1 1,-1 0-1,1 0 0,-1 0 0,1 0 0,-1 0 0,1 0 0,-1 0 1,0 0-1,1 0 0,-1 0 0,0 1 0,0-1 0,0 0 1,0 0-1,0 0 0,0 0 0,0 0 0,0 0 0,-1 0 0,1 2 1,0 33-4532,0-13-1523,0-14-121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3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13677,'0'0'6694,"-7"15"-4831,-57 135 1125,55-127-2507,1 1 1,1 0 0,2 0 0,0 1-1,-1 34 1,6-57-477,0-1 0,0 0 0,0 1 0,0-1 0,0 0 0,0 1 0,1-1 0,-1 0 0,1 1 0,-1-1 0,1 0 0,-1 0 0,1 1 0,0-1 0,-1 0 0,1 0 0,0 0 0,0 0 0,0 0 0,0 0 0,0 0 0,0 0 0,0 0 0,0-1 0,1 1 0,-1 0 0,0-1 0,0 1 0,0-1 0,1 1 0,-1-1 0,0 0 0,1 1 0,-1-1 0,1 0 1,-1 0-1,0 0 0,1 0 0,-1 0 0,0 0 0,1 0 0,-1-1 0,0 1 0,1 0 0,1-2 0,4 1 27,0-1-1,-1 0 1,0-1 0,1 0 0,-1 1 0,0-2 0,-1 1 0,8-6 0,45-61-454,-64 108 470,0-15 196,1 0-1,1 0 0,1 0 1,0 30-1,3-52-227,0 0 1,0 1-1,1-1 0,-1 0 0,0 0 0,0 0 1,1 0-1,-1 0 0,1 0 0,-1 1 0,1-1 0,-1 0 1,1 0-1,0 0 0,-1-1 0,1 1 0,0 0 1,0 0-1,0 0 0,0 0 0,0-1 0,-1 1 0,1 0 1,1-1-1,-1 1 0,1 0 0,2 0 25,-1 0 0,1 0 1,0 0-1,0-1 0,0 1 0,0-1 0,0 0 0,4-1 1,5 0 20,0-1 1,0 0 0,-1-1 0,15-6-1,-21 7-108,0-1 0,0 1 0,1 0 0,-1 0 0,1 1-1,-1 0 1,1 0 0,7 1 0,-13 0 23,1 0 0,0 1-1,0-1 1,-1 1 0,1 0 0,0-1 0,-1 1 0,1 0-1,0 0 1,-1 0 0,1 0 0,-1 0 0,0 1 0,1-1-1,-1 0 1,0 1 0,0-1 0,0 0 0,0 1 0,0 0-1,0-1 1,0 1 0,0 0 0,-1-1 0,1 1 0,-1 0-1,1 0 1,-1-1 0,0 1 0,1 0 0,-1 0 0,0 2-1,4 52 504,-2 0 0,-2 0-1,-3 0 1,-2 0-1,-18 78 1,13-108-269,10-26-207,0 0-1,-1 0 1,1 0 0,0 0-1,-1 0 1,1 0-1,0 0 1,-1 0 0,1 0-1,0 0 1,-1 0-1,1 0 1,0 0 0,0 0-1,-1 0 1,1 0-1,0 0 1,-1 0 0,1 0-1,0-1 1,0 1-1,-1 0 1,1 0 0,0 0-1,0 0 1,-1-1-1,1 1 1,0 0 0,0 0-1,-1 0 1,1-1-1,0 1 1,0 0 0,0-1-1,0 1 1,-1 0-1,1 0 1,0-1 0,0 1-1,-16-47 116,15 42-118,-6-24-1,1 1 0,2-1 0,1 0 0,1 0 0,4-50 0,-1 74-200,-1-1-1,2 1 1,-1-1 0,1 1-1,-1-1 1,1 1 0,1 0-1,-1 0 1,5-6 0,1 0-1060,0 1 0,1 0 1,0 1-1,0 0 1,14-10-1,15-10-7148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4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79 16271,'0'0'7287,"-1"-10"-3603,0 5-3298,2 3-289,-1-1 0,0 1 0,0-1 0,0 1 1,0-1-1,-1 1 0,1 0 0,-1-1 1,1 1-1,-1 0 0,0-1 0,0 1 0,0 0 1,0 0-1,0 0 0,0 0 0,-1 0 0,1 0 1,-1 0-1,1 0 0,-1 0 0,0 1 1,0-1-1,0 1 0,0-1 0,0 1 0,0 0 1,0 0-1,0 0 0,0 0 0,-4-1 0,2 1-81,0 1 0,0-1-1,0 1 1,0 0-1,-1 1 1,1-1-1,0 1 1,1-1 0,-1 1-1,0 0 1,0 1-1,0-1 1,0 1 0,1 0-1,-1 0 1,1 0-1,-1 0 1,1 0-1,0 1 1,0-1 0,0 1-1,0 0 1,-3 4-1,2-1-43,1 0 0,-1 0-1,1 1 1,0-1 0,1 1-1,-1-1 1,1 1 0,1 0-1,-1 0 1,1 0-1,0 0 1,1 11 0,0-16 14,0 0 0,0-1 1,0 1-1,0 0 0,0-1 0,1 1 1,-1 0-1,0-1 0,1 1 0,0-1 1,-1 1-1,1-1 0,0 1 0,0-1 1,0 1-1,0-1 0,0 0 0,0 1 1,0-1-1,0 0 0,0 0 0,1 0 1,1 1-1,0-1 5,-1 1 0,1-1 0,0 0 0,0 0 1,0-1-1,1 1 0,-1-1 0,0 1 0,0-1 0,0 0 0,5-1 0,2 0 20,-1 0 1,0-1-1,-1 0 0,1-1 0,0 0 0,-1 0 1,16-9-1,-2-4 51,-2-1 0,0 0-1,0-1 1,16-22 0,-8 10 56,-28 30-121,0 0 1,0 0-1,0 0 0,0 0 1,0 0-1,0 0 0,0 0 1,0 1-1,0-1 0,0 0 1,0 0-1,0 0 0,0 0 1,0 0-1,0 0 0,0 0 1,0 0-1,0 0 0,0 1 1,0-1-1,0 0 0,0 0 1,0 0-1,0 0 0,0 0 1,0 0-1,0 0 0,0 0 1,0 0-1,0 0 0,0 0 1,0 0-1,1 1 0,-1-1 1,0 0-1,0 0 0,0 0 1,0 0-1,0 0 1,0 0-1,0 0 0,0 0 1,0 0-1,0 0 0,1 0 1,-1 0-1,0 0 0,0 0 1,0 0-1,0 0 0,0 0 1,0 0-1,0 0 0,0 0 1,0 0-1,1 0 0,-1 0 1,0 0-1,0 0 0,0 0 1,0-1-1,0 1 0,0 0 1,0 0-1,0 0 0,0 0 1,0 0-1,1 0 0,-2 14-73,-5 17 154,-6 7 307,7-25-190,0 0 1,1 1-1,1 0 1,0-1-1,1 1 1,0 1-1,1 16 1,1-30-191,0 0-1,1 0 1,-1 0 0,0 0 0,1 0 0,-1 0-1,1 0 1,0-1 0,-1 1 0,1 0-1,0 0 1,-1 0 0,1-1 0,0 1 0,0 0-1,0-1 1,0 1 0,0-1 0,-1 1-1,1-1 1,0 1 0,0-1 0,0 0 0,0 1-1,1-1 1,-1 0 0,0 0 0,0 0 0,0 0-1,0 0 1,0 0 0,0 0 0,0 0-1,0 0 1,2-1 0,41-10-1,-23-1-4,0-1 0,-1-1 0,29-26 0,29-20 0,-52 49 0,-26 11 0,1 0 0,-1 0 0,1 0 0,0 0 0,-1 0 0,1 0 0,0 0 0,-1 1 0,1-1 0,-1 0 0,1 0 0,0 0 0,-1 1 0,1-1 0,-1 0 0,1 1 0,-1-1 0,1 0 0,-1 1 0,1-1 0,-1 1 0,1 0 0,1 2 0,-1 1 0,1-1 0,-1 1 0,0-1 0,-1 1 0,1-1 0,-1 1 0,1 0 0,-1 4 0,1 5 0,-1-12 0,0 0 0,0 0 0,0 0 0,0-1 0,1 1 0,-1 0 0,0 0 0,0 0 0,1-1 0,-1 1 0,0 0 0,1-1 0,-1 1 0,1 0 0,-1-1 0,1 1 0,-1 0 0,1-1 0,-1 1 0,1-1 0,0 1 0,-1-1 0,1 1 0,0-1 0,-1 1 0,1-1 0,0 0 0,0 1 0,0-1 0,0 0 0,29-5 0,23-25 0,-52 30 0,33-25 0,-23 16 0,1 0 0,0 0 0,1 1 0,0 1 0,0 0 0,0 1 0,1 1 0,23-7 0,-37 12-58,1 0 1,0 0-1,0 0 1,0 0-1,-1 1 0,1-1 1,0 0-1,0 1 1,-1-1-1,1 0 0,0 1 1,-1-1-1,1 1 1,0-1-1,-1 1 0,1-1 1,-1 1-1,1 0 1,-1-1-1,1 1 0,-1 0 1,1-1-1,-1 1 1,0 0-1,1 0 0,-1-1 1,0 1-1,0 0 1,1 0-1,-1 0 0,0-1 1,0 1-1,0 0 1,0 0-1,0 0 0,0 0 1,0 38-6938,0-31 3373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0 197 15599,'0'0'6283,"8"10"-4324,-4-5-1709,0 0-1,0 0 0,0 0 0,1-1 1,-1 0-1,1 0 0,0 0 1,0-1-1,1 1 0,-1-1 1,1 0-1,-1-1 0,1 1 0,0-1 1,0 0-1,0-1 0,0 1 1,0-1-1,8 0 0,-2-1-92,-1-1 0,1 0 0,-1-1 0,0 0 0,0-1 0,0 0 0,0-1 0,0 0 0,-1-1 0,0 0 0,0-1 0,0 0 0,-1 0 0,11-9 0,-13 9-74,0 0 0,-1 0 1,1-1-1,-1 0 1,-1 0-1,1-1 1,-1 1-1,0-1 1,-1 0-1,0-1 0,0 1 1,-1-1-1,0 1 1,-1-1-1,0 0 1,0 0-1,-1 0 1,1-10-1,-2 17-83,0-1 0,-1 1 0,1 0 0,-1 0 0,1 0 0,-1 0 0,0 0 0,1 0 0,-1 0 0,0 0 0,0 0 0,-1 1 0,1-1 0,0 0 0,-1 0 0,1 1 0,0-1 0,-1 1 0,0 0 0,1-1 0,-1 1 0,0 0 0,0 0 0,0 0 0,0 0 0,0 0 0,0 1 0,0-1 0,0 0 0,0 1 0,0 0 0,0-1 0,0 1 0,0 0 0,-1 0 0,1 0 0,0 0 0,-3 1 0,-2 0 0,0-1 0,1 1 0,-1 0 0,0 1 0,1-1 0,-1 1 0,1 1 0,0-1 0,0 1 0,0 0 0,-10 7 0,2 3 0,0 1 0,1 1 0,1 0 0,0 0 0,1 1 0,-14 26 0,19-30 0,1-1 0,0 1 0,0 0 0,1 0 0,0 0 0,1 0 0,1 1 0,0-1 0,1 1 0,0 24 0,2-35-74,0 1 1,-1-1-1,2 1 0,-1-1 1,0 0-1,0 1 0,1-1 1,-1 0-1,1 0 1,0 0-1,0 0 0,-1 0 1,1 0-1,1-1 0,-1 1 1,0-1-1,0 1 0,0-1 1,1 0-1,-1 0 0,1 0 1,-1 0-1,1 0 0,-1-1 1,1 1-1,-1-1 0,1 0 1,0 1-1,4-2 0,11 3-1432,0-2 0,35-3 0,-51 3 1364,45-10-5533,-1-7-2375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310 0 22998,'0'0'6758,"-33"57"-6341,8-13-129,-8 7 0,-3 4 353,0-3-33,-2-3-319,5-9-193,5-6-32,9-10-417,4-10-800,4-10-1345,8-14-13197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20916,'0'0'5893,"70"60"-4996,-41-38-609,0-2-223,2 1-642,-3-6-2786,-5-1-2210,-4-9-3844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6.0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86 358 11371,'0'0'6774,"-4"9"-3875,-9 28-1659,1 0 0,2 1 1,-6 48-1,-10 129 1913,22-166-2275,4 74 1,3-120-800,3-10-64,4-9-61,3-27-460,-2 0 0,-2-1 1,6-64-1,-9 56-295,3 0 0,14-50 0,-21 95 747,1-1 0,0 0 0,1 1 0,-1 0 0,1-1 0,1 2-1,-1-1 1,7-7 0,-9 12 42,0 0-1,0 0 0,0 0 0,0 1 1,0-1-1,1 0 0,-1 1 0,0 0 1,1-1-1,-1 1 0,1 0 0,0 0 1,-1 0-1,1 1 0,0-1 1,-1 1-1,1-1 0,0 1 0,0 0 1,-1 0-1,1 0 0,0 1 0,0-1 1,-1 0-1,1 1 0,0 0 0,4 1 1,-5 0 58,1-1 1,-1 1 0,1-1 0,-1 1 0,0 0 0,0 0 0,0 0-1,0 0 1,0 0 0,0 1 0,-1-1 0,1 0 0,-1 1-1,0-1 1,1 1 0,-1 0 0,0-1 0,-1 1 0,1 0-1,0 0 1,-1 0 0,1-1 0,-1 1 0,0 0 0,0 0-1,0 0 1,0 0 0,-1-1 0,1 1 0,-1 0 0,-1 3 0,0 3 395,0-1 1,-1 1-1,0-1 1,0 0 0,-1 0-1,0 0 1,0 0 0,-11 12-1,2-4-149,-2-1 0,1-1 0,-20 13 0,29-22-261,-1-1 0,0 0 1,-1-1-1,1 1 0,-1-1 0,1 0 1,-1-1-1,0 1 0,0-2 0,0 1 1,0-1-1,-8 1 0,14-2-96,0 0-1,1 0 1,-1-1 0,0 1 0,1 0-1,-1 0 1,0-1 0,1 1-1,-1-1 1,0 1 0,1 0 0,-1-1-1,1 1 1,-1-1 0,1 0-1,-1 1 1,1-1 0,-1 1 0,1-1-1,0 0 1,-1 1 0,1-1-1,0 0 1,-1 1 0,1-1 0,0 0-1,0 1 1,0-1 0,0 0 0,0 0-1,0 1 1,0-1 0,0 0-1,0 0 1,0 1 0,0-1 0,0 0-1,0 1 1,0-1 0,1 0-1,-1 0 1,0 1 0,1-1 0,-1 0-1,0 1 1,1-1 0,0 0-1,17-37-5967,8 0-1757,4-5-5637</inkml:trace>
  <inkml:trace contextRef="#ctx0" brushRef="#br0" timeOffset="1">424 1 19955,'0'0'10127,"-3"14"-8654,-17 84-1048,-24 134 172,36-176-533,2 1-1,3 68 0,3-125-69,0 1 1,0-1-1,0 1 0,0 0 0,0-1 1,0 1-1,0-1 0,0 1 1,1-1-1,-1 1 0,0-1 0,0 1 1,1-1-1,-1 1 0,0-1 1,1 1-1,-1-1 0,1 1 0,-1-1 1,1 0-1,-1 1 0,0-1 1,1 0-1,-1 1 0,1-1 1,0 0-1,-1 1 0,1-1 0,-1 0 1,1 0-1,-1 0 0,1 0 1,-1 0-1,1 0 0,0 0 0,-1 0 1,1 0-1,-1 0 0,1 0 1,0 0-1,-1 0 0,1 0 0,1-1-194,0 1-1,0 0 1,-1-1-1,1 0 1,0 1-1,0-1 0,-1 0 1,1 0-1,-1 0 1,1 0-1,-1 0 1,1 0-1,1-3 0,11-17-6995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6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134 112 9097,'0'0'9764,"4"-9"-6300,-1 0-2813,2 0 733,-1-1 1,0 0-1,0 0 0,-1 0 0,-1-1 0,2-15 1,-4 25-1382,0 1 0,0-1 0,-1 1 0,1-1 0,0 1 1,-1 0-1,1-1 0,0 1 0,-1-1 0,1 1 0,-1 0 1,1-1-1,-1 1 0,1 0 0,-1 0 0,1-1 0,-1 1 1,1 0-1,-1 0 0,1 0 0,-1 0 0,1 0 0,-1-1 1,1 1-1,-1 0 0,1 0 0,-1 0 0,1 0 0,-1 1 1,0-1-1,1 0 0,-1 0 0,1 0 0,-1 0 1,1 0-1,-1 1 0,1-1 0,-1 0 0,0 1 0,-24 9-28,15-2 25,0 1 0,0 1 0,0-1 0,1 1 0,1 1 0,0 0 0,0 0 0,1 1 0,1-1 0,-1 2 0,2-1 0,0 0 0,1 1 0,0 0 0,0 0 0,2 1 0,-1-1 0,1 22 0,2-34 0,0 0 0,0 0 0,1-1 0,-1 1 0,0 0 0,1 0 0,-1 0 0,1 0 0,-1 0 0,1 0 0,-1 0 0,1-1 0,0 1 0,-1 0 0,1 0 0,0-1 0,0 1 0,-1 0 0,1-1 0,0 1 0,0-1 0,0 1 0,0-1 0,0 0 0,0 1 0,0-1 0,0 0 0,0 0 0,0 0 0,0 1 0,0-1 0,0 0 0,0 0 0,0 0 0,0-1 0,0 1 0,0 0 0,0 0 0,0 0 0,0-1 0,1 0 0,4 0 0,0 0 0,0-1 0,-1 0 0,1 0 0,-1 0 0,9-5 0,6-9 0,0 0 0,-1-1 0,0-1 0,-2-1 0,0 0 0,-1-2 0,-1 0 0,-1 0 0,-1-1 0,12-28 0,-22 44 0,-5 9 0,-13 24 0,-19 43 0,27-56-43,1 0-1,1 1 1,0-1 0,1 1-1,1 0 1,0 0-1,-1 24 1,4-37-139,0-1 1,0 1-1,0-1 0,0 0 1,0 1-1,0-1 0,1 0 1,-1 1-1,0-1 0,1 0 1,-1 0-1,1 1 0,0-1 1,-1 0-1,1 0 0,0 0 1,0 0-1,-1 0 0,1 0 1,0 0-1,0 0 0,0 0 1,0 0-1,1 0 0,-1-1 1,0 1-1,2 0 0,2 1-961,-1-1 0,0 0 0,1-1 0,-1 1-1,1-1 1,-1 0 0,8 0 0,12-2-6411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7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15054,'0'0'15167,"-1"11"-14767,-11 45 311,5-27-233,1 1 1,-3 47-1,9-76-478,0-1 0,0 1 0,0-1 0,0 1 0,0-1 0,1 1 0,-1-1 0,0 1 0,0-1 0,0 0 0,1 1 0,-1-1 0,0 1 0,1-1 0,-1 0 0,0 1 0,1-1 0,-1 0 0,0 1 0,1-1 0,-1 0 0,1 0 0,-1 1 0,0-1 0,1 0 0,-1 0 0,1 0 0,-1 1 0,1-1 0,-1 0 0,1 0 0,-1 0 0,1 0 0,-1 0 0,1 0 0,-1 0 0,1 0 0,-1 0 0,1 0 0,-1-1 0,1 1 0,-1 0 0,1 0 0,-1 0 0,0 0 0,1-1 0,-1 1 0,1 0 0,-1-1 0,0 1 0,1 0 0,0-1 0,25-16 0,19-27 0,-35 32 0,0 1 0,1 1 0,0 0 0,0 1 0,1 0 0,19-11 0,-31 20 0,1 0 0,-1-1 0,1 1 0,-1 0 0,0 0 0,1 0 0,-1-1 0,1 1 0,-1 0 0,1 0 0,-1 0 0,1 0 0,0 0 0,-1 0 0,1 0 0,-1 0 0,1 0 0,-1 0 0,1 0 0,-1 0 0,1 0 0,-1 1 0,1-1 0,-1 0 0,1 0 0,-1 1 0,0-1 0,1 0 0,-1 0 0,1 1 0,-1-1 0,0 0 0,1 1 0,-1-1 0,0 1 0,1 0 0,3 24 0,-14 30 0,-18 19 0,65-97-5776,15-29-4965,-25 23 3267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8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130 376 12011,'0'0'8942,"-10"10"-5958,-4 5-1815,-48 51 3654,57-59-4507,-1-1-1,2 1 0,-1 0 0,1 0 1,0 0-1,0 0 0,1 1 1,-5 14-1,8-21-315,0-1 0,0 1 0,0-1 0,0 1 0,-1-1 0,1 1 0,0-1 0,0 1 0,1-1 0,-1 0 0,0 1 0,0-1 0,0 1 0,0-1 0,0 1 0,0-1 0,1 1 0,-1-1 0,0 0 0,0 1 0,0-1 0,1 1 0,-1-1 0,0 0 0,1 1 0,-1-1 0,0 0 0,1 1 0,-1-1 0,1 0 0,-1 0 0,0 1 0,1-1 0,0 0 0,21-1 0,19-16 0,-25 6 0,-1-1 0,0-1 0,0-1 0,-1 0 0,-1-1 0,-1 0 0,0-1 0,13-23 0,-35 56 0,1 0 0,1 1 0,0 0 0,1 1 0,2-1 0,-1 1 0,2 1 0,-2 19 0,6-39 0,0 1 0,0-1 0,0 0 0,0 1 0,0-1 0,0 0 0,0 1 0,0-1 0,0 0 0,0 1 0,0-1 0,1 0 0,-1 1 0,0-1 0,0 0 0,0 0 0,1 1 0,-1-1 0,0 0 0,0 0 0,0 1 0,1-1 0,-1 0 0,0 0 0,1 0 0,-1 1 0,0-1 0,0 0 0,1 0 0,-1 0 0,0 0 0,1 0 0,-1 0 0,0 0 0,1 1 0,-1-1 0,1 0 0,17-5 0,15-13 0,-7-7 0,-2 0 0,0-2 0,-2-1 0,26-43 0,-54 102-630,-10-2 723,12-22-48,0-1 0,0 0-1,0 1 1,1 0 0,0 0 0,1 0-1,-1 0 1,1 0 0,1 1 0,0-1-1,-1 13 1,2-20-45,1 0 0,-1 1 0,1-1 0,-1 0 0,1 0 0,-1 0 0,1 0 0,0 0 0,-1 0 0,1 0 0,-1 0 0,1 0 0,-1 0 0,1 0 0,0 0 0,-1 0 0,1-1 0,-1 1 0,1 0 0,-1 0 0,1-1 0,-1 1 0,1 0 0,-1-1 0,1 1 0,-1 0 0,1-1 0,-1 1 0,0-1 0,1 0 0,17-12 0,11-18 0,-1 0 0,-1-2 0,-2-1 0,-2-1 0,21-41 0,-9 5 0,46-131 0,-76 190-66,-9 33-74,-12 39-17,-13 17 207,-42 122 146,62-168-172,1 0-1,2 1 0,1-1 1,0 49-1,9-59-23,-4-21 0,1 1 0,-1-1 0,0 0 0,0 0 0,1 0 0,-1 0 0,0 1 0,0-1 0,1 0 0,-1 0 0,0 0 0,1 0 0,-1 0 0,0 0 0,1 0 0,-1 0 0,0 0 0,1 0 0,-1 0 0,0 0 0,0 0 0,1 0 0,-1 0 0,0 0 0,1 0 0,-1 0 0,0 0 0,1-1 0,-1 1 0,0 0 0,0 0 0,1 0 0,-1 0 0,0-1 0,2-1 0,0 1 0,0-1 0,-1 0 0,1 0 0,-1 0 0,1 0 0,-1 0 0,0 0 0,0-1 0,0 1 0,0 0 0,1-5 0,0-9 0,-1 0 0,-1 0 0,0 0 0,-1 0 0,-1 1 0,0-1 0,-1 0 0,-1 1 0,0 0 0,-1 0 0,-1 0 0,-1 0 0,0 1 0,0 0 0,-1 0 0,-11-12 0,4 13 0,14 13 0,1 0 0,0 0 0,-1 1 0,1-1 0,0 0 0,0 0 0,-1 0 0,1 0 0,0 0 0,-1 0 0,1 1 0,0-1 0,0 0 0,-1 0 0,1 0 0,0 1 0,0-1 0,0 0 0,-1 0 0,1 1 0,0-1 0,0 0 0,0 0 0,0 1 0,0-1 0,-1 0 0,1 1 0,0-1 0,0 0 0,0 1 0,0-1 0,0 0 0,0 1 0,0-1 0,0 3 0,0-1 0,0 0 0,0 1 0,1-1 0,-1 0 0,0 1 0,1-1 0,0 0 0,0 1 0,-1-1 0,1 0 0,0 0 0,1 0 0,1 3 0,2 1 0,0-1 0,0 0 0,1 0 0,0-1 0,0 1 0,0-1 0,1 0 0,-1-1 0,1 0 0,0 0 0,0 0 0,0-1 0,0 0 0,1 0 0,-1-1 0,0 1 0,1-2 0,8 1 0,-11-1 0,-1 0 0,1-1 0,0 1 0,-1-1 0,1 0 0,-1 0 0,1-1 0,-1 1 0,1-1 0,-1 0 0,0 0 0,0-1 0,0 1 0,0-1 0,0 0 0,0 0 0,-1 0 0,0 0 0,1-1 0,-1 1 0,0-1 0,-1 0 0,1 0 0,-1 0 0,0 0 0,0 0 0,0-1 0,0 1 0,1-8 0,0-5-669,-6 14-784,3 3 1381,0 1 0,-1 0 0,1-1 0,0 1 0,0-1 0,0 1 0,0 0-1,0-1 1,-1 1 0,1 0 0,0-1 0,0 1 0,1 0 0,-1-1 0,0 1 0,0-1 0,0 1 0,0 0 0,0-1 0,1 1 0,-1-1-1,0 1 1,1 0 0,-1-1 0,0 1 0,1 0 0,1 4 311,0 1 0,0-1 0,-1 1 0,0-1 0,0 1 0,-1-1 1,0 1-1,0 0 0,0-1 0,-2 11 0,1 7 366,0 13-282,-1-26-276,1 1-1,1-1 0,0 0 1,0 1-1,1-1 0,1 1 1,-1-1-1,2 0 0,-1 0 1,6 12-1,-8-21-44,1 1 0,0-1 0,-1 0-1,1 0 1,0 1 0,0-1 0,0 0 0,0 0 0,0 0 0,0 0 0,0 0-1,1 0 1,-1 0 0,0-1 0,0 1 0,1 0 0,-1-1 0,0 1-1,1-1 1,-1 1 0,1-1 0,-1 0 0,1 1 0,-1-1 0,1 0 0,-1 0-1,1 0 1,-1 0 0,1-1 0,-1 1 0,0 0 0,1 0 0,-1-1-1,1 1 1,-1-1 0,0 1 0,1-1 0,-1 0 0,0 0 0,1 1 0,-1-1-1,0 0 1,0 0 0,0 0 0,0 0 0,0 0 0,0-1 0,0 1-1,1-2 1,5-5-79,-1-1-1,0 1 0,0-1 0,-1 0 0,7-16 0,-6 10-2820,-1-1-1,6-27 0,-6 2-6000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8.8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35 11819,'-7'-9'8809,"0"2"-4261,1-1-416,1 3-1474,2 0-1857,2 5-801,1 5 0,1 9-1826,8 4-2466,0 2-2530,1 1-4901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9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18481,'0'0'7554,"-8"10"-4756,-24 32-807,30-41-1952,1 0 0,0 1 0,0 0 1,0-1-1,0 1 0,0 0 0,0-1 1,0 1-1,0 0 0,1 0 0,-1 0 0,1 0 1,-1 0-1,1-1 0,0 1 0,0 0 0,-1 0 1,2 3-1,-1-4-14,1 0-1,-1 0 1,1 0 0,0-1 0,-1 1-1,1 0 1,0 0 0,-1-1 0,1 1-1,0-1 1,0 1 0,0-1 0,0 1-1,0-1 1,-1 1 0,1-1 0,0 0-1,0 1 1,0-1 0,0 0 0,0 0 0,0 0-1,0 0 1,2 0 0,4 0 47,0 0 1,0-1-1,0 0 0,0 0 1,0-1-1,0 0 1,6-2-1,-1-2-72,-2 1 0,0 0 0,0 1 0,1 0 0,0 1 0,0 0 0,0 1 0,15-2 0,-25 4 0,-1 0 0,1 1 0,0-1 0,0 0 0,-1 1 0,1-1 0,0 1 0,-1-1 0,1 1 0,0-1 0,-1 1 0,1-1 0,-1 1 0,1 0 0,-1-1 0,1 1 0,-1 0 0,1-1 0,-1 1 0,0 0 0,1 0 0,-1 0 0,0-1 0,0 1 0,1 0 0,-1 0 0,0 0 0,0-1 0,0 1 0,0 0 0,0 1 0,0 35 0,-1-26 0,-5 94 0,7-105 0,-1 1 0,1-1 0,-1 1 0,1-1 0,-1 1 0,1-1 0,-1 1 0,1-1 0,0 1 0,-1-1 0,1 0 0,-1 1 0,1-1 0,0 0 0,0 0 0,-1 1 0,1-1 0,0 0 0,-1 0 0,1 0 0,0 0 0,0 0 0,-1 0 0,1 0 0,0 0 0,0 0 0,-1-1 0,1 1 0,0 0 0,-1 0 0,1 0 0,0-1 0,0 0 0,29-8 0,-7-3-186,-18 8-184,1 0 1,0 1 0,0 0 0,0 0 0,0 1-1,1 0 1,-1 0 0,1 0 0,-1 1 0,1-1-1,0 2 1,11-1 0,-11 7-6256,-6 10-2392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9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 16656,'0'0'15631,"2"12"-15215,-1-7-391,0 5-16,0 0 0,1-1 0,1 1 0,0-1 1,5 12-1,-8-20-10,1 1 1,0-1 0,-1 1-1,1-1 1,0 1 0,0-1-1,0 1 1,0-1 0,0 0-1,0 0 1,1 0 0,-1 0-1,0 0 1,1 0 0,-1 0-1,0 0 1,1 0-1,-1 0 1,1-1 0,0 1-1,-1-1 1,1 1 0,-1-1-1,1 0 1,0 1 0,-1-1-1,1 0 1,0 0 0,-1 0-1,1 0 1,0-1 0,-1 1-1,1 0 1,-1-1-1,1 1 1,0-1 0,-1 1-1,1-1 1,-1 0 0,1 0-1,-1 0 1,0 0 0,1 0-1,1-2 1,49-44 0,-46 39 0,1 1 0,0 0 0,0 0 0,1 0 0,0 1 0,0 0 0,1 1 0,0 0 0,9-4 0,-17 8 0,0 1 0,-1 0 0,1 0 0,0 0 0,0-1 0,-1 1 0,1 0 0,0 0 0,0 0 0,0 0 0,-1 0 0,1 0 0,0 0 0,0 1 0,-1-1 0,1 0 0,0 0 0,0 1 0,-1-1 0,1 0 0,0 1 0,-1-1 0,1 0 0,0 1 0,-1-1 0,1 1 0,0-1 0,-1 1 0,1 0 0,-1-1 0,1 1 0,-1 0 0,0-1 0,1 1 0,-1 0 0,0-1 0,1 1 0,-1 0 0,0 0 0,0-1 0,1 1 0,-1 1 0,1 41 0,-2-30 0,0 9 0,-1 0 0,-9 37 0,-2 27 0,13-85-1,0-1 0,0 1 0,-1-1 1,1 1-1,0-1 0,0 0 0,0 1 0,0-1 0,0 1 1,0-1-1,0 1 0,0-1 0,0 0 0,0 1 0,0-1 0,1 1 1,-1-1-1,0 1 0,0-1 0,0 0 0,0 1 0,1-1 1,-1 1-1,0-1 0,0 0 0,1 1 0,-1-1 0,0 0 0,1 0 1,-1 1-1,0-1 0,1 0 0,-1 1 0,0-1 0,1 0 0,0 0 1,14-9-196,14-25-1296,39-74-14224,-45 67 5573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0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7 8456,'0'0'8264,"-5"10"-3609,-8 12-2128,6-12-1542,0 1 0,1 0 0,0 0 0,1 0 0,0 1 0,1-1 0,0 1 0,-2 15 0,6-26-985,0 0 0,0 0 0,1-1 0,-1 1 0,0 0 0,1 0 0,-1-1 0,1 1 0,-1 0 0,1-1 0,-1 1 0,1-1 0,-1 1 0,1 0 0,-1-1 0,1 1 0,0-1 0,-1 0 0,1 1 0,0-1 0,-1 1 0,1-1 0,0 0 0,0 0 0,-1 1 0,1-1 0,0 0 0,0 0 0,0 0 0,-1 0 0,1 0 0,0 0 0,0 0 0,0 0 0,-1 0 0,1 0 0,0-1 0,0 1 0,1-1 0,1 1 0,0 0 0,-1-1 0,1 0 0,0 0 0,0 0 0,0 0 0,0 0 0,-1 0 0,1-1 0,2-1 0,0-2 0,-1 0 0,0 0 0,0-1 0,0 1 0,-1-1 0,0 0 0,0 0 0,-1 0 0,1 0 0,-1 0 0,0-1 0,0-6 0,-1 11 0,-1 0 0,0 0 0,0 0 0,0 0 0,0 0 0,0 0 0,0 0 0,0 0 0,-1 0 0,1 0 0,-1 1 0,1-1 0,-1 0 0,0 0 0,0 0 0,0 1 0,0-1 0,0 1 0,0-1 0,0 0 0,-1 1 0,1 0 0,0-1 0,-1 1 0,1 0 0,-1 0 0,0 0 0,1 0 0,-1 0 0,0 0 0,1 0 0,-1 0 0,0 1 0,0-1 0,0 1 0,0-1 0,0 1 0,0 0 0,0 0 0,0 0 0,0 0 0,1 0 0,-4 1 0,5-1 0,0 0 0,0 0 0,0 0 0,0 0 0,0 1 0,0-1 0,1 0 0,-1 0 0,0 0 0,0 0 0,0 0 0,0 1 0,0-1 0,0 0 0,0 0 0,0 0 0,0 0 0,0 0 0,0 1 0,0-1 0,-1 0 0,1 0 0,0 0 0,0 0 0,0 0 0,0 1 0,0-1 0,0 0 0,0 0 0,0 0 0,0 0 0,-1 0 0,23 5 0,3-8-1041,-9-5-2920,7-10-6315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0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37 20275,'0'0'7703,"-10"-7"-4644,5 4-2692,2 0-313,0 0 1,-1 1-1,1-1 1,-1 1-1,1 0 1,-1 0-1,0 0 1,0 1 0,0-1-1,0 1 1,0 0-1,0 0 1,0 0-1,0 1 1,-1-1-1,1 1 1,0 0-1,0 0 1,-1 1-1,1-1 1,0 1-1,0 0 1,0 0-1,-5 2 1,1 2-55,1 0 0,-1 1 0,1 0 0,0 1 0,0-1 0,1 1 0,-10 15 0,13-19 0,1 0 0,-1 0 0,1 1 0,0-1 0,0 1 0,1 0 0,-1-1 0,1 1 0,0 0 0,0 0 0,0 0 0,0 0 0,1 0 0,-1 0 0,1 0 0,0 1 0,0-1 0,1 0 0,-1 0 0,3 7 0,0-8 0,0 1 0,1-2 0,-1 1 0,1 0 0,-1-1 0,1 1 0,0-1 0,0 0 0,0-1 0,0 1 0,0-1 0,1 1 0,4 0 0,7 3 0,6 4-166,1 0 0,-2 2 0,0 0 0,37 27 0,-52-34 138,-1 0-1,0 1 1,0-1 0,-1 1 0,1 1-1,-1-1 1,0 0 0,0 1-1,-1 0 1,0 0 0,0 0 0,0 0-1,-1 1 1,1-1 0,-2 1 0,1-1-1,-1 1 1,0 0 0,0-1 0,-1 1-1,0 13 1,-2-15 57,1 1-1,-1-1 1,1 0-1,-1 0 1,-1 0 0,1 0-1,-1 0 1,0-1 0,0 1-1,0-1 1,-1 0-1,1 1 1,-1-2 0,0 1-1,0 0 1,-1-1 0,1 0-1,-1 0 1,1 0-1,-1-1 1,0 1 0,0-1-1,0 0 1,-1 0 0,1-1-1,0 0 1,0 0-1,-12 1 1,10-1-2,0 0 0,0 0 0,0-1 0,0 0 0,0 0 0,0-1 0,0 0 0,0 0 0,0 0 0,1-1 1,-1 0-1,0-1 0,1 1 0,-1-1 0,1-1 0,0 1 0,0-1 0,0 0 0,1 0 0,-1-1 0,1 1 0,-5-7 0,6 7-169,1-1 0,0 0 0,0 0 0,0 0 0,1 0 0,0 0 0,0-1 0,0 1 0,0-1 1,1 1-1,0-1 0,0 1 0,0-1 0,1 0 0,0 0 0,0 1 0,1-1 0,-1 0 0,1 1 0,1-1 0,-1 0 0,1 1 0,-1-1 0,2 1 0,-1 0 0,1 0 0,-1 0 0,1 0 1,1 0-1,-1 1 0,1-1 0,0 1 0,0 0 0,0 0 0,0 0 0,1 1 0,-1-1 0,9-4 0,12-4-3347,0 1 1,1 0-1,48-11 1,-19 9-3703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54 18546,'0'0'8082,"-10"-7"-4751,5 3-3123,-1 1-1,0-1 1,0 1 0,0 0-1,-1 0 1,1 1 0,-1 0-1,0 0 1,-11-1 0,14 3-174,0 0 1,0 0 0,0 0 0,-1 0 0,1 1 0,0 0-1,0 0 1,0 0 0,0 0 0,0 1 0,1 0 0,-1-1-1,0 2 1,1-1 0,-1 0 0,1 0 0,0 1 0,0 0-1,0 0 1,-5 6 0,4-5-35,0 1 0,1 1 0,-1-1 0,1 1 0,1-1 0,-1 1 0,1 0 0,0 0 0,-2 10 0,3-14 0,1 0 0,-1-1 0,1 1 0,0 0 0,0 0 0,0-1 0,0 1 0,0 0 0,0-1 0,1 1 0,-1 0 0,0-1 0,1 1 0,0 0 0,-1-1 0,1 1 0,0-1 0,0 1 0,-1-1 0,1 1 0,1-1 0,-1 0 0,0 1 0,0-1 0,0 0 0,1 0 0,-1 0 0,0 0 0,1 0 0,-1 0 0,1 0 0,-1-1 0,1 1 0,-1 0 0,1-1 0,0 1 0,-1-1 0,4 1 0,4 0 0,0-1 0,1 1 0,-1-2 0,1 1 0,-1-1 0,0-1 0,1 0 0,-1 0 0,0 0 0,0-2 0,0 1 0,-1-1 0,1 0 0,8-6 0,-12 7 0,0 0 0,0-1 0,0 1 0,0-1 0,0 0 0,-1-1 0,0 1 0,0-1 0,0 0 0,0 0 0,-1 0 0,0 0 0,0-1 0,-1 1 0,1-1 0,-1 0 0,0 0 0,-1 0 0,1 0 0,-1 0 0,0 0 0,0-10 0,-1 15-113,-1 1 0,1-1 0,0 0 0,0 1 0,-1-1 0,1 0 0,0 1 0,-1-1 0,1 1 0,-1-1 0,1 0 0,-1 1 0,1-1 0,-1 1 0,1-1 0,-1 1 0,1 0 0,-1-1 0,0 1 0,1-1 0,-1 1 0,0 0 0,1 0 0,-1-1 0,0 1 0,1 0 0,-1 0 0,0 0 0,0 0 0,1 0 0,-1 0 0,0 0 0,1 0 0,-1 0 0,0 0 0,0 0 0,-1 0-217,1 1 1,-1-1 0,1 0 0,0 0 0,-1 1-1,1-1 1,0 0 0,-1 1 0,1-1-1,0 1 1,-1 0 0,1 0 0,0-1 0,0 1-1,0 0 1,0 0 0,0 0 0,-2 2-1,-2 27-10389,5-15 1959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21 18417,'0'0'9983,"-10"-5"-8798,7 3-1123,1 0-37,0 1 0,0-1 0,-1 1 0,1 0 0,0 0 1,-1 0-1,1 0 0,-1 0 0,1 0 0,-1 1 0,1-1 0,-1 1 0,0-1 1,1 1-1,-1 0 0,1 0 0,-1 1 0,0-1 0,1 0 0,-1 1 1,1 0-1,-1-1 0,1 1 0,-1 0 0,1 0 0,0 0 0,-1 1 1,1-1-1,0 1 0,0-1 0,0 1 0,0 0 0,0-1 0,0 1 0,-1 3 1,-2 1 74,1 1 1,0 0-1,0 0 1,0 1-1,1-1 1,0 1 0,1 0-1,-3 9 1,5-15-70,-1 0 1,1-1 0,0 1 0,-1 0-1,1 0 1,0 0 0,0 0-1,0 0 1,0 0 0,0 0-1,1-1 1,-1 1 0,1 0-1,-1 0 1,1 0 0,-1 0-1,1-1 1,0 1 0,0 0 0,0-1-1,0 1 1,0-1 0,1 1-1,-1-1 1,0 1 0,1-1-1,-1 0 1,0 0 0,1 0-1,0 1 1,-1-1 0,1-1-1,0 1 1,-1 0 0,1 0 0,0-1-1,0 1 1,0-1 0,2 1-1,1 0-30,1-1 0,-1 0 1,1 1-1,-1-2 0,1 1 0,-1-1 0,1 0 0,-1 0 0,0 0 0,1-1 0,-1 0 0,0 0 1,0 0-1,0 0 0,-1-1 0,1 0 0,0 0 0,-1 0 0,0-1 0,0 1 0,0-1 0,0 0 0,0 0 1,-1-1-1,0 1 0,0-1 0,0 0 0,-1 1 0,1-1 0,-1 0 0,0 0 0,0-1 0,-1 1 1,0 0-1,0-1 0,0 1 0,0-1 0,-1-6 0,-6-2-2021,4 13 1401,1 0 0,0 0-1,-1 0 1,1 0 0,-1 0 0,1 0 0,-1 0-1,0 0 1,1 1 0,-1-1 0,0 1 0,-2-1-1,3 1 377,0-1-1,1 1 0,-1 0 0,0 0 0,0 0 0,1 0 0,-1 0 1,0 0-1,0 0 0,1 0 0,-1 0 0,0 0 0,0 0 0,1 1 1,-1-1-1,0 0 0,1 1 0,-1-1 0,0 0 0,1 1 0,-1-1 1,1 1-1,-1-1 0,0 0 0,1 1 0,-1 0 0,1-1 0,-1 1 1,1-1-1,0 1 0,-1 0 0,1-1 0,0 1 0,-1 0 0,1-1 1,0 1-1,0 0 0,-1-1 0,1 1 0,0 0 0,0 0 0,0-1 0,0 1 1,0 0-1,0 0 0,0-1 0,0 1 0,0 0 0,1 0 0,-1-1 1,0 1-1,0 0 0,1 0 0,5 13-6691</inkml:trace>
  <inkml:trace contextRef="#ctx0" brushRef="#br0" timeOffset="1">223 57 5862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117 200 2370,'0'0'17665,"2"-9"-14083,-1 7-3281,0-1 1,-1 1-1,1-1 0,-1 0 0,1 1 0,-1-1 1,0 0-1,0 1 0,-1-1 0,1 1 1,0-1-1,-2-2 0,2 4-166,0 0-1,-1 0 1,1 1 0,-1-1-1,1 0 1,-1 1-1,0-1 1,1 0 0,-1 1-1,1-1 1,-1 1-1,0-1 1,0 1 0,1-1-1,-1 1 1,0 0 0,0-1-1,0 1 1,-1-1-1,-30 3 1719,28 0-1817,-1 1 0,1-1 0,-1 1-1,1 0 1,0-1 0,0 2 0,0-1-1,1 0 1,-1 1 0,1 0 0,0 0-1,0 0 1,-3 5 0,4-6-28,0 0 1,0-1-1,0 1 1,1 0 0,-1 0-1,1 0 1,0 0-1,0 0 1,0 0-1,0 0 1,1 1-1,-1-1 1,1 0 0,0 0-1,0 1 1,0-1-1,0 0 1,0 0-1,1 0 1,0 1-1,1 4 1,0-7-9,-1 0 0,1 1 0,0-1 0,0 0 0,0-1 0,0 1 0,0 0 0,0 0 0,0-1 0,0 1 0,0-1 0,0 0 0,0 0 0,0 0 0,0 0 0,0 0 0,0 0 0,0 0 0,3-1 0,43-9 0,-32 2 0,-2 0 0,1 0 0,-1-2 0,0 0 0,-1 0 0,0-1 0,20-24 0,-12 12 0,-2-1 0,0-1 0,20-38 0,-36 59 0,-2 3 0,0 0 0,0 0 0,0 0 0,-1 0 0,1 0 0,0-1 0,-1 1 0,1 0 0,-1 0 0,1 0 0,-1 0 0,1-1 0,-1 1 0,0 0 0,0 0 0,0-1 0,1 1 0,-1 0 0,0-1 0,-1 1 0,1-2 0,-16 18 0,7-4 0,2 0 0,-1 1 0,2 0 0,-1 1 0,2-1 0,-1 1 0,2 0 0,0 1 0,1-1 0,0 1 0,0-1 0,2 1 0,-1 20 0,3-32-111,-1-1 1,0 1-1,0-1 1,1 1-1,-1 0 1,1-1-1,-1 1 1,1-1-1,0 0 1,-1 1-1,1-1 1,0 1-1,0-1 1,0 0-1,0 0 1,0 0-1,0 1 1,1-1-1,-1 0 1,2 0-1,-1 1-836,1-1 0,0 0 0,0 0-1,0 0 1,1 0 0,-1 0 0,0-1 0,0 0 0,5 1 0,25-1-18170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2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170 131 11371,'0'0'12625,"2"-9"-9385,3-33-971,-6 41-2201,1-1 0,-1 1 0,1 0 0,-1-1 0,0 1 0,0 0 0,1-1 0,-1 1 0,0 0 0,0 0 0,0 0 0,0 0 0,0 0 0,-1 0 0,1 0 0,0 0 0,0 1 0,-1-1 0,1 0 0,0 1 0,-1-1 0,1 1 0,-1-1 0,1 1 0,-1 0 0,1 0 0,0-1 0,-1 1 0,1 0 0,-3 1 0,-43 0 1086,43 0-1154,0 0 0,0 0 0,0 0 0,0 1 0,0 0 0,1 0 0,-1 0 0,1 0 0,-1 0 0,1 1 0,0-1 0,0 1 0,0 0 0,0 0 0,0 0 0,-3 7 0,1-4 0,1 1 0,0 0 0,0 0 0,1 0 0,0 1 0,1-1 0,-4 16 0,6-23 0,0 1 0,0 0 0,0 0 0,0-1 0,0 1 0,1 0 0,-1 0 0,0-1 0,0 1 0,1 0 0,-1-1 0,0 1 0,1 0 0,-1-1 0,1 1 0,-1 0 0,0-1 0,1 1 0,0-1 0,-1 1 0,1-1 0,-1 1 0,1-1 0,0 1 0,-1-1 0,1 0 0,0 1 0,-1-1 0,1 0 0,0 1 0,0-1 0,-1 0 0,1 0 0,0 0 0,0 0 0,-1 0 0,1 0 0,0 0 0,0 0 0,-1 0 0,1 0 0,0 0 0,0-1 0,0 1 0,38-7 0,-15-3 0,0-1 0,30-18 0,-41 20 0,1 0 0,0 1 0,1 1 0,0 1 0,0 0 0,0 1 0,1 0 0,0 1 0,25-2 0,-40 6 0,-1 1 0,1 0 0,0-1 0,-1 1 0,1 0 0,0 0 0,-1 0 0,1-1 0,-1 1 0,1 0 0,-1 0 0,0 0 0,1 0 0,-1 0 0,0 0 0,0 0 0,1 0 0,-1 0 0,0 0 0,0 0 0,0 0 0,0 0 0,0 0 0,-1 0 0,1 0 0,0 0 0,0-1 0,-1 1 0,0 2 0,-7 31 0,8-33 0,0 0 0,-1 0 0,1 1 0,-1-1 0,1 0 0,-1 0 0,1 0 0,-1 0 0,0 0 0,0 0 0,0 0 0,1 0 0,-1 0 0,0 0 0,0-1 0,0 1 0,0 0 0,0 0 0,-2 0 0,0-20 0,13-41 0,-9 56 0,0 0 0,0 0 0,0 0 0,1 0 0,-1 0 0,1 1 0,0-1 0,0 0 0,0 1 0,6-6 0,-6 7 0,1 0 0,0 1 0,0 0 0,0 0 0,0 0 0,0 0 0,0 0 0,0 0 0,0 1 0,0 0 0,0-1 0,1 1 0,-1 0 0,5 1 0,62 3-1689,-34-1-2226,67-5 1,-80-3-2471,-1-7-3464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2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16720,'0'0'7911,"-8"7"-5503,-2 3-1999,1 0 0,0 0 0,1 0 1,0 1-1,1 1 0,0-1 0,1 1 0,0 0 0,1 1 0,1-1 1,-1 1-1,2 0 0,-3 19 0,5-28-409,0 1 0,1 0 0,-1 0 0,1 0 0,0 0 0,1 0 0,-1 0 0,1-1 0,0 1 0,0 0 0,2 5 0,-1-8 0,-1 0 0,1 0 0,0-1 0,0 1 0,-1-1 0,1 1 0,1-1 0,-1 0 0,0 1 0,0-1 0,0 0 0,1 0 0,-1-1 0,0 1 0,1 0 0,-1-1 0,1 0 0,-1 1 0,0-1 0,1 0 0,-1 0 0,1 0 0,2-1 0,6 0-265,-1 0 1,0-1-1,1 0 0,-1-1 1,0 0-1,12-6 1,-13 5-21,0 0 0,0 1 0,1 1 1,-1-1-1,1 1 0,-1 1 1,1 0-1,11 0 0,-20 1 293,0 1-1,1 0 1,-1 0-1,0 0 1,0-1-1,0 1 1,0 0-1,1 0 0,-1 0 1,-1 1-1,1-1 1,0 0-1,0 0 1,0 1-1,-1-1 1,1 0-1,0 1 1,-1-1-1,1 0 1,-1 1-1,0-1 1,0 1-1,1-1 1,-1 1-1,0-1 1,0 0-1,0 1 1,0-1-1,-1 1 1,1-1-1,0 1 1,-1 1-1,0 3 379,1 0 0,-1 0 1,0-1-1,-1 1 0,1 0 0,-1-1 0,-4 9 1,0-7-283,0 0 1,0 1-1,0-2 0,-1 1 1,0-1-1,-1 0 1,-9 5-1,14-8-92,0-1 0,-1 0 1,1 0-1,-1-1 0,1 1 0,-1-1 0,0 0 0,0 1 0,0-2 1,1 1-1,-1 0 0,0-1 0,0 0 0,0 0 0,0 0 0,0 0 1,0-1-1,0 0 0,-7-1 0,8 0-274,1 1 0,0-1 0,0 0 0,0 1 0,0-1 0,0 0 0,0 0 0,0 0 0,1 0 0,-1-1 0,1 1 0,-1 0 0,1-1 0,0 1 0,0-1 0,0 1 1,0-1-1,1 1 0,-1-1 0,1 0 0,-1 1 0,1-1 0,0-4 0,0 3-303,0 1 1,0 0-1,0 0 0,1 0 1,-1-1-1,1 1 1,0 0-1,-1 0 0,2 0 1,-1 0-1,0 0 1,0 0-1,1 0 0,0 1 1,0-1-1,-1 0 1,1 1-1,1-1 0,3-3 1,14-5-11677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3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46 12780,'0'0'18722,"-12"-1"-17633,9 1-1055,-5-2-24,0 2 0,0-1 1,0 1-1,0 0 0,0 0 0,0 1 0,0 0 0,0 1 0,0 0 1,0 0-1,0 0 0,1 1 0,-11 6 0,-35 31-10,50-38 0,1 0 0,-1 0 0,1 1 0,0-1 0,0 0 0,0 1 0,1-1 0,-1 1 0,0 0 0,1 0 0,0-1 0,-1 1 0,1 0 0,1 0 0,-1 0 0,0 0 0,1 0 0,-1 1 0,1 2 0,0-5 0,1-1 0,-1 1 0,1 0 0,0-1 0,-1 1 0,1 0 0,0-1 0,-1 1 0,1-1 0,0 1 0,-1-1 0,1 0 0,0 1 0,0-1 0,0 0 0,0 1 0,-1-1 0,1 0 0,0 0 0,0 0 0,0 0 0,0 0 0,0 0 0,0 0 0,-1 0 0,1 0 0,1 0 0,26-4 0,-17 0 2,0 0 1,0-1-1,-1 0 0,0-1 0,0 0 1,0 0-1,-1-1 0,0 0 0,9-11 1,5-5-60,39-52 0,-60 151-5911,-3-62 4679,1 21-3298,5-15-1330,7-6-1599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3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121 132 15503,'0'0'3843,"-8"1"-597,2 0-3017,1 1 0,0-1 0,0 1-1,0 0 1,0 0 0,0 0 0,1 0 0,-1 1 0,1 0 0,-1 0-1,1 0 1,0 1 0,0 0 0,0-1 0,1 1 0,-1 0 0,1 1-1,0-1 1,0 1 0,1-1 0,-1 1 0,-3 9 0,4-8-9,-1 0 1,1 0 0,0 0-1,0 0 1,1 0-1,-1 1 1,1-1 0,1 0-1,-1 1 1,2 9 0,-1-15-189,0 1-1,1-1 1,-1 1 0,0-1 0,1 0 0,0 1 0,-1-1 0,1 0 0,0 1 0,0-1 0,-1 0-1,1 0 1,0 0 0,0 0 0,0 1 0,0-1 0,1-1 0,1 3 0,0-2-9,-1 0 0,1 0 0,-1-1 0,1 1 0,-1-1 0,1 1 0,0-1 0,-1 0 0,1 0 0,0 0 1,-1 0-1,1-1 0,-1 1 0,4-1 0,1-2 9,0 1 0,0-1 0,0-1 0,0 1 0,-1-1 0,0 0 0,0 0 0,0-1 0,0 0 0,0 0 0,-1-1 0,0 1 0,0-1 0,4-6 0,5-9-32,-1 0 0,20-43 0,-26 50 34,-1-1 0,0 1 0,-1-1 0,-1 0 0,-1 0 1,0 0-1,2-24 0,-6 39-27,1 0 1,0 0 0,0 0-1,0-1 1,-1 1-1,1 0 1,0 0 0,0 0-1,-1 0 1,1 0 0,0 0-1,0 0 1,-1 0 0,1-1-1,0 1 1,0 0 0,-1 0-1,1 0 1,0 0-1,0 0 1,-1 0 0,1 0-1,0 1 1,0-1 0,-1 0-1,1 0 1,0 0 0,0 0-1,-1 0 1,1 0 0,0 0-1,0 0 1,0 1 0,-1-1-1,1 0 1,0 0-1,0 0 1,0 0 0,-1 1-1,1-1 1,0 0 0,0 0-1,0 1 1,-6 7 24,0 0 0,0 1 1,1 0-1,1 0 0,-1 0 0,2 1 0,-4 11 0,-18 74 154,23-85-509,0 1 0,1 0 0,0-1 0,0 1 0,1 0 0,2 15 0,-2-23 93,1 0-1,-1-1 1,1 1-1,0 0 1,0-1-1,0 1 1,0-1-1,0 0 1,0 1-1,1-1 1,-1 0-1,1 0 1,0 0-1,-1 0 1,1 0-1,0 0 1,0 0-1,0 0 1,1-1-1,-1 1 1,0-1-1,1 0 1,-1 0-1,0 0 1,1 0-1,0 0 1,-1 0-1,1-1 1,-1 1-1,6 0 1,21 0-12016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4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21492,'0'0'9353,"0"71"-7431,0-34-1922,0 5 0,0 1 0,-3-2 0,-2 1 0,1-2 0,-1-5 0,-1-1-1922,2-7-4516,0-5-4196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24888,'0'0'7879,"-19"63"-7879,19-58 0,8-5-352,3 0-7528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4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144 240 17424,'-27'9'676,"9"-4"57,0 1 0,0 1 0,1 1 0,-17 10 0,22-4 859,22-7-646,31-4-100,-38-3-787,264-9 3434,131-37-2405,-248 26-736,199-24 261,1152-137-938,-1316 166-1675,-105 13-5294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81 8680,'0'0'8061,"5"-9"-4281,17-31-326,-22 39-3279,1 0 1,-1 1-1,1-1 0,-1 0 1,1 0-1,-1 1 1,0-1-1,0 0 1,1 0-1,-1 1 1,0-1-1,0 0 0,0 0 1,0 0-1,0 0 1,0 0-1,0 1 1,0-1-1,0 0 1,0 0-1,-1 0 0,1 1 1,0-1-1,0 0 1,-1 0-1,1 1 1,-1-1-1,1 0 0,-1 0 1,0 0-1,0 0-65,-1 0 0,1 0-1,-1 1 1,1-1 0,-1 1-1,0-1 1,1 1 0,-1-1 0,0 1-1,0 0 1,1 0 0,-1 0-1,-2 0 1,-3 0-37,0 1-1,0 0 1,0 0-1,0 1 1,-12 4-1,15-4-38,0 1 0,0 0 0,0 0-1,0 1 1,0-1 0,0 1-1,1-1 1,0 1 0,0 0 0,0 1-1,0-1 1,-3 8 0,5-10-36,0-1 0,1 1 0,-1 0 1,1-1-1,-1 1 0,1 0 0,0-1 0,0 1 1,-1 0-1,1 0 0,0 0 0,1-1 0,-1 1 1,0 0-1,0 0 0,1-1 0,-1 1 0,1 0 1,0-1-1,-1 1 0,1 0 0,0-1 0,0 1 1,0-1-1,0 1 0,0-1 0,0 0 0,0 1 1,1-1-1,-1 0 0,0 0 0,1 0 0,-1 0 1,1 0-1,-1 0 0,1 0 0,0-1 0,1 2 1,24 8 121,-16-6-134,0 1 1,0-1 0,0 2-1,-1-1 1,19 14 0,-27-16 11,0-1 0,0 0-1,1 1 1,-2-1 0,1 1 0,0-1 0,0 1-1,-1 0 1,1 0 0,-1 0 0,0 0 0,0 0-1,0 0 1,-1 0 0,1 0 0,-1 0 0,1 0-1,-1 0 1,0 1 0,0-1 0,0 0 0,-1 0-1,1 0 1,-1 0 0,0 0 0,0 1 0,-1 2-1,0-1 29,0 0-1,-1 0 0,1 0 1,-1 0-1,0-1 0,0 1 0,0-1 1,-1 0-1,1 0 0,-1 0 1,0-1-1,-8 6 0,-2 1 133,-1-2-1,-27 12 1,-25 15 76,71-35-3227,25-12-12955,-3-8 5677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9097,'0'0'20889,"2"11"-19966,2 13-585,-1 0 0,-1 32 1,-2-55-334,-1 0 0,1 0 0,0 0 0,0 0 0,0 0 0,1 1 0,-1-1 0,0 0 0,0 0 0,0 0 0,1 0 1,-1 0-1,1 0 0,-1 0 0,1 0 0,-1 0 0,1 0 0,0 0 0,-1 0 0,1 0 0,0 0 0,0-1 1,-1 1-1,1 0 0,0-1 0,0 1 0,0 0 0,0-1 0,0 1 0,0-1 0,0 1 0,2-1 0,0 1 21,1-1 0,-1 0 0,1 0 0,-1-1 0,1 1 0,-1-1 0,1 1 0,-1-1 0,0 0 0,6-3 0,9-4 104,0-1 0,30-22 0,-7 1-130,-27 17 0,1 2 0,1 0 0,0 0 0,29-13 0,-45 24 0,0 0 0,1 0 0,-1 0 0,0 0 0,1-1 0,-1 1 0,1 0 0,-1 0 0,0 0 0,1 0 0,-1 0 0,1 0 0,-1 0 0,0 0 0,1 0 0,-1 0 0,1 0 0,-1 0 0,0 0 0,1 1 0,-1-1 0,0 0 0,1 0 0,-1 0 0,0 0 0,1 1 0,-1-1 0,0 0 0,1 0 0,-1 1 0,0-1 0,0 0 0,1 0 0,-1 1 0,0-1 0,0 0 0,1 1 0,-1-1 0,0 1 0,0-1 0,0 0 0,0 1 0,1-1 0,-2 26 0,-13 23 0,14-49 0,0 0 0,1 0 0,-1 1 0,0-1 0,1 0 0,-1 0 0,1 0 0,-1 1 0,1-1 0,-1 0 0,0 0 0,1 0 0,-1 0 0,1 0 0,-1 0 0,1 0 0,-1 0 0,1 0 0,-1 0 0,0 0 0,1 0 0,-1 0 0,1 0 0,-1 0 0,1-1 0,-1 1 0,0 0 0,1 0 0,-1 0 0,0-1 0,1 1 0,19-12 0,-1 0 0,26-22 0,-32 24 0,0 0 0,1 0 0,0 1 0,0 1 0,1 0 0,23-9 0,-37 17 0,0-1 0,0 1 0,0 0 0,0-1 0,0 1 0,0 0 0,0 0 0,0 0 0,0 0 0,0 0 0,0 0 0,0 0 0,0 0 0,0 0 0,0 0 0,0 1 0,0-1 0,0 0 0,0 1 0,0-1 0,0 1 0,0-1 0,-1 1 0,1-1 0,0 1 0,0 0 0,-1-1 0,1 1 0,1 1 0,-1 0 0,0 0 0,0 0 0,-1 1 0,1-1 0,0 0 0,-1 1 0,1-1 0,-1 0 0,0 1 0,0-1 0,0 5 0,-1 3 0,0-1 0,0 0 0,-1 0 0,-1 0 0,1-1 0,-5 10 0,4-12-203,3-4-292,-1 0 1,0 0-1,0 0 0,1 0 0,-1 1 1,-1-1-1,1-1 0,0 1 0,0 0 0,-1 0 1,1 0-1,-1-1 0,0 1 0,1-1 1,-1 1-1,0-1 0,0 0 0,0 1 0,0-1 1,0 0-1,-3 1 0,-2-3-9781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20884,'0'0'7110,"75"0"-19505</inkml:trace>
  <inkml:trace contextRef="#ctx0" brushRef="#br0" timeOffset="1">329 59 20916,'0'0'9417,"-11"7"-7362,-2 2-1960,0 0-1,1 1 1,0 1 0,-14 17 0,21-23-102,0 1 1,1 0 0,0 0-1,0 0 1,1 0 0,-1 0 0,2 1-1,-1 0 1,0-1 0,1 1-1,1 0 1,-1 0 0,1 1-1,-1 10 1,3-16 6,-1 0 0,1 0 0,0 0 0,-1-1 0,1 1 0,0 0 0,0 0 0,0 0 0,1-1 0,-1 1 0,0 0 0,1-1 0,-1 1 0,0-1 0,1 0 0,0 1 0,-1-1 0,1 0 0,0 0 0,0 0 0,0 0 0,-1-1 0,1 1 0,0 0 0,0-1 0,0 1 0,0-1 0,3 1 0,64 6 0,-65-6 0,-3-1-1,15 1-1329,0-1 0,0 0 0,0-1 0,-1 0 0,27-7 0,-6-5-5327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0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49 15855,'0'0'12556,"-4"9"-11360,3-7-1126,-1 0 1,1 0 0,0 0-1,0 0 1,1 0 0,-1 1-1,0-1 1,1 0 0,-1 1-1,1-1 1,0 1 0,0-1-1,0 0 1,0 5 0,2-6-30,-1 1 0,0 0 1,1 0-1,-1 0 0,1-1 1,-1 1-1,1-1 0,0 1 1,0-1-1,0 1 1,0-1-1,0 0 0,0 0 1,0 0-1,0 0 0,0-1 1,0 1-1,0 0 0,1-1 1,-1 0-1,4 1 1,11 2 52,1 0 1,0-1 0,-1-1 0,1 0-1,0-2 1,23-2 0,-32 2-62,-1-1 0,0 0 0,1 0 0,-1 0 0,0-1 0,0 0-1,0-1 1,-1 0 0,0 0 0,1-1 0,-1 1 0,0-2 0,-1 1 0,0-1 0,7-7 0,-11 11-33,-1 1 0,0-1 0,1 0 0,-1 0 0,0 0 0,0 0 0,0 0 0,0 0 0,0 0 0,-1 0 0,1-1 0,-1 1 0,1 0 0,-1 0 0,0 0 0,0-1 0,0-3 0,0 5 0,-1 0 0,1 0 0,-1-1 0,0 1 0,1 0 0,-1 0 0,0 0 0,0 0 0,0 0 0,0 0 0,0 0 0,0 0 0,0 1 0,0-1 0,0 0 0,0 0 0,0 1 0,0-1 0,-1 1 0,1-1 0,0 1 0,0-1 0,-1 1 0,1 0 0,0 0 0,-1 0 0,1 0 0,0 0 0,-2 0 0,-9 0 0,0 1 0,-1 0 0,2 1 0,-1 0 0,0 1 0,0 1 0,1 0 0,0 0 0,0 1 0,0 0 0,-19 13 0,23-13 0,0-1 0,0 1 0,1 0 0,-1 1 0,1 0 0,0 0 0,1 0 0,0 1 0,0 0 0,0 0 0,1 0 0,-1 0 0,2 1 0,-1-1 0,1 1 0,1 0 0,-4 16 0,6-22 2,0 0 1,1 0-1,-1 1 0,1-1 1,-1 0-1,1 0 0,0 0 1,0 0-1,0 0 0,0 0 0,0 0 1,1 0-1,-1 0 0,0 0 1,1-1-1,-1 1 0,1-1 1,0 1-1,0-1 0,0 1 1,-1-1-1,1 0 0,0 0 1,0 0-1,1 0 0,-1 0 0,0-1 1,0 1-1,3 0 0,10 3-109,1 0-1,28 4 1,-42-8 82,68 5-3016,-24-5-2736,-44 0 5424,59 0-14989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1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27 18770,'0'0'6833,"-5"13"-6230,-1 3-572,0 0 1,1 0-1,1 1 0,1 0 0,0-1 1,0 25-1,2-35 70,1 0-1,0 1 1,1-1 0,-1 0-1,1 1 1,1-1-1,-1 0 1,1 0 0,4 9-1,-5-14-42,0 1 0,1 0 0,0-1-1,-1 1 1,1-1 0,0 1 0,-1-1-1,1 0 1,0 0 0,0 1 0,0-1 0,0-1-1,0 1 1,1 0 0,-1 0 0,0-1-1,0 0 1,0 1 0,1-1 0,-1 0 0,0 0-1,0 0 1,1 0 0,-1 0 0,0-1-1,0 1 1,0-1 0,1 1 0,-1-1-1,3-2 1,3 0 139,0 0 0,0-1 0,-1-1-1,0 1 1,0-1 0,0 0 0,0-1 0,-1 0-1,0 0 1,10-12 0,-1-1 263,-1 0 0,19-35 0,-26 38-460,-1 1 0,-3 25 0,-6 122 0,3-131 0,-1 0 0,1 0 0,0 0 0,0 1 0,1-1 0,-1 0 0,0 0 0,0 0 0,0 0 0,1 1 0,-1-1 0,1 0 0,-1 0 0,1 0 0,-1 0 0,1 0 0,-1 0 0,1 0 0,0 0 0,0 0 0,0 0 0,-1-1 0,1 1 0,0 0 0,0 0 0,0-1 0,2 2 0,0-2 0,-1 1 0,0-1 0,1 0 0,-1 1 0,1-1 0,-1-1 0,1 1 0,-1 0 0,1 0 0,-1-1 0,0 0 0,5-1 0,1-1 0,1-1 0,-1 1 0,-1-2 0,1 1 0,-1-1 0,13-11 0,-12 9 0,-1-1 0,-1 0 0,1 0 0,-1-1 0,0 0 0,-1 0 0,0 0 0,-1-1 0,0 1 0,0-1 0,-1 0 0,0 0 0,-1-1 0,2-19 0,-4 30 0,0 0 0,0 0 0,0 0 0,0 0 0,0 1 0,0-1 0,0 0 0,0 0 0,0 0 0,-1 0 0,1 1 0,0-1 0,0 0 0,0 0 0,0 0 0,0 0 0,0 0 0,-1 0 0,1 0 0,0 1 0,0-1 0,0 0 0,0 0 0,0 0 0,-1 0 0,1 0 0,0 0 0,0 0 0,0 0 0,0 0 0,-1 0 0,1 0 0,0 0 0,0 0 0,0 0 0,0 0 0,-1 0 0,1 0 0,0 0 0,0 0 0,0 0 0,0 0 0,-1 0 0,1 0 0,0 0 0,0-1 0,0 1 0,0 0 0,0 0 0,-1 0 0,1 0 0,0 0 0,0 0 0,0-1 0,0 1 0,0 0 0,0 0 0,0 0 0,0-1 0,-9 17 0,8-10 0,0-1 0,0 0 0,0 0 0,1 0 0,-1 0 0,1 1 0,1-1 0,0 7 0,0-10 0,0-1 0,0 1 0,-1-1 0,1 1 0,0-1 0,1 0 0,-1 1 0,0-1 0,0 0 0,0 0 0,1 0 0,-1 0 0,1 0 0,-1 0 0,1 0 0,-1-1 0,1 1 0,-1 0 0,1-1 0,0 1 0,-1-1 0,1 0 0,0 1 0,-1-1 0,1 0 0,0 0 0,0 0 0,-1 0 0,3-1 0,9 1 0,0 0 0,1-2 0,-1 1 0,0-2 0,0 0 0,23-8 0,-29 8 0,0 1 0,0-2 0,-1 1 0,1-1 0,-1 0 0,0-1 0,0 1 0,0-1 0,-1 0 0,1-1 0,-1 1 0,-1-1 0,8-11 0,-11 15 0,0 1 0,0-1 0,0 1 0,-1-1 0,1 1 0,-1-1 0,1 0 0,-1 1 0,1-1 0,-1 0 0,0 1 0,0-1 0,0 0 0,0 1 0,0-1 0,0 0 0,-1-2 0,1 3 0,-1 0 0,1 0 0,-1 0 0,1 0 0,-1 0 0,0 0 0,1 1 0,-1-1 0,0 0 0,0 1 0,0-1 0,1 0 0,-1 1 0,0-1 0,0 1 0,0-1 0,0 1 0,0-1 0,0 1 0,0 0 0,-1-1 0,-1 1 0,0 0 0,0-1 0,1 1 0,-1 0 0,0 1 0,0-1 0,1 0 0,-1 1 0,0 0 0,1-1 0,-1 1 0,0 0 0,1 0 0,-1 0 0,1 1 0,0-1 0,-1 1 0,1-1 0,0 1 0,-3 2 0,0 3 0,-1-1 0,1 1 0,1 0 0,-1 1 0,1-1 0,0 1 0,1-1 0,0 1 0,0 1 0,0-1 0,1 0 0,1 0 0,-1 1 0,1-1 0,1 1 0,0-1 0,1 16 0,0-21 0,0 0 0,1-1 0,-1 1 0,1 0 0,0 0 0,-1-1 0,1 1 0,1-1 0,-1 0 0,0 0 0,0 0 0,1 0 0,-1 0 0,1 0 0,0 0 0,-1-1 0,1 0 0,0 1 0,0-1 0,0 0 0,0 0 0,0-1 0,0 1 0,6 0 0,11 2 0,1-1 0,32-1 0,-38-1 0,0 1-7,1-1-748,0 0 0,0 0 0,0-1 0,-1-1 0,24-6-1,-4-6-8351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1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24343,'0'0'2621,"-2"15"-480,-25 141-277,13-96-1264,4 1-1,-4 87 0,13-147-599,1 1 0,0-1 0,0 0 0,0 1 0,0-1 0,0 0 0,0 1 0,0-1 0,1 0 0,-1 1 0,0-1 0,1 0 0,-1 0 0,1 1 0,0-1 0,-1 0 0,1 0 0,0 0 0,0 0 0,-1 0 0,1 0 0,0 0 0,0 0 0,0 0 0,0 0 0,3 1 0,-2-1 0,0-1 0,0 0 0,0 0 0,0 0 0,0 0 0,0 0 0,0 0 0,0 0 0,0-1 0,0 1 0,0-1 0,0 0 0,0 1 0,0-1 0,2-1 0,7-4 0,-1 0 0,-1 0 0,1-1 0,-1 0 0,8-9 0,17-30 0,-29 38 0,-1 1 0,1-1 0,1 1 0,-1 1 0,1-1 0,1 1 0,-1 0 0,13-9 0,-19 14 0,1 1 0,-1 0 0,0 0 0,0 0 0,1 0 0,-1 0 0,0 0 0,0 0 0,1 0 0,-1 0 0,0 0 0,1 0 0,-1 0 0,0 0 0,0 0 0,1 0 0,-1 0 0,0 0 0,1 0 0,-1 0 0,0 0 0,0 0 0,1 0 0,-1 0 0,0 0 0,0 1 0,1-1 0,-1 0 0,0 0 0,0 0 0,0 1 0,1-1 0,-1 0 0,0 0 0,0 0 0,0 1 0,0-1 0,1 0 0,-1 0 0,0 1 0,0-1 0,0 0 0,0 1 0,0-1 0,0 0 0,0 0 0,0 1 0,0-1 0,0 0 0,0 1 0,1 19 0,-2-14 0,-8 198 0,9-203-109,0 1 0,1-1 0,-1 0-1,0 0 1,0 1 0,1-1 0,-1 0 0,1 0 0,-1 0 0,1 0-1,-1 0 1,1 0 0,0 0 0,-1 0 0,1 0 0,0 0 0,0 0-1,0 0 1,0 0 0,0 0 0,0-1 0,0 1 0,0 0 0,0-1-1,0 1 1,0-1 0,0 1 0,1-1 0,-1 0 0,0 0 0,0 1-1,1-1 1,-1 0 0,0 0 0,2 0 0,1 0-580,0 0 0,1 0 0,-1-1-1,0 1 1,0-1 0,0 0 0,0 0 0,-1 0 0,1 0 0,6-4-1,15-14-7659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2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51 19667,'0'0'3827,"-10"10"86,-3 3-3201,1 0 1,1 1-1,0 0 0,-12 21 0,18-26-562,0 0 0,1-1 0,0 2 0,1-1 0,0 0-1,0 0 1,1 1 0,0 0 0,1-1 0,0 1 0,1 14 0,0-23-150,0 1 0,0-1 0,0 0 0,0 0 0,0 0 0,1 0 0,-1 0 0,0 1 0,1-1 0,-1 0 0,1 0 0,-1 0 0,1 0 0,-1 0 0,1 0 0,0 0 0,0 0 0,-1-1 0,1 1 0,0 0 0,0 0 0,0-1 0,0 1 0,0 0 0,0-1 0,2 1 0,-1 0 0,1 0 0,-1-1 0,1 0 0,-1 0 0,1 0 0,-1 0 0,1 0 0,-1 0 0,0-1 0,1 1 0,-1-1 0,3 0 0,2-2 0,0 1 0,-1-1 0,1 0 0,-1-1 0,0 1 0,0-1 0,0-1 0,6-5 0,-2-2 0,-1 0 0,-1-1 0,1 0 0,-2 0 0,7-17 0,-10 23 0,-1 0 0,-1-1 0,1 0 0,-1 1 0,0-1 0,-1 0 0,0 0 0,0 0 0,-1 0 0,0 0 0,-2-13 0,2 20 0,-1 1 0,1 0 0,0 0 0,-1-1 0,1 1 0,0 0 0,-1 0 0,1 0 0,0-1 0,-1 1 0,1 0 0,0 0 0,-1 0 0,1 0 0,-1 0 0,1 0 0,0 0 0,-1 0 0,1 0 0,-1 0 0,1 0 0,0 0 0,-1 0 0,1 0 0,-1 0 0,1 0 0,0 0 0,-1 1 0,1-1 0,0 0 0,-1 0 0,1 0 0,0 1 0,-1-1 0,1 0 0,0 0 0,-1 1 0,1-1 0,0 0 0,0 1 0,-1-1 0,1 0 0,0 1 0,0-1 0,0 0 0,-1 1 0,1-1 0,0 1 0,-15 17 0,-1 6 0,6-12 0,1 1 0,0 1 0,1-1 0,0 1 0,2 1 0,-1-1 0,2 1 0,-7 28 0,12-43 0,0 1 0,0 0 0,0-1 0,0 1 0,0-1 0,1 1 0,-1-1 0,0 1 0,0-1 0,1 1 0,-1-1 0,0 1 0,1-1 0,-1 1 0,0-1 0,1 1 0,-1-1 0,1 1 0,-1-1 0,1 0 0,-1 1 0,1-1 0,-1 0 0,1 0 0,-1 1 0,1-1 0,0 0 0,-1 0 0,1 0 0,-1 0 0,1 1 0,-1-1 0,1 0 0,0 0 0,-1 0 0,1 0 0,-1-1 0,1 1 0,0 0 0,-1 0 0,1 0 0,-1 0 0,1-1 0,-1 1 0,2 0 0,29-11 0,34-28 0,-57 32 0,2 0 0,-1 1 0,1 0 0,0 0 0,0 1 0,0 1 0,1-1 0,0 2 0,0-1 0,0 2 0,14-3 0,-24 6 0,0-1 0,1 0 0,-1 0 0,0 1 0,1-1 0,-1 1 0,0-1 0,0 1 0,1 0 0,-1-1 0,0 1 0,0 0 0,0 0 0,0 0 0,0 0 0,0 0 0,0 0 0,0 0 0,-1 0 0,1 0 0,0 0 0,-1 0 0,1 1 0,0-1 0,-1 0 0,0 0 0,1 1 0,-1-1 0,1 2 0,6 51 0,-5-28 0,-2-23 0,1 0 0,0 1 0,0-1 0,0 0 0,0 0 0,0 0 0,1 0 0,-1 0 0,1 0 0,0 0 0,0-1 0,0 1 0,0 0 0,5 4 0,-5-6 0,0 0 0,-1 0 0,1 0 0,0 0 0,0-1 0,0 1 0,0 0 0,0-1 0,0 1 0,0-1 0,0 0 0,0 0 0,0 0 0,1 0 0,-1 0 0,0 0 0,0 0 0,3-2 0,0 1 0,0-1 0,-1 0 0,1-1 0,0 1 0,0-1 0,-1 0 0,0 0 0,1-1 0,-1 1 0,-1-1 0,1 0 0,0 0 0,-1 0 0,0 0 0,0-1 0,5-8 0,-4 2 0,0 0 0,0-1 0,-1 1 0,3-18 0,-5 24 0,0 0 0,-1 0 0,1-1 0,-1 1 0,0 0 0,-1 0 0,1 0 0,-1-1 0,0 1 0,0 0 0,-1 0 0,-3-8 0,5 12 0,-1 1 0,1-1 0,0 0 0,-1 0 0,1 1 0,-1-1 0,1 0 0,-1 1 0,1-1 0,-1 1 0,1-1 0,-1 1 0,0-1 0,1 1 0,-1-1 0,0 1 0,0-1 0,1 1 0,-1 0 0,0-1 0,0 1 0,1 0 0,-1 0 0,0 0 0,0 0 0,0-1 0,1 1 0,-1 0 0,0 1 0,0-1 0,0 0 0,0 0 0,1 0 0,-1 0 0,0 1 0,0-1 0,0 0 0,1 0 0,-1 1 0,0-1 0,1 1 0,-1-1 0,0 1 0,1-1 0,-2 2 0,1-1 0,1 0 0,-1-1 0,1 1 0,0 0 0,-1 0 0,1 0 0,0 0 0,-1 0 0,1 0 0,0-1 0,0 1 0,0 0 0,0 0 0,0 0 0,0 0 0,0 0 0,0 0 0,0 0 0,0 0 0,0 0 0,1 0 0,-1 0 0,0 0 0,1-1 0,-1 1 0,0 0 0,1 0 0,-1 0 0,1 0 0,0-1 0,-1 1 0,1 0 0,0-1 0,-1 1 0,1 0 0,0-1 0,0 1 0,-1-1 0,1 1 0,0-1 0,1 1 0,6 3 0,0-1 0,1 0 0,-1 0 0,0-1 0,1 0 0,-1-1 0,1 0 0,0 0 0,0 0 0,-1-1 0,1-1 0,0 0 0,10-2 0,-7 1 0,-1-1 0,1 0 0,-1 0 0,1-2 0,-1 1 0,-1-2 0,1 1 0,-1-1 0,11-9 0,22-25 0,-41 37 0,0 1 0,-1-1 0,1 1 0,0-1 0,-1 0 0,0 1 0,0-1 0,0 0 0,0 0 0,0 0 0,0 0 0,-1 0 0,1 0 0,-1 0 0,0 0 0,0-6 0,-1 8 0,0 0 0,1 0 0,-1 0 0,0 1 0,0-1 0,1 0 0,-1 0 0,0 1 0,0-1 0,0 0 0,0 1 0,0-1 0,0 1 0,0-1 0,0 1 0,0-1 0,0 1 0,0 0 0,0 0 0,0 0 0,-1-1 0,1 1 0,0 0 0,0 0 0,0 0 0,0 1 0,0-1 0,0 0 0,0 0 0,-2 1 0,-35 8 0,33-6 0,0 1 0,0-1 0,0 1 0,1 0 0,0 0 0,-1 0 0,1 1 0,1-1 0,-1 1 0,1 0 0,0 0 0,0 1 0,0-1 0,0 0 0,-2 11 0,4-12 0,-1 0 0,1 0 0,0 0 0,1 0 0,-1 1 0,1-1 0,-1 0 0,1 1 0,1-1 0,-1 0 0,1 0 0,-1 1 0,1-1 0,0 0 0,1 0 0,-1 0 0,1 0 0,0 0 0,0 0 0,0-1 0,0 1 0,4 4 0,2 0-56,-1-1 0,1-1 0,0 0 0,1 0 0,-1 0 0,1-1 1,0-1-1,0 1 0,20 5 0,-15-6-1036,-1-1 0,1-1 0,26 2 0,6-4-12270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3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2 18930,'-10'-1'1553,"0"0"0,0 1-1,1 1 1,-1 0 0,-18 4 0,18-3-1220,-1 1 0,1 1-1,1 0 1,-1 0 0,-15 10 0,20-11-321,0 1 0,0-1 0,0 1 0,0 0 0,0 0 0,1 1 0,0 0-1,0-1 1,0 1 0,1 0 0,-1 1 0,1-1 0,0 1 0,1-1 0,0 1 0,-1 0 0,2 0 0,-1 0 0,1 0 0,0 0-1,0 0 1,1 1 0,-1 8 0,2-14 15,-1 1 0,1-1-1,-1 1 1,1-1 0,0 1 0,-1-1-1,1 1 1,0-1 0,0 1 0,0-1-1,0 0 1,0 0 0,0 1 0,1-1-1,-1 0 1,0 0 0,1 0-1,-1 0 1,0-1 0,1 1 0,-1 0-1,1 0 1,0-1 0,-1 1 0,1-1-1,-1 0 1,1 1 0,0-1 0,-1 0-1,1 0 1,3 0 0,5 0 105,0 0 0,0 0 0,0-1 0,12-2 0,-3-2-80,0-1-1,-1-1 1,1-1-1,-2 0 1,1-2-1,-1 0 1,0 0-1,-1-2 1,-1 0-1,1-1 1,-2 0-1,0-1 1,13-17-1,-14 10-51,-13 21 0,0-1 0,0 1 0,0 0 0,1 0 0,-1 0 0,0 0 0,0 0 0,0 0 0,0 0 0,0-1 0,0 1 0,0 0 0,0 0 0,0 0 0,0 0 0,0 0 0,0 0 0,0-1 0,0 1 0,0 0 0,0 0 0,0 0 0,0 0 0,0 0 0,0 0 0,0-1 0,0 1 0,0 0 0,0 0 0,0 0 0,0 0 0,0 0 0,0 0 0,0 0 0,-1-1 0,1 1 0,0 0 0,0 0 0,0 0 0,0 0 0,0 0 0,0 0 0,0 0 0,0 0 0,-1 0 0,1 0 0,0 0 0,0-1 0,0 1 0,0 0 0,0 0 0,0 0 0,-1 0 0,1 0 0,0 0 0,0 0 0,0 0 0,0 0 0,0 0 0,0 0 0,-1 0 0,1 1 0,-2 0 0,-1 1 0,1 0 0,-1-1 0,1 1 0,0 1 0,0-1 0,-1 0 0,2 0 0,-1 1 0,0-1 0,0 1 0,0 2 0,-5 7 0,0 0 0,2 1 0,0 0 0,0-1 0,1 1 0,0 1 0,1-1 0,-2 26 0,5-37-87,0 0 0,0 0 0,0-1-1,0 1 1,0 0 0,1-1 0,-1 1 0,1 0 0,-1-1 0,1 1-1,-1 0 1,1-1 0,0 1 0,0-1 0,0 1 0,0-1-1,0 1 1,0-1 0,0 0 0,0 1 0,0-1 0,1 0 0,-1 0-1,0 0 1,1 0 0,-1 0 0,1 0 0,-1-1 0,4 2 0,0-1-592,0 1 0,1-2 1,-1 1-1,0-1 0,0 1 1,0-2-1,0 1 0,1 0 1,7-3-1,30-10-9555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4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 16335,'0'0'16165,"-1"15"-15930,-1 182-203,2-195-32,0 1 0,0 0 0,0-1 0,0 1 0,0-1 0,0 1 0,1-1 0,0 1 0,-1-1 0,1 0 0,0 1 0,0-1 0,0 0 0,0 1 0,1-1 0,-1 0 0,1 0 0,-1 0 0,1 0 0,0 0 0,-1-1 0,1 1 0,0 0 0,0-1 0,0 1 0,1-1 0,-1 0 0,0 0 0,0 0 0,1 0 0,-1 0 0,1 0 0,-1-1 0,1 1 0,-1-1 0,1 0 0,-1 1 0,1-1 0,-1 0 0,1-1 0,-1 1 0,1 0 0,4-2 0,1 0 0,0 0 0,0 0 0,0-1 0,0 0 0,0-1 0,-1 1 0,0-1 0,0-1 0,0 0 0,0 0 0,-1 0 0,9-9 0,-7 4 0,-1-1 0,0 0 0,0-1 0,-1 1 0,-1-1 0,0-1 0,5-18 0,-8 25 0,-1 1 0,0-1 0,-1 1 0,1-1 0,-1 1 0,0-1 0,-1 1 0,1-1 0,-2-6 0,1 9 0,0 1 0,0-1 0,0 1 0,0-1 0,0 1 0,-1 0 0,1-1 0,-1 1 0,1 0 0,-1 0 0,0 0 0,0 0 0,0 0 0,0 0 0,0 1 0,0-1 0,-1 1 0,1-1 0,-4 0 0,4 1 0,0 0 0,0 0 0,0 1 0,-1-1 0,1 1 0,0 0 0,0 0 0,0 0 0,-1 0 0,1 0 0,0 0 0,0 0 0,0 1 0,-5 0 0,7 0 0,-1-1 0,0 0 0,0 1 0,1-1 0,-1 1 0,0-1 0,1 1 0,-1-1 0,0 1 0,1 0 0,-1-1 0,1 1 0,-1 0 0,1-1 0,0 1 0,-1 0 0,1 0 0,-1-1 0,1 1 0,0 0 0,0 0 0,-1-1 0,1 1 0,0 0 0,0 0 0,0 0 0,0 0 0,0-1 0,0 1 0,0 0 0,0 0 0,1 0 0,-1 0 0,0-1 0,0 1 0,1 0 0,-1 0 0,0-1 0,1 1 0,-1 0 0,1 0 0,0 0 0,0 1-241,1-1-1,-1 0 1,0 1 0,1-1-1,-1 0 1,1 1-1,-1-1 1,1 0 0,0 0-1,-1-1 1,1 1 0,0 0-1,0 0 1,0-1 0,0 1-1,-1-1 1,1 0 0,3 1-1,40 1-9838,-36-3 7322,24 1-12553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5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195 223 4004,'0'0'15273,"-11"0"-10084,-2 1-4363,0 1 0,0 0-1,0 1 1,0 0 0,-16 7 0,22-7-587,1-1 0,-1 1 0,1 0 0,0 1 0,0 0 0,0 0 0,0 0 0,1 1 0,-1-1 0,1 1 0,1 1 0,-1-1 0,-6 11 0,10-15-239,1-1 0,-1 1 0,1 0 0,0-1 0,-1 1 0,1 0 0,0-1 0,0 1 0,0 0 0,-1 0 0,1-1 0,0 1 0,0 0 0,0 0 0,0-1 0,0 1 0,0 0 0,1-1 0,-1 1 0,0 0 0,0 0 0,0-1 0,1 1 0,-1 0 0,0-1 0,1 1 0,-1 0 0,0-1 0,1 1 0,23 10 0,39-9 0,-53-2 0,-6 1 0,-1-1 0,0 0 0,1 0 0,-1 0 0,1 0 0,-1-1 0,1 1 0,-1-1 0,0 0 0,1 0 0,-1 0 0,0 0 0,0-1 0,0 1 0,0-1 0,0 0 0,0 0 0,0 0 0,-1 0 0,1-1 0,-1 1 0,1 0 0,-1-1 0,0 0 0,0 0 0,0 0 0,0 0 0,-1 0 0,1 0 0,-1 0 0,0 0 0,0 0 0,0-1 0,0 1 0,0 0 0,-1-1 0,0 1 0,1-1 0,-1 1 0,0-1 0,-1-4 0,1 8 0,-1-1 0,1 1 0,0-1 0,0 1 0,0-1 0,-1 1 0,1-1 0,0 1 0,-1-1 0,1 1 0,0-1 0,-1 1 0,1 0 0,0-1 0,-1 1 0,1 0 0,-1-1 0,1 1 0,-1 0 0,1-1 0,-1 1 0,1 0 0,-1 0 0,1-1 0,-1 1 0,1 0 0,-1 0 0,1 0 0,-1 0 0,0 0 0,1 0 0,-1 0 0,1 0 0,-1 0 0,1 0 0,-1 0 0,1 0 0,-1 1 0,1-1 0,-1 0 0,1 0 0,-1 0 0,1 1 0,-1-1 0,1 0 0,-1 1 0,0-1 0,-5 2 0,7-7 0,0 77 0,0-61 0,-2-8-36,1 0 0,0-1 0,1 1 0,-1 0 0,0-1 0,1 1 0,0 0 0,-1-1 0,1 1 0,0-1-1,0 1 1,1-1 0,-1 1 0,0-1 0,1 0 0,0 0 0,-1 0 0,1 0 0,0 0 0,4 3 0,-4-4-64,1 0 0,-1 0 0,1 0 0,-1 0 0,1-1 0,-1 1 0,1-1 0,0 0 0,-1 0 0,1 0 0,0 0 0,0 0 0,-1-1 0,1 1 0,-1-1 0,1 0 0,2 0 0,7-4-388,-1 0 0,1-1 1,-1 0-1,-1-1 0,1 0 0,-1-1 0,13-12 1,33-46-3113,-43 48 3910,-1-1 1,10-23 0,-16 29 488,0 0 0,-1-1 0,0 0 0,-2 0 1,1 0-1,-1 0 0,-1 0 0,-1-1 0,0 1 1,-2-18-1,1 31-791,0 1 1,0 0-1,-1-1 1,1 1 0,0 0-1,-1 0 1,1 0-1,0-1 1,-1 1-1,1 0 1,-1 0-1,1 0 1,0 0 0,-1 0-1,1-1 1,-1 1-1,1 0 1,0 0-1,-1 0 1,1 0 0,-1 0-1,1 0 1,-1 0-1,1 1 1,0-1-1,-1 0 1,1 0-1,-1 0 1,1 0 0,0 0-1,-1 1 1,1-1-1,0 0 1,-1 0-1,0 1 1,-14 7 19,5 0-28,1 1 0,-1 0 0,2 0 0,0 1 0,0-1 0,1 2 0,0-1 0,0 1 0,1 0 0,1 1 0,0 0 0,1-1 0,0 1 0,0 1 0,2-1 0,-1 0 0,0 15 0,4-24 0,0 1 0,0-1 0,0 0 0,0 0 0,1 0 0,-1-1 0,1 1 0,0 0 0,0 0 0,0-1 0,0 1 0,0-1 0,0 0 0,1 1 0,-1-1 0,1 0 0,0-1 0,-1 1 0,1 0 0,0-1 0,0 1 0,0-1 0,3 1 0,1 1 0,-1-1 0,0 0 0,1 0 0,-1 0 0,1 0 0,0-1 0,0 0 0,-1-1 0,1 0 0,10 0 0,-14-2 0,0 1 0,0-1 0,0 1 0,-1-1 0,1 0 0,0 0 0,-1-1 0,1 1 0,-1 0 0,0-1 0,0 1 0,0-1 0,0 0 0,0 0 0,0 0 0,-1 0 0,0 0 0,1 0 0,-1 0 0,1-5 0,1-2 0,0 0 0,-1-1 0,0 1 0,0-1 0,0-11 0,-5 20 0,-4 10 0,-3 10 0,6-11 0,1 0 0,0 0 0,1 0 0,-1 0 0,1 1 0,1-1 0,-1 1 0,2 0 0,-1-1 0,1 1 0,0 0 0,1 10 0,0-17 0,0 1 0,1 0 0,-1-1 0,0 1 0,1-1 0,-1 1 0,1-1 0,-1 0 0,1 0 0,0 0 0,0 0 0,-1 0 0,1 0 0,0 0 0,0 0 0,0-1 0,0 1 0,0-1 0,0 1 0,0-1 0,0 0 0,0 0 0,0 0 0,0 0 0,4-1 0,54-6 0,-49 3 0,-1 0 0,1-1 0,-1 0 0,-1-1 0,1 0 0,-1-1 0,0 0 0,0 0 0,-1-1 0,0 0 0,0 0 0,-1-1 0,0 0 0,-1 0 0,0-1 0,0 1 0,-1-1 0,5-13 0,-10 23 0,0 0 0,0 0 0,-1 0 0,1 0 0,0 1 0,0-1 0,0 0 0,0 0 0,0 0 0,0 0 0,0 0 0,0 0 0,-1 0 0,1 0 0,0 0 0,0 0 0,0 0 0,0 1 0,0-1 0,-1 0 0,1 0 0,0 0 0,0 0 0,0 0 0,0 0 0,0 0 0,0 0 0,-1 0 0,1 0 0,0 0 0,0 0 0,0 0 0,0-1 0,0 1 0,-1 0 0,1 0 0,0 0 0,0 0 0,0 0 0,0 0 0,0 0 0,0 0 0,-1 0 0,1 0 0,0 0 0,0-1 0,0 1 0,0 0 0,0 0 0,0 0 0,0 0 0,0 0 0,0 0 0,0-1 0,0 1 0,0 0 0,0 0 0,0 0 0,0 0 0,0 0 0,0-1 0,-10 9 0,5-1 0,-1-1 0,0 1 0,0 1 0,1-1 0,0 1 0,0 0 0,1 0 0,0 1 0,0-1 0,1 1 0,0 0 0,-2 10 0,5-18 0,0-1 0,0 0 0,0 1 0,0-1 0,0 1 0,0-1 0,1 0 0,-1 1 0,0-1 0,0 0 0,0 1 0,0-1 0,1 0 0,-1 1 0,0-1 0,0 0 0,0 1 0,1-1 0,-1 0 0,0 0 0,1 1 0,-1-1 0,0 0 0,0 0 0,1 1 0,-1-1 0,1 0 0,-1 0 0,0 0 0,1 0 0,-1 0 0,0 0 0,1 1 0,-1-1 0,1 0 0,19-3 0,16-13 0,-23 5 0,0-1 0,0 0 0,-1-1 0,0 0 0,17-27 0,-36 83 0,7-42 0,-4 7-11,1 0 1,0 1-1,1-1 0,0 1 1,0 0-1,0 0 0,1 0 1,1 14-1,8-13-3168,5-7-7372,-12-3 10059,8 1-12672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6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138 318 21524,'-1'-2'104,"0"1"0,0 0 0,0 0-1,0 0 1,0-1 0,-1 1 0,1 0 0,-1 0-1,1 1 1,0-1 0,-1 0 0,1 0-1,-1 1 1,0-1 0,1 1 0,-1-1 0,0 1-1,1 0 1,-1 0 0,0-1 0,1 1-1,-1 0 1,0 0 0,-2 1 0,1 0 239,-1 0 0,0 1-1,0-1 1,1 1 0,-1 0 0,1 0 0,0 0 0,-1 0 0,1 1 0,-3 3-1,-1 1 200,0 0 0,1 0 0,0 0 0,0 1 0,1 0-1,0 0 1,1 1 0,-5 10 0,8-18-542,1-1 0,0 1 0,-1 0 0,1-1 0,0 1 0,0 0 0,0-1 0,-1 1 0,1 0 0,0-1 0,0 1 0,0 0 0,0-1 0,0 1 0,0 0 0,0-1 0,1 1 0,-1 0 0,0-1 0,0 1 0,0 0 0,1-1 0,-1 1 0,0 0 0,1-1 0,-1 1 0,0-1 0,1 1 0,-1-1 0,1 1 0,-1-1 0,1 1 0,-1-1 0,1 1 0,-1-1 0,2 1 0,0-1 0,0 1 0,0-1 0,1 0 0,-1 0 0,0 0 0,0 0 0,1 0 0,-1-1 0,0 1 0,0-1 0,3-1 0,56-25 0,-21-3 0,-29 20 0,1 1 0,0 1 0,23-13 0,-34 21 0,-1 0 0,1 0 0,-1-1 0,1 1 0,-1 0 0,1 0 0,-1 0 0,0 0 0,1 0 0,-1 0 0,1 0 0,-1 0 0,1 0 0,-1 0 0,1 0 0,-1 0 0,1 0 0,-1 1 0,1-1 0,-1 0 0,1 0 0,-1 0 0,0 1 0,1-1 0,-1 0 0,1 0 0,-1 1 0,0-1 0,1 0 0,-1 1 0,0-1 0,0 0 0,1 1 0,-1-1 0,0 1 0,0-1 0,1 1 0,-1-1 0,0 0 0,0 1 0,0-1 0,0 1 0,0-1 0,0 1 0,1-1 0,-1 1 0,0-1 0,-1 2 0,1 30 0,0-21 0,-1 5 0,1-10 0,0-1 0,0 1 0,0 0 0,0-1 0,1 1 0,3 10 0,-4-15 0,1 1 0,0-1 0,-1 0 0,1 0 0,0 0 0,0 1 0,0-1 0,0 0 0,0 0 0,0 0 0,0 0 0,0-1 0,1 1 0,-1 0 0,0 0 0,0-1 0,1 1 0,-1-1 0,1 1 0,-1-1 0,0 1 0,1-1 0,-1 0 0,1 0 0,-1 0 0,1 0 0,-1 0 0,0 0 0,1 0 0,-1 0 0,1-1 0,1 0 0,3 0 0,-1-1 0,1 0 0,-1-1 0,1 1 0,-1-1 0,0 0 0,0 0 0,0-1 0,-1 1 0,1-1 0,-1 0 0,0-1 0,5-5 0,45-65 0,-31 34 0,-2 0 0,-3-1 0,0-1 0,-3 0 0,17-82 0,-103 250 0,51-84 0,-23 70 0,38-92 0,0 0 0,1 0 0,1 1 0,1-1 0,1 1 0,1 26 0,0-45 0,-1 0 0,1 0 0,0 0 0,0 0 0,0 0 0,0 0 0,0 0 0,0 0 0,0 0 0,1 1 0,-1-1 0,0 0 0,1 0 0,-1 0 0,0-1 0,1 1 0,-1 0 0,1 0 0,0 0 0,-1 0 0,1 0 0,0 0 0,-1-1 0,1 1 0,0 0 0,0-1 0,-1 1 0,1 0 0,0-1 0,0 1 0,0-1 0,0 1 0,0-1 0,0 0 0,0 1 0,0-1 0,0 0 0,0 0 0,0 0 0,0 0 0,0 0 0,0 0 0,1 0 0,-1 0 0,0 0 0,2-1 0,0 0 0,-1 0 0,1 0 0,0-1 0,-1 0 0,1 1 0,-1-1 0,1 0 0,-1 0 0,0 0 0,1 0 0,-1-1 0,0 1 0,-1-1 0,1 1 0,1-4 0,2-4 0,-1-1 0,0 0 0,-1 0 0,0 0 0,0 0 0,-2-1 0,1 1 0,-1 0 0,-1-1 0,0 1 0,-1-1 0,-2-13 0,3 24 0,0 1 0,0-1 0,0 1 0,0 0 0,0-1 0,0 1 0,0-1 0,0 1 0,0-1 0,-1 1 0,1 0 0,0-1 0,0 1 0,0 0 0,0-1 0,-1 1 0,1-1 0,0 1 0,0 0 0,-1-1 0,1 1 0,0 0 0,-1 0 0,1-1 0,0 1 0,-1 0 0,1 0 0,0-1 0,-1 1 0,1 0 0,0 0 0,-1 0 0,1 0 0,-1-1 0,1 1 0,0 0 0,-1 0 0,1 0 0,-1 0 0,1 0 0,-1 0 0,1 0 0,0 0 0,-1 0 0,1 1 0,-1-1 0,1 0 0,0 0 0,-1 0 0,1 0 0,-1 0 0,1 1 0,0-1 0,-1 0 0,1 0 0,0 1 0,-1-1 0,1 0 0,0 1 0,0-1 0,-1 0 0,1 1 0,-2 1 0,1 0 0,0-1 0,0 1 0,-1 0 0,1 0 0,0 0 0,1 0 0,-1 0 0,0 0 0,1 0 0,-1 3 0,0-3 0,1 1 0,0-1 0,0 1 0,-1-1 0,2 1 0,-1-1 0,0 1 0,0-1 0,1 1 0,0-1 0,-1 0 0,1 1 0,0-1 0,0 0 0,0 1 0,0-1 0,1 0 0,-1 0 0,1 0 0,-1 0 0,1 0 0,0 0 0,-1-1 0,5 4 0,0-3 0,-1 0 0,1 0 0,0 0 0,0-1 0,-1 0 0,1 0 0,0-1 0,0 1 0,10-2 0,-10 1 0,0-1 0,0 0 0,0 0 0,0-1 0,0 1 0,0-1 0,0-1 0,-1 1 0,1-1 0,-1 0 0,1 0 0,-1-1 0,0 0 0,-1 1 0,1-2 0,0 1 0,-1 0 0,0-1 0,0 0 0,-1 0 0,4-6 0,-13 21 0,0-1 0,0 0 0,1 0 0,0 0 0,0 1 0,1 0 0,0 0 0,1 0 0,0 0 0,-2 19 0,5-29-62,0 0-1,0 1 1,0-1-1,0 0 1,1 0 0,-1 1-1,0-1 1,0 0-1,0 0 1,0 0-1,0 1 1,1-1 0,-1 0-1,0 0 1,0 0-1,0 0 1,0 1 0,1-1-1,-1 0 1,0 0-1,0 0 1,1 0-1,-1 0 1,0 0 0,0 0-1,0 0 1,1 0-1,-1 1 1,0-1 0,0 0-1,1 0 1,-1 0-1,0 0 1,0 0-1,1-1 1,-1 1 0,0 0-1,0 0 1,1 0-1,-1 0 1,0 0 0,1 0-1,11-6-7145,3-9-3560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18481,'0'0'11307,"-11"72"-12556,11-44-2691,4-2-1313,3 1-2082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14318,'0'0'17499,"5"6"-16693,-2-1-698,-2-2-106,1 1 0,-1-1 0,1 0 0,0 0 0,0 0 0,1 0 1,-1-1-1,0 1 0,1 0 0,0-1 0,-1 0 0,1 0 0,0 0 1,0 0-1,1 0 0,3 2 0,-1-5-2,-1 1 0,0-1 0,1-1 0,-1 1 0,0 0 0,0-1 0,0 0 0,0-1 0,6-3 0,-6 4 0,0-1 0,-1 1 0,1 0 0,0 0 0,0 0 0,1 1 0,-1 0 0,0 0 0,7-1 0,-11 3 0,0 0 0,0-1 0,0 1 0,0 0 0,0 0 0,0 0 0,0 0 0,-1 0 0,1 0 0,0 0 0,-1 0 0,1 0 0,-1 0 0,1 0 0,-1 0 0,1 0 0,-1 0 0,0 1 0,0-1 0,0 0 0,1 0 0,-1 0 0,0 1 0,0-1 0,-1 0 0,1 0 0,0 0 0,0 1 0,-1 0 0,-5 43 0,2-21-74,3-15-478,-1 0 0,1-1-1,-2 1 1,1-1 0,-1 1 0,-6 10-1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7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19218,'0'0'5840,"17"-3"-4297,743-82 2173,-710 84-3981,-1-1-1530,-19-3-2834,-24 0-1916,-8-3-3812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7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5 18353,'0'0'2339,"-10"-1"90,-33-2 224,20 8 609,2 19-2505,9-9-431,-28 19 27,-2-1-1,-1-2 1,-73 39 0,-61 43 457,170-108-814,1 1 1,-1 0-1,1 0 1,0 1-1,0-1 1,-7 14 0,11-18-7,1-1 1,0 1 0,0 0-1,1-1 1,-1 1 0,0 0-1,1 0 1,-1 0 0,1-1-1,-1 1 1,1 0 0,0 0-1,0 0 1,0 0 0,0 0-1,0 0 1,0 0 0,0-1-1,1 1 1,-1 0 0,1 0-1,-1 0 1,1 0 0,0-1-1,0 1 1,0 0 0,0-1-1,0 1 1,0 0 0,0-1-1,0 0 1,1 1 0,-1-1-1,0 0 1,1 1 0,-1-1-1,4 1 1,4 3-24,0 0 1,1-1-1,-1 0 1,1-1-1,0 0 1,1-1 0,-1 0-1,17 1 1,93-1 39,-72-3 16,-2 1-149,198 2-871,-81 4-5487,-53 2-3162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8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68 8200,'0'0'6934,"-3"-11"-3554,-2 1-2434,3 7-623,0-1 0,1 1 0,-1-1 0,1 1 0,0-1 0,0 0 0,0 0 0,0 1 1,1-1-1,-1-6 1735,3 32 627,-4 159 1929,-1-11-3980,3-169-633,0 0 0,0 1 1,0-1-1,0 0 0,1 0 0,-1 0 1,0 0-1,0 0 0,1 0 1,-1 0-1,0 0 0,1 0 1,-1 0-1,1 0 0,0 0 0,-1 0 1,1 0-1,0 0 0,-1 0 1,1-1-1,0 1 0,0 0 1,0 0-1,0-1 0,0 1 1,0-1-1,0 1 0,0-1 0,0 1 1,0-1-1,0 1 0,0-1 1,0 0-1,0 0 0,0 0 1,0 1-1,0-1 0,0 0 0,1 0 1,-1-1-1,0 1 0,0 0 1,0 0-1,2-1 0,2 0 3,0-1-1,1 0 0,-1 0 1,0-1-1,0 1 0,0-1 1,8-6-1,27-27-3,-1-2 0,55-69 0,-51 55 0,-42 50 0,0 1 0,1-1 0,-1 1 0,0 0 0,0 0 0,1-1 0,-1 1 0,0 0 0,1 0 0,-1 0 0,1 1 0,-1-1 0,1 0 0,2 0 0,-4 1 0,1 0 0,-1 0 0,1 0 0,-1 0 0,1 0 0,-1 1 0,0-1 0,1 0 0,-1 0 0,1 1 0,-1-1 0,1 0 0,-1 0 0,0 1 0,1-1 0,-1 0 0,0 1 0,1-1 0,-1 1 0,0-1 0,0 0 0,1 1 0,-1-1 0,0 1 0,0-1 0,0 1 0,0-1 0,1 1 0,-1-1 0,0 1 0,0 0 0,1 55 0,-2-38 0,-13 107 0,14-124-85,0 0 0,0-1 0,0 1 0,0-1 0,0 1 0,0 0 0,1-1 0,-1 1 0,0-1 0,0 1-1,1-1 1,-1 1 0,0-1 0,1 1 0,-1-1 0,1 1 0,-1-1 0,0 1 0,1-1 0,-1 0 0,1 1 0,0-1 0,-1 0 0,1 1 0,-1-1 0,1 0 0,-1 0 0,1 1 0,0-1 0,-1 0 0,1 0 0,-1 0-1,1 0 1,0 0 0,-1 0 0,1 0 0,0 0 0,-1 0 0,2 0 0,26-7-6320,-5-7-700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20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101 338 9737,'0'0'12743,"-9"0"-10309,5 0-2295,1 0-1,-1 0 1,1 1-1,-1-1 1,1 1-1,0-1 1,-1 1-1,1 0 1,0 1-1,0-1 0,0 0 1,-1 1-1,-2 2 1,2-1-35,1 0-1,0 1 1,0-1 0,1 1-1,-1-1 1,1 1-1,0 0 1,0 0 0,0 0-1,0 0 1,0 0 0,1 0-1,-1 5 1,-1 1-64,1-1 0,1 1 0,0-1 1,0 1-1,0-1 0,1 1 0,1 0 0,2 14 0,-3-22 56,1 1 0,-1-1 0,1 0 0,0 0 0,0 0 0,0 1 0,0-1 0,0 0 0,0 0 0,0-1 0,1 1 0,-1 0 0,1 0 0,-1-1 0,1 1 0,0 0 0,-1-1 0,1 0 0,0 1 0,0-1 0,0 0 0,0 0 0,0 0 0,0 0 0,1-1 0,-1 1 0,0-1 0,0 1 0,1-1 0,-1 0 0,0 1 0,0-1 0,1 0 0,-1-1 0,0 1 0,1 0 0,-1-1 0,0 1 0,0-1 0,4-1 1,-1 0-88,-1 0 0,0 0 1,0 0-1,-1-1 1,1 1-1,0-1 0,-1 0 1,1 0-1,-1 0 1,0 0-1,0-1 0,0 0 1,-1 1-1,1-1 1,-1 0-1,0 0 0,0 0 1,0 0-1,-1-1 1,1 1-1,1-8 0,-1 1-14,1 0 0,-2 0 0,1 0 0,-1-1 0,-1 1-1,0 0 1,-3-19 0,2 29 5,1-1 0,-1 0 0,0 1 0,0-1 0,0 1 0,0-1 0,0 1 0,0-1 0,0 1 0,0 0 0,-1-1 0,1 1 0,-1 0 0,1 0 0,-1 0 0,1 0 0,-1 0 0,1 0 0,-1 1 0,0-1 0,1 0 0,-1 1 0,0-1 0,0 1 0,0 0 0,1 0 0,-1 0 0,0 0 0,0 0 0,0 0 0,-3 1 0,6-2 0,20-5 0,-5 1 0,13-4 0,1 0 0,0 2 0,1 1 0,47-2 0,-76 8 0,0 1 0,0-1 0,0 1 0,-1 0 0,1-1 0,0 1 0,-1 0 0,1 0 0,-1 0 0,1 0 0,-1 1 0,0-1 0,1 0 0,-1 1 0,0-1 0,0 1 0,0-1 0,0 1 0,0-1 0,0 1 0,0 0 0,0-1 0,-1 1 0,1 0 0,-1 0 0,1-1 0,-1 1 0,0 0 0,0 3 0,6 63 0,-5-56 0,4 66 0,-5-77 0,1 0 0,-1-1 0,1 0 0,-1-1 0,0 1 0,1 0 0,-1 0 0,1 0 0,-1 0 0,0 0 0,1 0 0,-1 0 0,0-1 0,1 1 0,-1 0 0,1 0 0,-1 0 0,0-1 0,1 1 0,-1 0 0,0-1 0,0 1 0,1 0 0,-1-1 0,0 1 0,0 0 0,1-1 0,-1 1 0,0 0 0,0-1 0,0 1 0,0-1 0,0 1 0,0 0 0,1-1 0,-1 0 0,8-18 0,-8 16 0,6-8 0,-1 0 0,0-1 0,-1 0 0,0 0 0,-1-1 0,0 1 0,-1-1 0,-1 1 0,1-17 0,-1 27 0,-1 1 0,1-1 0,0 1 0,0-1 0,0 1 0,0 0 0,0-1 0,0 1 0,0 0 0,0 0 0,0 0 0,1 0 0,-1 0 0,0 0 0,1 0 0,-1 1 0,1-1 0,-1 0 0,1 1 0,1-1 0,38-13 0,-38 13 0,5-2 0,1 1 0,-1 0 0,0 0 0,16 0 0,-22 2 0,-1 0 0,1 0 0,-1 0 0,1 0 0,-1 0 0,0 0 0,1 1 0,-1-1 0,1 0 0,-1 1 0,0-1 0,1 1 0,-1 0 0,0-1 0,0 1 0,0 0 0,1 0 0,-1 0 0,0 0 0,0 0 0,0 0 0,0 0 0,0 0 0,-1 0 0,1 0 0,0 0 0,0 1 0,-1-1 0,1 0 0,-1 1 0,1-1 0,-1 0 0,1 1 0,-1-1 0,0 3 0,1 86 0,-1-89 0,0-1 0,0 1 0,0 0 0,0-1 0,0 1 0,0 0 0,0-1 0,0 1 0,1 0 0,-1-1 0,0 1 0,0 0 0,1-1 0,-1 1 0,0-1 0,1 1 0,-1-1 0,1 1 0,-1-1 0,1 1 0,-1-1 0,1 1 0,-1-1 0,1 0 0,-1 1 0,1-1 0,0 0 0,-1 1 0,1-1 0,-1 0 0,1 0 0,1 1 0,29-4 0,25-19 0,-28 7 0,-13 6 0,0 0 0,1 1 0,0 1 0,0 0 0,1 2 0,0 0 0,0 0 0,24-2 0,-40 7 0,-1 1 0,1 0 0,0-1 0,-1 1 0,1 0 0,0 0 0,-1-1 0,1 1 0,-1 0 0,0 0 0,1 0 0,-1 0 0,1 0 0,-1 0 0,0 0 0,0-1 0,0 1 0,0 0 0,1 0 0,-1 0 0,0 0 0,-1 0 0,1 0 0,0 0 0,0 0 0,0 0 0,0 0 0,-1 0 0,0 1 0,-7 32 0,-8 1 0,16-35 0,1 1 0,-1-1 0,0 0 0,0 0 0,1 0 0,-1 1 0,0-1 0,1 0 0,-1 0 0,0 0 0,1 0 0,-1 0 0,0 0 0,1 0 0,-1 0 0,0 0 0,1 0 0,-1 0 0,1 0 0,-1 0 0,0 0 0,1 0 0,-1 0 0,0 0 0,1 0 0,-1 0 0,0 0 0,1 0 0,-1-1 0,0 1 0,0 0 0,1 0 0,-1 0 0,0-1 0,1 1 0,-1 0 0,0 0 0,1-1 0,14-7 0,5-6 0,-14 9 0,0 1 0,0-1 0,0 2 0,1-1 0,0 0 0,-1 1 0,1 1 0,0-1 0,0 1 0,1 0 0,7-1 0,-13 9-3,-1-1 1,0 0-1,0 1 1,-1 0-1,0-1 1,0 1-1,-1 7 0,1-6-51,0-7-246,0 1-1,0 0 1,1 0 0,-1 0-1,0-1 1,0 1-1,1 0 1,-1 0 0,0-1-1,1 1 1,-1 0-1,1-1 1,-1 1 0,1 0-1,-1-1 1,1 1-1,-1-1 1,1 1-1,0-1 1,-1 1 0,1-1-1,0 1 1,0-1-1,-1 0 1,1 1 0,1-1-1,31 6-6123,-22-6 4708,0 0-1,0-1 0,20-3 1,3-9-469,-7-7 4213,-3-10 4402,-21 25-5048,-1 0-1,0 0 1,0 0-1,-1 0 1,1 0-1,-1 0 1,0-1-1,-1 1 1,1-8-1,-1 12-1355,0 0-1,-1 0 1,1 0 0,0 1-1,0-1 1,0 0 0,-1 0-1,1 0 1,0 1 0,-1-1-1,1 0 1,-1 0 0,1 1-1,-1-1 1,1 0 0,-1 1-1,1-1 1,-1 1 0,0-1-1,1 1 1,-1-1 0,0 1-1,1-1 1,-1 1 0,0-1-1,0 1 1,1 0 0,-1 0-1,0-1 1,0 1 0,0 0-1,0 0 1,1 0 0,-1 0-1,0 0 1,0 0 0,0 0-1,0 0 1,1 0 0,-1 0-1,0 1 1,0-1 0,0 0-1,1 0 1,-1 1 0,-1 0-1,-3 0-2,1 1 0,-1-1 0,1 1-1,0 0 1,0 0 0,0 1-1,-5 3 1,3-1-23,1 1 0,-1 0 0,1 0 0,0 0 0,-6 12 0,10-16 0,-1 1 0,1 0 0,-1 0 0,1 0 0,0 0 0,0 0 0,1 0 0,-1 1 0,1-1 0,-1 0 0,1 0 0,0 0 0,0 1 0,0-1 0,1 0 0,0 5 0,0-6 0,1-1 0,-1 1 0,1-1 0,-1 1 0,1-1 0,-1 1 0,1-1 0,0 0 0,-1 0 0,1 0 0,0 0 0,0 0 0,0 0 0,0 0 0,0-1 0,0 1 0,0-1 0,0 1 0,0-1 0,1 0 0,-1 0 0,0 0 0,0 0 0,0 0 0,3-1 0,4 1 0,0-1 0,0 0 0,0-1 0,15-4 0,-11 0 0,1-2 0,-1 1 0,0-2 0,-1 0 0,0 0 0,0-1 0,13-16 0,18-13 0,-67 78 0,17-29 0,-29 44 0,35-51 0,-1-1 0,1 1 0,-1-1 0,1 1 0,0 0 0,0 0 0,1-1 0,-1 1 0,1 0 0,-1 0 0,1 0 0,0 0 0,0 0 0,0 0 0,0 0 0,1-1 0,0 7 0,0-8 0,0-1 0,0 1 0,0 0 0,0-1 0,0 1 0,0 0 0,0-1 0,0 1 0,0-1 0,1 0 0,-1 1 0,0-1 0,0 0 0,0 0 0,0 0 0,1 0 0,-1 0 0,0 0 0,0 0 0,0 0 0,1 0 0,1-1 0,27-6 0,-18 0 0,0 0 0,-1 0 0,0-1 0,0 0 0,-1-1 0,0-1 0,-1 1 0,11-16 0,62-92 0,-80 114 0,23-34 0,-2-2 0,-2 0 0,25-66 0,-43 93 0,-5 10 0,-6 9 0,8-7 0,-18 22 0,1 0 0,0 1 0,2 1 0,1 0 0,-17 39 0,25-49 0,0 1 0,1 1 0,1-1 0,0 1 0,1 0 0,1 0 0,1 0 0,0 0 0,1 0 0,0 0 0,4 21 0,-4-35 0,1-1 0,-1 1 0,1 0 0,-1-1 0,1 1 0,-1 0 0,1-1 0,0 1 0,0-1 0,0 1 0,0-1 0,0 1 0,0-1 0,3 3 0,-3-4 0,-1 0 0,1 0 0,-1 0 0,1 0 0,-1 1 0,1-1 0,-1 0 0,1 0 0,-1 0 0,1 0 0,0 0 0,-1-1 0,1 1 0,-1 0 0,1 0 0,-1 0 0,1 0 0,-1 0 0,1-1 0,-1 1 0,1 0 0,-1 0 0,1-1 0,-1 1 0,0 0 0,1-1 0,-1 1 0,1-1 0,-1 1 0,0 0 0,1-1 0,-1 1 0,0-1 0,0 1 0,1-1 0,-1 1 0,0-1 0,0 1 0,0-1 0,0 1 0,0-1 0,1 1 0,-1-1 0,0 0 0,0 1 0,-1-2 0,6-17 0,0 0 0,-2 0 0,-1-1 0,1-31 0,-3 54 0,1-1 0,-1 0 0,1 0 0,0 0 0,0 0 0,0 0 0,0 0 0,0 0 0,0-1 0,1 1 0,-1 0 0,0-1 0,1 1 0,0-1 0,-1 1 0,1-1 0,0 0 0,0 1 0,0-1 0,-1 0 0,1 0 0,0 0 0,1-1 0,-1 1 0,0 0 0,0-1 0,0 0 0,0 1 0,3-1 0,3 2 0,0-1 0,0 0 0,0-1 0,0 0 0,0 0 0,16-2 0,-20 0 0,1-1 0,-1 1 0,0 0 0,0-1 0,-1 0 0,1 0 0,-1 0 0,1 0 0,-1-1 0,0 1 0,0-1 0,0 0 0,-1 0 0,1 0 0,-1 0 0,0 0 0,2-6 0,-17 53 0,13-41 0,-1-1 0,1 0 0,0 0 0,-1 0 0,1 1 0,0-1 0,0 0 0,0 0 0,0 1 0,0-1 0,0 0 0,1 0 0,-1 0 0,0 1 0,0-1 0,1 0 0,-1 0 0,1 0 0,-1 0 0,1 1 0,0-1 0,-1 0 0,1 0 0,0 0 0,0-1 0,0 1 0,-1 0 0,1 0 0,0 0 0,0 0 0,0-1 0,1 1 0,-1-1 0,1 2 0,18 0 0,0-1 0,-1-1 0,1 0 0,24-4 0,27-1 0,-70 6 0,-1-1 0,1 0 0,0 1 0,-1 0 0,1-1 0,-1 1 0,1-1 0,-1 1 0,1 0 0,-1-1 0,1 1 0,-1 0 0,0-1 0,1 1 0,-1 0 0,0 0 0,0-1 0,1 1 0,-1 0 0,0 0 0,0 0 0,0-1 0,0 1 0,0 0 0,0 0 0,0 0 0,0-1 0,-1 1 0,1 1 0,-4 38 0,2-24 0,2-15 0,0 0 0,0 0 0,0 1 0,0-1 0,0 0 0,0 0 0,0 0 0,0 0 0,1-1 0,-1 1 0,0 0 0,1 0 0,-1 0 0,1 0 0,-1 0 0,1 0 0,-1 0 0,1 0 0,-1-1 0,1 1 0,0 0 0,0 0 0,-1-1 0,1 1 0,0-1 0,1 2 0,0-2 0,0 1 0,0-1 0,-1 0 0,1 0 0,0 0 0,0 0 0,0 0 0,-1 0 0,1 0 0,0 0 0,0-1 0,0 1 0,2-2 0,3-1 0,-1 1 0,0-1 0,-1-1 0,1 1 0,0-1 0,-1 0 0,8-7 0,-9 4 0,1 0 0,0 0 0,-1 0 0,-1-1 0,1 0 0,-1 1 0,-1-1 0,1-1 0,-1 1 0,-1 0 0,2-13 0,-2 14 0,-1 0 0,1 0 0,-1 0 0,-1 0 0,1 0 0,-1 0 0,0 0 0,-1 0 0,0 1 0,0-1 0,0 0 0,-1 1 0,0 0 0,-4-7 0,28 12 0,12 10-288,50 20-1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21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80 17104,'-20'-17'8424,"8"2"-2915,5 3-3779,7 3-1730,0 3 0,0 0 0,7 4 0,8 0 0,2-3-641,-3-1-10217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18193,'0'0'9140,"0"9"-7939,0-1-990,3 69 1910,-2-68-1996,0-1 0,0 0 0,1 0 0,0 0-1,0 0 1,1 0 0,7 14 0,-9-20-120,0-1 0,0 1 0,0-1 0,0 1 0,0-1 0,0 0 0,0 0-1,1 1 1,-1-1 0,0 0 0,1 0 0,-1 0 0,1 0 0,-1 0 0,1-1 0,0 1 0,-1 0 0,1-1 0,0 1 0,-1-1 0,1 0 0,0 1 0,0-1 0,-1 0 0,1 0 0,0 0 0,0 0 0,3-1 0,2-1 42,0-1 1,0 0-1,-1 0 1,1-1 0,10-7-1,-13 8-39,0 0 0,0 1 0,1-1-1,-1 1 1,0 0 0,1 0 0,-1 0-1,1 1 1,6-2 0,-10 3-19,-1 0 0,1 1 0,-1-1 0,1 0 0,-1 0 0,1 1 0,-1-1 1,1 0-1,-1 1 0,1-1 0,-1 1 0,0-1 0,1 0 0,-1 1 0,0-1 0,1 1 0,-1-1 0,0 1 0,1-1 0,-1 1 0,0-1 0,0 1 1,0 0-1,0-1 0,0 1 0,1-1 0,-1 1 0,0-1 0,0 2 0,0 21-105,0-19 106,0 7 62,-1 1-1,-1 0 1,0 0-1,-1-1 1,0 0-1,-1 1 1,-9 18 0,11-25-22,0-1-1,-1 0 1,1 0 0,-1 0 0,0 0 0,-1 0 0,1-1 0,-1 1 0,-7 4 0,9-6-23,0-1 0,-1 0-1,1 0 1,0 0 0,-1 0 0,0 0 0,1 0 0,-1-1 0,1 1-1,-1-1 1,0 0 0,1 0 0,-1 0 0,0 0 0,1 0 0,-1-1-1,0 1 1,1-1 0,-4 0 0,3-1-158,0 0 1,0 0-1,0 0 1,1-1-1,-1 1 0,0 0 1,1-1-1,0 0 1,-1 1-1,1-1 0,0 0 1,0 0-1,1-1 0,-1 1 1,1 0-1,0 0 1,-1-1-1,1 1 0,-1-7 1,1 6-211,0 0 0,1 0 0,-1 0 0,0-1 1,1 1-1,0 0 0,0 0 0,0 0 0,1 0 0,0 0 0,-1 0 0,1 0 1,0 0-1,1 0 0,-1 0 0,1 0 0,2-4 0,14-9-7299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9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0 407 12780,'11'0'3999,"2"0"-2608,-1-2 0,1 1 0,0-2 0,-1 1 0,1-2 0,20-8 0,-28 10-990,0 0 0,0-1-1,0 0 1,0 0-1,-1-1 1,1 1-1,-1-1 1,0 0-1,0 0 1,0 0-1,3-6 1,-4 6-370,-2 1 1,1-1-1,0 1 0,-1-1 1,0 0-1,0 0 1,0 0-1,0 0 0,0 0 1,-1 0-1,0-4 0,0 7-12,-1 0 0,1 0 0,-1-1 0,1 1 0,-1 0 0,0 0 0,1 0 0,-1 0 0,0 0-1,0 0 1,0 0 0,0 0 0,0 0 0,0 1 0,0-1 0,0 0 0,0 1 0,0-1 0,0 1 0,0-1 0,-1 1-1,1-1 1,0 1 0,0 0 0,-1-1 0,1 1 0,0 0 0,-1 0 0,1 0 0,0 0 0,0 0 0,-1 1-1,1-1 1,-2 1 0,-3-1 32,0 0 0,0 1-1,1 0 1,-1 0 0,0 1 0,1-1-1,-7 4 1,6-1-51,-1 0 0,1 1 0,1 0 0,-1 0 0,1 0 0,0 1 0,0 0 0,0 0 0,1 0 0,0 1 0,0-1 0,-5 15 0,4-11 0,1 1 0,1 1 0,0-1 0,0 1 0,1-1 0,1 1 0,-1 21 0,2-31-9,0 0 0,0 0 0,1 0 0,-1 0 0,0-1-1,0 1 1,1 0 0,-1 0 0,1 0 0,0 0 0,-1-1 0,1 1 0,0 0 0,0-1 0,0 1 0,0-1 0,1 1-1,-1-1 1,0 1 0,1-1 0,-1 0 0,1 1 0,-1-1 0,1 0 0,1 1 0,1-1-36,0 0 0,-1 0 1,1-1-1,0 1 0,-1-1 1,1 1-1,0-1 1,-1-1-1,1 1 0,0 0 1,0-1-1,4-1 0,4-1-158,1-2-1,-1 1 0,1-1 1,-1-1-1,-1 0 0,18-12 1,-5-3-1683,0 0 1,-1-1 0,-1-2-1,-1 0 1,-1-1 0,24-42-1,-33 47 1181,0 0 0,-2 0-1,-1-1 1,7-25 0,-3-19 2550,-14 0 3489,2 64-5288,0 1 0,0-1-1,0 1 1,0 0 0,0-1 0,0 1 0,0-1-1,0 1 1,0-1 0,-1 1 0,1-1 0,0 1 0,0 0-1,0-1 1,0 1 0,-1-1 0,1 1 0,0 0 0,0-1-1,-1 1 1,1-1 0,0 1 0,-1 0 0,1 0 0,0-1-1,-1 1 1,1 0 0,0 0 0,-1-1 0,1 1 0,-1 0-1,1 0 1,0 0 0,-1-1 0,1 1 0,-1 0 0,1 0-1,-1 0 1,1 0 0,-1 0 0,1 0 0,-1 0 0,1 0-1,0 0 1,-1 0 0,1 1 0,-1-1 0,1 0 0,-1 0-1,1 0 1,0 0 0,-1 1 0,1-1 0,-1 0 0,1 0-1,0 1 1,-1-1 0,1 0 0,-1 1 0,-18 21 919,4 12-454,2 0 0,2 1 0,1 0 0,2 1 1,1 0-1,1 0 0,3 1 0,1-1 0,1 1 0,6 44 0,6-38-167,-10-42-327,-1 1 0,1-1 0,0 1 0,0-1 0,-1 1 0,1-1 0,0 0 0,0 1 1,0-1-1,0 0 0,1 0 0,-1 0 0,0 0 0,0 0 0,1 0 0,-1 0 0,1 0 0,-1 0 0,0-1 0,1 1 0,-1-1 0,4 1 0,-5-1 19,1 0-1,0 0 0,0 0 0,0-1 1,-1 1-1,1-1 0,0 1 0,0 0 1,-1-1-1,1 1 0,0-1 0,-1 1 1,1-1-1,-1 0 0,1 1 0,0-1 1,-1 0-1,0 1 0,1-1 0,-1 0 1,1 0-1,-1 1 0,0-1 0,1 0 0,-1 0 1,0 0-1,0 0 0,0 1 0,0-1 1,0 0-1,0 0 0,0-1 0,2-34 143,-2 29-120,-2-15-5,0 1-1,-1-1 1,-1 1-1,-1 0 1,-9-25-1,13 45-65,0 0 0,1-1 0,-1 1 1,1 0-1,-1-1 0,1 1 0,0 0 0,-1-1 0,1 1 0,0-1 1,0 1-1,0-1 0,0 1 0,0 0 0,0-1 0,0 1 0,1-1 1,-1 1-1,0 0 0,1-1 0,-1 1 0,1 0 0,0-1 0,-1 1 1,1 0-1,0 0 0,0-1 0,0 1 0,0 0 0,0 0 0,0 0 1,0 0-1,0 0 0,0 1 0,3-3 0,2 2-69,0-1 0,0 1 0,1 0 0,-1 0 0,0 1 0,1 0 0,5 1 0,2-1 21,-8-1 2,-1 2 1,1-1-1,-1 0 0,1 1 0,-1 0 1,1 0-1,-1 1 0,1 0 0,-1 0 1,9 4-1,-12-4 51,0 0-1,1 0 1,-1 0 0,0 0-1,0 0 1,0 0 0,0 0-1,-1 1 1,1-1 0,-1 1-1,1 0 1,-1-1-1,0 1 1,0 0 0,0-1-1,0 1 1,-1 0 0,1 0-1,-1 0 1,0 0 0,0 0-1,0 4 1,-1 22 79,2 34 1006,2-63-1049,-1 0-1,0 0 1,0-1 0,0 1-1,0 0 1,1-1 0,-1 1-1,0-1 1,0 1 0,0-1-1,0 0 1,0 0 0,0 0 0,0 0-1,1-2 1,19-15 26,-1-1 1,-1-1-1,0-1 0,-2 0 1,25-39-1,-19 27-231,-23 34 149,-1-1 0,1 1 0,-1-1-1,1 1 1,-1 0 0,1-1 0,-1 1-1,1 0 1,-1 0 0,0-1 0,1 1 0,-1 0-1,0 0 1,0 0 0,1-1 0,-1 1-1,0 0 1,0 0 0,0 0 0,0 0-1,0-1 1,0 1 0,0 0 0,-1 0-1,1 0 1,0 0 0,1 37 11,-2-9-17,3 57 390,-2-82-308,1 1 0,0 0 0,0-1 0,0 1-1,0-1 1,1 1 0,0-1 0,0 1 0,0-1 0,0 0 0,1 0 0,0 0 0,-1-1 0,7 7 0,-7-8-47,1-1-1,-1 1 1,0-1-1,0 0 1,1 1-1,-1-1 1,1-1 0,-1 1-1,1 0 1,0-1-1,-1 1 1,1-1-1,-1 0 1,1 1 0,0-1-1,-1-1 1,1 1-1,0 0 1,-1-1-1,1 1 1,-1-1 0,1 0-1,0 0 1,-1 0-1,0 0 1,1 0-1,-1 0 1,0-1 0,0 1-1,1-1 1,-1 0-1,0 1 1,-1-1-1,3-3 1,6-5-2,0-1 0,-1 0 1,-1 0-1,14-25 0,-14 21 1,-1 0 0,0-1 0,6-23 0,-11 33 0,0-1 0,-1-1 0,0 1 0,0 0 0,0 0 0,-1 0 0,0 0 0,-1-1 0,0 1 0,-2-10 0,3 16 0,0 1 0,0-1 0,0 1 0,0-1 0,0 0 0,0 1 0,0-1 0,-1 1 0,1-1 0,0 1 0,0-1 0,-1 1 0,1-1 0,0 1 0,-1 0 0,1-1 0,0 1 0,-1-1 0,1 1 0,-1 0 0,1-1 0,0 1 0,-1 0 0,1-1 0,-1 1 0,1 0 0,-1 0 0,1 0 0,-1-1 0,0 1 0,1 0 0,-1 0 0,1 0 0,-1 0 0,1 0 0,-1 0 0,1 0 0,-1 0 0,1 0 0,-1 0 0,0 0 0,1 0 0,-1 1 0,1-1 0,-1 0 0,0 1 0,0-1 0,0 1 0,0 0 0,0 0 0,0 0 0,0 0 0,0 0 0,0 0 0,0 0 0,0 0 0,1 0 0,-1 1 0,0-1 0,1 0 0,-1 0 0,1 1 0,-1 1 0,0 0 0,1-1 0,-1 0 0,1 0 0,-1 0 0,1 0 0,0 1 0,0-1 0,0 0 0,0 0 0,1 1 0,-1-1 0,0 0 0,1 0 0,0 0 0,-1 0 0,1 0 0,0 0 0,0 0 0,0 0 0,0 0 0,1 0 0,-1 0 0,0-1 0,1 1 0,-1 0 0,1-1 0,0 1 0,0-1 0,2 2 0,3-1 0,-1 0 0,1 0 0,0 0 0,0-1 0,0 0 0,0-1 0,0 0 0,8 0 0,-3 0 0,-1-1 0,1-1 0,-1 0 0,1 0 0,-1-1 0,0 0 0,0-1 0,0-1 0,-1 0 0,17-10 0,-22 12 0,1 0 0,-1-1 0,0 0 0,-1 0 0,1 0 0,-1 0 0,0-1 0,0 0 0,0 0 0,-1 0 0,1 0 0,-1-1 0,-1 1 0,1-1 0,-1 1 0,0-1 0,0 0 0,0 0 0,-1 0 0,0-1 0,0-7 0,-1 13 0,0 1 0,-1-1 0,1 1 0,-1-1 0,1 1 0,-1-1 0,1 1 0,-1-1 0,1 1 0,-1-1 0,1 1 0,-1 0 0,1-1 0,-1 1 0,0 0 0,1-1 0,-1 1 0,0 0 0,1 0 0,-1 0 0,0 0 0,1 0 0,-1 0 0,0 0 0,1 0 0,-1 0 0,0 0 0,0 0 0,1 0 0,-1 0 0,0 0 0,1 0 0,-1 1 0,1-1 0,-1 0 0,0 1 0,1-1 0,-1 0 0,1 1 0,-1-1 0,0 1 0,-30 14 0,21-6 0,-1 0 0,1 1 0,0 0 0,-15 22 0,22-27 0,0 0 0,0 0 0,0 0 0,0 0 0,1 0 0,0 1 0,0-1 0,0 1 0,1 0 0,0-1 0,0 1 0,0 0 0,1 0 0,0 8 0,1-12 0,0-1 0,-1 1 0,1-1 0,0 1 0,0-1 0,0 1 0,0-1 0,0 0 0,0 1 0,0-1 0,1 0 0,-1 0 0,0 0 0,1 0 0,-1 0 0,1 0 0,-1-1 0,1 1 0,-1 0 0,1-1 0,-1 1 0,1-1 0,0 1 0,-1-1 0,1 0 0,0 0 0,2 0 0,56 2 0,-47-3 0,3 2 56,-12 0-103,0 0 1,0-1-1,0 0 1,0 0-1,0 0 1,1 0-1,-1-1 1,5-1-1,-8-4-6685,-1-2 86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9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0 173 19058,'0'0'328,"0"1"0,0-1 0,0 1-1,0 0 1,1-1 0,-1 1 0,0-1 0,0 1 0,0-1 0,0 1 0,1 0-1,-1-1 1,0 1 0,0-1 0,1 1 0,-1-1 0,0 0 0,1 1-1,-1-1 1,1 1 0,-1-1 0,1 0 0,-1 1 0,1-1 0,-1 0-1,1 1 1,-1-1 0,1 0 0,-1 0 0,2 1 0,25 4 2295,29-9-2326,-48 1-266,1 0 0,-1 0 0,0-1 1,-1 0-1,1-1 0,-1 1 0,0-1 0,0-1 0,0 1 0,-1-1 0,10-11 0,-13 13-19,1 0 0,-1 0 0,1 0 0,-1-1 0,-1 1 0,1-1 0,0 1 0,-1-1 0,0 0 0,0 0 0,-1 0 0,1 0 0,-1 0 0,0-1 0,-1 1 0,1 0 0,-1-1 0,0 1 0,0 0 0,-2-7 0,1 11-12,1 0 0,-1 0 0,0 0 0,0 0 0,0 0 0,0 0 0,0 0 0,0 1 0,0-1 0,0 0 0,0 0 0,0 1 0,0-1 0,0 1 0,-1-1 0,1 1 0,0 0 0,0-1 0,-1 1 0,1 0 0,0 0 0,0 0 0,-1 0 0,1 0 0,0 0 0,-1 0 0,0 1 0,-38 7 0,31-2 0,0 0 0,0 0 0,0 0 0,1 1 0,0 0 0,1 1 0,0 0 0,0 0 0,0 0 0,-7 15 0,6-11 0,1 0 0,1 1 0,0-1 0,0 2 0,2-1 0,-1 0 0,-2 22 0,6-34 0,1 1 0,0-1 0,0 1 0,1-1 0,-1 1 0,0-1 0,0 1 0,1-1 0,-1 1 0,1-1 0,-1 0 0,1 1 0,-1-1 0,1 0 0,0 1 0,0-1 0,0 0 0,0 0 0,0 0 0,0 0 0,0 0 0,0 0 0,0 0 0,0 0 0,0 0 0,1 0 0,-1-1 0,0 1 0,1 0 0,-1-1 0,1 1 0,-1-1 0,0 0 0,1 1 0,-1-1 0,1 0 0,-1 0 0,1 0 0,-1 0 0,1 0 0,-1 0 0,1-1 0,1 1 0,7-1 0,-1 0 0,1 0 0,0-1 0,-1 0 0,14-6 0,2-3 0,-1-1 0,0-2 0,38-28 0,26-15 0,-88 56 0,1 0 0,0 1 0,0-1 0,-1 0 0,1 1 0,0-1 0,0 1 0,0-1 0,-1 1 0,1 0 0,0-1 0,0 1 0,0 0 0,0 0 0,0 0 0,0-1 0,0 1 0,0 0 0,0 0 0,0 0 0,-1 0 0,1 1 0,0-1 0,0 0 0,0 0 0,0 1 0,0-1 0,0 0 0,0 1 0,0-1 0,-1 1 0,1-1 0,0 1 0,0-1 0,-1 1 0,1-1 0,0 1 0,-1 0 0,1 0 0,0-1 0,-1 1 0,1 0 0,-1 0 0,0 0 0,1-1 0,-1 1 0,0 0 0,1 0 0,-1 0 0,0 0 0,0 0 0,0 0 0,1 0 0,-1 0 0,0 0 0,0 0 0,-1 1 0,1 12 0,-1 0 0,0 0 0,-5 20 0,2-4 0,4-29 0,0-1 0,1 1 0,-1-1 0,1 1 0,-1-1 0,0 0 0,1 1 0,-1-1 0,1 1 0,-1-1 0,1 0 0,-1 0 0,1 1 0,-1-1 0,1 0 0,-1 0 0,1 0 0,-1 1 0,1-1 0,0 0 0,-1 0 0,1 0 0,-1 0 0,1 0 0,-1 0 0,1 0 0,0 0 0,-1-1 0,1 1 0,-1 0 0,1 0 0,-1 0 0,1 0 0,0-1 0,22-6 0,20-13 0,-34 15 0,1 0 0,0 0 0,0 1 0,0 0 0,0 1 0,0 0 0,1 1 0,20-2 0,-30 4-14,0 0 0,0 0 0,0 1 1,0-1-1,0 0 0,0 1 0,0-1 0,0 0 0,0 1 1,0-1-1,-1 1 0,1 0 0,0-1 0,0 1 0,0 0 1,-1-1-1,1 1 0,0 0 0,-1 0 0,1 0 0,-1-1 1,1 1-1,-1 0 0,1 0 0,-1 0 0,0 0 0,1 0 1,-1 0-1,0 0 0,0 0 0,0 0 0,0 0 0,0 1 1,0 44-2863,0-30 238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1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72 14830,'4'-11'3272,"16"-34"54,-8 30-272,-5 14-576,-1 23-995,-5 72 326,-16 151 0,3-101-1541,11-111-163,1-26 43,0-20 5,3-36-142,2-139-198,-5 181-523,1 17 445,-1-7 249,0-1 0,1 1 0,0 0 1,-1 0-1,1-1 0,0 1 1,1-1-1,-1 1 0,0-1 0,1 1 1,1 2-1,1-2 17,-1 0-1,0-1 1,1 1-1,-1-1 1,1 1-1,0-1 1,0 0 0,0-1-1,0 1 1,0-1-1,0 1 1,0-1-1,0 0 1,0-1-1,1 1 1,-1-1 0,0 0-1,1 0 1,-1 0-1,0-1 1,1 1-1,-1-1 1,0 0-1,0 0 1,0-1 0,0 1-1,0-1 1,5-2-1,-1-1 106,1 0 0,-1-1 0,1 0 0,-2 0 0,1 0-1,-1-1 1,0-1 0,0 1 0,-1-1 0,0 0 0,6-10 0,-5 5-98,-1-1 1,-1-1-1,0 1 1,0-1-1,-2 1 1,0-1-1,0 0 1,-1-1-1,-1-24 1,-1 39-9,0 0 0,1 0 0,-1 0 0,0 0 0,0 1 0,0-1 0,0 0 0,0 0 0,0 0 0,0 0 0,0 0 0,0 0 0,0 0 0,-1 0 0,1 0 0,0 0 0,-1 0 0,1 0 0,-1 0 0,1 1 0,-1-1 0,1 0 0,-1 0 0,1 1 0,-1-1 0,0 0 0,0 1 0,1-1 0,-1 0 0,0 1 0,0-1 0,0 1 0,1-1 0,-1 1 0,0 0 0,0-1 0,0 1 0,0 0 0,0 0 0,0-1 0,0 1 0,0 0 0,0 0 0,0 0 0,0 0 0,0 0 0,0 1 0,0-1 0,0 0 0,1 0 0,-3 1 0,0 1 0,-1-1 0,0 1 0,0 0 0,1 1 0,-1-1 0,1 1 0,-1-1 0,1 1 0,0 0 0,-5 6 0,-12 20 0,1 1 0,-16 36 0,28-52 0,1-1 0,1 1 0,0 0 0,1 1 0,0-1 0,1 1 0,-1 24 0,4-38 0,0 0 0,0 0 0,0 0 0,0 0 0,1 0 0,-1 0 0,0 0 0,0 0 0,1 0 0,-1 0 0,1 0 0,-1-1 0,1 1 0,0 0 0,-1 0 0,1 0 0,0-1 0,-1 1 0,1 0 0,0-1 0,0 1 0,-1-1 0,1 1 0,0-1 0,2 2 0,32 4 0,38-12 0,-72 6 0,30-6 0,-22 4 0,-1-1 0,1 2 0,0-1 0,0 2 0,1-1 0,-1 1 0,0 0 0,14 3 0,-21-2 0,0 0 0,-1 0 0,1 0 0,0 1 0,-1-1 0,1 0 0,-1 1 0,1-1 0,-1 1 0,0 0 0,1 0 0,-1-1 0,0 1 0,0 0 0,0 0 0,-1 0 0,1 0 0,0 0 0,-1 0 0,1 0 0,-1 0 0,0 0 0,0 0 0,0 3 0,1 61 0,-2-48 0,-4 40 116,3-48-232,6-39-348,2-25-8622,-3 22-390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1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13164,'0'0'8275,"11"6"-4351,-6-3-3640,1 0 1,0 0 0,0 0 0,0-1 0,0 1-1,0-1 1,0-1 0,0 1 0,1-1-1,-1 0 1,0-1 0,1 0 0,-1 0 0,1 0-1,-1 0 1,0-1 0,1 0 0,-1-1 0,0 0-1,0 1 1,0-2 0,0 1 0,0-1-1,0 0 1,5-4 0,27-24-285,-36 29 0,0 0 0,0 0 0,0 0 0,-1-1 0,1 1 0,0 0 0,-1-1 0,0 1 0,1-1 0,-1 0 0,0 1 0,-1-1 0,1 0 0,1-4 0,-3 6 0,0 0 0,1 1 0,-1-1 0,0 0 0,1 1 0,-1-1 0,0 1 0,0 0 0,0-1 0,0 1 0,1-1 0,-1 1 0,0 0 0,0 0 0,0 0 0,0-1 0,0 1 0,0 0 0,1 0 0,-1 0 0,0 0 0,0 1 0,0-1 0,0 0 0,0 0 0,0 0 0,0 1 0,1-1 0,-1 0 0,0 1 0,-1 0 0,-31 11 0,26-6 0,0 0 0,0 0 0,1 1 0,0 0 0,0 0 0,0 0 0,1 1 0,1 0 0,-1 0 0,1 0 0,0 0 0,1 1 0,0 0 0,0-1 0,1 1 0,0 0 0,1 0 0,0 1 0,0 9 0,1-17-128,0 0 1,0 0-1,0 0 0,1 1 1,-1-1-1,0 0 0,1 0 1,0 0-1,-1 0 0,1 0 1,0 0-1,0 0 0,0 0 1,0 0-1,1-1 0,-1 1 1,0 0-1,1-1 0,-1 1 0,1-1 1,0 1-1,-1-1 0,1 0 1,0 0-1,0 0 0,0 0 1,0 0-1,0 0 0,2 1 1,6 0-1486,0 0 0,0 0 1,0-1-1,0 0 1,13-1-1,34 0-12171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2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 17617,'0'0'12257,"-6"11"-11419,-2 3-605,1-3-135,0 1 1,1-1 0,0 2-1,1-1 1,1 0 0,-5 18-1,9-29-97,0 0-1,0-1 0,0 1 1,1 0-1,-1-1 1,0 1-1,0 0 1,1-1-1,-1 1 0,0 0 1,1-1-1,-1 1 1,1-1-1,-1 1 0,1-1 1,-1 1-1,1-1 1,-1 1-1,1-1 0,-1 1 1,1-1-1,-1 0 1,1 1-1,0-1 1,-1 0-1,1 0 0,0 1 1,-1-1-1,1 0 1,0 0-1,-1 0 0,1 0 1,0 0-1,-1 0 1,2 0-1,33 0 152,-24-1-100,9 1-143,0 1-1,1 0 1,-1 1-1,0 2 1,24 6-1,-40-9 59,0 0-1,0 0 1,0 1-1,0 0 1,0-1 0,-1 1-1,1 1 1,-1-1 0,1 0-1,-1 1 1,0 0-1,0 0 1,0 0 0,0 0-1,0 0 1,-1 1-1,1-1 1,-1 1 0,0-1-1,0 1 1,-1 0-1,1 0 1,-1 0 0,0 0-1,0 0 1,0 0 0,0 1-1,-1-1 1,1 0-1,-1 0 1,-1 8 0,0-8 81,0 0 0,0 0 1,-1-1-1,0 1 0,1 0 1,-1-1-1,0 0 0,-1 1 1,1-1-1,0 0 0,-1 0 1,0 0-1,0 0 0,0-1 1,0 1-1,0-1 0,0 0 1,-1 0-1,1 0 0,-1 0 1,0-1-1,1 1 0,-1-1 1,0 0-1,0 0 1,-4 0-1,-11 4 258,0-2 0,-1 0 1,-37 0-1,48-4-306,-1 1 0,1-1 0,-1-1 0,1 0 0,0 0 0,0-1 0,0 0 0,-9-5 0,13 6 0,0-1 0,0 1 0,0-1 0,0-1 0,1 1 0,-1-1 0,1 0 0,0 0 0,0 0 0,0 0 0,1-1 0,0 1 0,0-1 0,-4-8 0,6 12-35,1 1-1,0-1 1,-1 1-1,1-1 1,0 1 0,0-1-1,0 0 1,-1 1-1,1-1 1,0 1 0,0-1-1,0 1 1,0-1-1,0 0 1,0 1 0,0-1-1,0 1 1,0-1-1,1 0 1,-1 1 0,0-1-1,0 1 1,0-1-1,1 1 1,-1-1 0,0 1-1,1-1 1,-1 1-1,0-1 1,1 1 0,-1-1-1,1 1 1,-1-1-1,1 1 1,-1 0 0,1-1-1,-1 1 1,1 0-1,-1 0 1,1-1 0,-1 1-1,1 0 1,0 0-1,-1 0 1,1-1 0,0 1-1,36 0-3611,-25 0 2023,20 0-3976,4 0-2460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2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3 122 18001,'0'0'8846,"-1"9"-7528,1-6-1243,-1 0-1,1 0 0,0 0 0,0 0 0,0 0 0,0 0 1,1 0-1,-1 0 0,1-1 0,0 1 0,1 4 1,-1-6-37,0 1 1,1-1-1,-1 1 1,1-1 0,0 0-1,-1 0 1,1 0-1,0 0 1,0 0-1,0 0 1,-1 0 0,1 0-1,0-1 1,0 1-1,0-1 1,0 1 0,0-1-1,1 0 1,-1 0-1,0 0 1,0 0-1,3-1 1,3 1 44,-1 0 0,0-1 0,0 0 0,1 0 0,-1-1 0,0 0 0,0 0 0,-1-1 1,1 0-1,0 0 0,-1 0 0,0-1 0,1 0 0,-1 0 0,-1-1 0,1 0 0,-1 0 0,0 0 0,0-1 0,0 1 0,-1-1 0,0 0 0,0 0 0,0-1 0,-1 1 1,0-1-1,0 0 0,-1 0 0,0 0 0,0 0 0,-1 0 0,0 0 0,1-9 0,-2 16-83,0-1 0,0 0 0,0 0 0,0 0 0,0 0 0,0 0 0,0 0 0,0 0 0,-1 0 0,1 0 0,0 0 0,-1 0 0,1 0 0,0 1 0,-1-1 0,1 0 0,-1 0 0,1 0 0,-1 1 0,0-1 0,1 0 0,-1 1 0,0-1 0,0 0 0,1 1 0,-1-1 0,0 1 0,0-1 0,0 1 0,1-1 0,-1 1 0,0 0 0,0 0 0,0-1 0,0 1 0,0 0 0,0 0 0,0 0 0,0 0 0,0 0 0,0 0 0,0 0 0,0 0 0,0 0 0,0 1 0,0-1 0,1 0 0,-1 1 0,0-1 0,-1 1 0,-2 0 0,-1 1 0,1 0 0,0 0 0,0 0 0,0 0 0,1 1 0,-1 0 0,0 0 0,-5 6 0,0 3 3,0 0 0,1 1 0,1 0 0,-10 22 0,15-29-9,-1 1 0,1-1 1,0 1-1,0 0 0,1-1 1,0 1-1,0 0 1,0 0-1,1 0 0,0 0 1,1 0-1,1 10 0,-1-16-122,0 1 0,0 0 0,0 0 0,1-1 0,-1 1 0,0 0-1,1-1 1,-1 1 0,1-1 0,-1 0 0,1 0 0,0 1 0,0-1 0,-1 0 0,1 0-1,0-1 1,0 1 0,0 0 0,0-1 0,0 1 0,0-1 0,0 1 0,0-1 0,0 0-1,0 0 1,0 0 0,1 0 0,-1 0 0,0-1 0,0 1 0,3-1 0,3-1-1188,-1 1 1,1-1 0,-1 0 0,1 0-1,-1-1 1,0 0 0,9-6-1,22-18-9275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3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84 15086,'0'0'10736,"-7"11"-10395,-10 21-303,2 1 0,2 1 0,1 0 0,1 0 0,2 2 0,1-1 0,2 1 0,2 0 0,-1 49-1,8-82-2056,3-11 807,5-13-954,4-60-2011,-10-2 5058,-2 28 1433,-2 54-2190,-1 0 1,0 1-1,0-1 0,1 0 0,-1 1 1,1-1-1,-1 0 0,1 1 0,-1-1 1,1 1-1,-1-1 0,1 1 0,-1-1 1,1 1-1,0-1 0,-1 1 0,1-1 1,-1 1-1,1 0 0,0 0 0,0-1 1,-1 1-1,1 0 0,0 0 0,0 0 1,-1-1-1,1 1 0,0 0 0,0 0 1,-1 0-1,2 1 0,36 0-352,-9 0-691,-25-2 858,0-1-1,0 0 0,1 0 1,-1 0-1,-1-1 0,1 1 1,0-1-1,0 0 0,-1 0 1,0 0-1,1-1 0,-1 1 0,-1-1 1,1 1-1,0-1 0,3-8 1,3-5 227,0 0 0,9-30 1,4-51 4883,-52 232-5363,15-76 1696,2 0 1,3 1-1,-4 88 1,14-145-1381,0 0 1,0 0-1,0 0 1,0 0-1,0 0 1,1 0 0,-1 0-1,1 0 1,-1 0-1,1 0 1,0 0-1,-1 0 1,1-1-1,2 4 1,-2-5-4,-1 1 1,1-1-1,-1 0 1,1 1-1,-1-1 1,1 0-1,-1 1 1,1-1-1,0 0 1,-1 0-1,1 0 1,0 0-1,-1 1 0,1-1 1,0 0-1,-1 0 1,1 0-1,-1 0 1,1 0-1,0-1 1,-1 1-1,1 0 1,0 0-1,-1 0 1,1 0-1,-1-1 0,1 1 1,1-1-1,1-1-1,0 0 0,0-1 0,0 1 0,0-1 0,0 0 0,-1 0 0,1 0 0,-1 0 0,0 0 0,0-1 0,0 1 0,3-8 0,0-8 1,0-1 0,-2 1 0,0-1 0,-2 0 0,0-1 0,-2-26 0,1 13 0,0 36 0,0 0 0,0 1 0,1-1 0,0 1 0,-1-1 0,1 0 0,0 0 0,0 1 0,0-1 0,0 0 0,0 0 0,1 0 0,-1 0 0,1 0 0,-1-1 0,1 1 0,0 0 0,0-1 0,-1 1 0,1-1 0,0 0 0,0 1 0,1-1 0,-1 0 0,0 0 0,0 0 0,0-1 0,1 1 0,-1 0 0,0-1 0,1 0 0,2 1 0,-1-1 0,0 1 0,0-1 0,-1 0 0,1 0 0,0-1 0,0 1 0,-1-1 0,1 0 0,0 0 0,-1 0 0,1 0 0,-1-1 0,1 1 0,-1-1 0,0 0 0,1 0 0,-1 0 0,0 0 0,0-1 0,-1 1 0,1-1 0,3-5 0,-5 8 0,-1 0 0,1-1 0,-1 1 0,1-1 0,-1 1 0,0-1 0,1 1 0,-1-1 0,0 1 0,1-1 0,-1 0 0,0 1 0,0-1 0,1 1 0,-1-1 0,0 0 0,0 1 0,0-1 0,0 0 0,0 1 0,0-1 0,0 0 0,0 1 0,0-1 0,0 1 0,0-1 0,0 0 0,-1 1 0,1-1 0,0 0 0,0 1 0,-1-1 0,1 1 0,0-1 0,-1 1 0,0-2 0,0 2 0,0 0 0,1 0 0,-1 0 0,0 0 0,0 0 0,0 0 0,1 0 0,-1 0 0,0 0 0,0 0 0,0 1 0,1-1 0,-1 0 0,0 0 0,0 1 0,1-1 0,-1 1 0,0-1 0,0 1 0,1-1 0,-1 1 0,1-1 0,-1 1 0,0-1 0,1 1 0,-1 0 0,1-1 0,0 1 0,-1 1 0,-3 4 0,0 1 0,0-1 0,1 1 0,0 0 0,0 0 0,1 0 0,0 0 0,1 1 0,-1-1 0,1 0 0,0 1 0,1 11 0,1-18 0,0 1 0,-1-1 0,1 0 0,0 1 0,0-1 0,0 0 0,1 0 0,-1 0 0,0 0 0,0 0 0,0 0 0,1 0 0,-1 0 0,1 0 0,-1 0 0,0-1 0,1 1 0,0-1 0,-1 1 0,1-1 0,-1 0 0,1 1 0,-1-1 0,4 0 0,40 5 0,-41-5 0,0 0 0,0 0 0,-1 0 0,1 0 0,0-1 0,0 1 0,0-1 0,-1 0 0,1 0 0,-1-1 0,1 1 0,-1-1 0,4-1 0,-5 1 0,0-1 0,0 1 0,-1 0 0,1 0 0,-1-1 0,1 1 0,-1-1 0,0 1 0,0-1 0,0 0 0,-1 1 0,1-1 0,0 0 0,-1 0 0,0 0 0,0 1 0,0-1 0,0-5 0,-13-99 0,13 107 0,1-1 0,0 0 0,0 1 0,0-1 0,0 1 0,0-1 0,0 1 0,0-1 0,0 1 0,0-1 0,0 1 0,0 0 0,0 0 0,1 0 0,-1-1 0,0 1 0,0 0 0,0 0 0,0 1 0,0-1 0,2 0 0,29 2 0,41 15-3085,-10-1-3743,-27-10-4047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4.3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149 312 20275,'0'0'6903,"-10"-2"-5617,8 1-1247,-2 0-19,1 1 0,-1-1 1,0 0-1,0 1 0,0 0 1,0 0-1,1 0 0,-1 0 0,0 1 1,0-1-1,1 1 0,-1 0 0,0 0 1,1 0-1,-1 1 0,0-1 1,1 1-1,0 0 0,-1 0 0,1 0 1,0 0-1,0 1 0,0-1 1,1 1-1,-3 3 0,0-1 127,0 1-1,1-1 1,0 1-1,1 1 1,-1-1-1,1 0 1,0 1-1,1-1 1,-1 1-1,1 0 1,1 0-1,-1 0 1,1 0-1,0 0 1,1 0-1,0 0 1,1 12-1,0-17-122,-1 0-1,1-1 0,0 1 1,0-1-1,0 1 1,0-1-1,0 1 0,0-1 1,0 0-1,1 0 1,-1 1-1,0-1 0,1 0 1,-1 0-1,1 0 1,-1 0-1,1-1 0,-1 1 1,1 0-1,0-1 1,-1 1-1,1-1 0,0 1 1,0-1-1,-1 0 1,1 0-1,0 0 0,0 0 1,2 0-1,2 0 17,-1-1 0,0 1 0,0-1-1,0 1 1,-1-2 0,1 1 0,0 0-1,0-1 1,8-4 0,-4 0-40,-1 0 0,1-1 0,-1 0 0,0-1 0,-1 0 0,0 0 0,0-1 0,-1 1 0,0-2 0,0 1 0,-1 0 0,0-1 0,-1 0 0,0 0 0,0-1 0,-1 1 0,-1-1 0,0 1 0,0-1 0,-1 0 0,-1 0 0,1 0 0,-3-20 0,2 31 0,0-1 0,0 0 0,0 1 0,0-1 0,-1 0 0,1 1 0,0-1 0,0 1 0,0-1 0,0 0 0,-1 1 0,1-1 0,0 0 0,-1 1 0,1-1 0,0 1 0,-1-1 0,1 1 0,-1-1 0,1 1 0,-1-1 0,1 1 0,-1 0 0,1-1 0,-1 1 0,1 0 0,-1-1 0,1 1 0,-1 0 0,0-1 0,1 1 0,-1 0 0,0 0 0,1 0 0,-1 0 0,0 0 0,1 0 0,-1 0 0,0 0 0,1 0 0,-1 0 0,0 0 0,1 0 0,-1 0 0,-1 1 0,1 0 0,0 0 0,-1 0 0,1-1 0,0 1 0,-1 1 0,1-1 0,0 0 0,0 0 0,0 0 0,0 1 0,0-1 0,0 0 0,1 1 0,-1-1 0,0 1 0,1-1 0,-2 4 0,2-4 0,0 0 0,-1 0 0,1 0 0,0 0 0,0 0 0,0 0 0,0 1 0,0-1 0,0 0 0,0 0 0,0 0 0,1 0 0,-1 0 0,0 0 0,1 0 0,-1 0 0,0 0 0,1 0 0,-1 0 0,1 0 0,0 0 0,-1 0 0,1 0 0,0 0 0,0-1 0,-1 1 0,1 0 0,0 0 0,0-1 0,0 1 0,0-1 0,0 1 0,0-1 0,0 1 0,0-1 0,0 1 0,0-1 0,0 0 0,0 0 0,0 0 0,0 1 0,0-1 0,1 0 0,-1 0 0,0-1 0,0 1 0,0 0 0,0 0 0,0 0 0,2-1 0,4 0 0,-1-1 0,1 1 0,-1-1 0,0 0 0,0 0 0,0-1 0,9-5 0,0-3 0,0-1 0,-1 0 0,-1-1 0,0-1 0,-1 0 0,15-22 0,-20 26 0,-1 0 0,0 0 0,0-1 0,-1 0 0,-1 0 0,0 0 0,0 0 0,-1-1 0,0 1 0,-1-1 0,0-13 0,-5 23 0,-4 11 0,-5 10 0,-1 19 0,1 1 0,1 1 0,3 0 0,1 0 0,2 0 0,2 1 0,1-1 0,7 67 0,2-64 0,2 0 0,2-1 0,2 0 0,32 67 0,-46-173 0,-32-63 0,22 93 0,2-1 0,1 0 0,1 0 0,-2-52 0,10 86 6,-1 0-1,1 0 1,0 1-1,0-1 1,-1 0-1,1 1 1,0-1-1,0 0 1,0 1-1,0-1 1,0 1 0,0 0-1,0-1 1,0 1-1,0 0 1,0 0-1,0-1 1,0 1-1,0 0 1,0 0-1,0 0 1,0 0 0,0 0-1,1 1 1,38-1-329,-32 1-80,18-1-3110,-2 1-2893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4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12556,'1'2'828,"1"0"1,0 0 0,-1 0-1,0 0 1,0 0-1,1 0 1,-1 0-1,0 0 1,-1 1-1,2 3 1,1 43 6860,-4-33-5205,1-15-2464,0-1 0,0 0 0,0 1 0,0-1 0,0 0 0,0 1 0,0-1 0,0 0 0,0 1 0,0-1 0,0 0-1,0 1 1,0-1 0,0 0 0,1 0 0,-1 1 0,0-1 0,0 0 0,0 1 0,0-1 0,1 0 0,-1 0 0,0 1 0,0-1-1,1 0 1,-1 0 0,0 1 0,0-1 0,1 0 0,-1 0 0,0 0 0,1 0 0,-1 0 0,0 1 0,1-1 0,-1 0-1,0 0 1,1 0 0,-1 0 0,0 0 0,1 0 0,17-8 160,19-19-376,-35 25 230,14-12-376,0-1 0,0-1 1,-2 0-1,15-21 0,-28 36 182,-1 36-1041,-1 7 1150,0-23-669,0 1 1,5 33-1,-4-52 533,0 0 0,0 0 0,0 0 0,1 0 0,-1 0 0,0-1 0,1 1 0,-1 0 0,0 0 0,1 0 0,-1-1 0,1 1 0,0 0 0,-1-1 0,1 1 0,-1 0 0,1-1 0,0 1 0,-1-1 0,1 1 0,0-1 0,0 1 0,0-1 0,-1 1 0,1-1 0,0 0 0,0 0 0,0 1 0,0-1 0,-1 0 0,1 0 0,2 0 0,16 1-6070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5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11627,'0'0'20040,"-2"11"-19105,-1-1-857,1-3-60,0 1 0,0-1 1,1 1-1,0-1 0,0 1 0,1 11 0,1-17-19,-1 0 0,0 0 0,1 0 0,-1 0-1,1 0 1,0 0 0,0 0 0,0 0-1,0 0 1,0 0 0,0 0 0,0-1-1,0 1 1,1 0 0,-1-1 0,1 1 0,-1-1-1,1 0 1,0 1 0,-1-1 0,1 0-1,0 0 1,0 0 0,0 0 0,0 0 0,0-1-1,0 1 1,0-1 0,0 1 0,0-1-1,0 0 1,3 1 0,2 0 1,0-1 0,1 1 0,-1-1 0,1 0 0,-1-1 0,1 1 0,-1-2 0,0 1 0,0-1 0,1 0 0,-1 0 0,12-7 0,-8 2 0,-1 0 0,0-1 0,0 0 0,-1 0 0,0-1 0,14-19 0,-18 23-219,-14 30-8424,0-8 1522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6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263 107 13933,'0'0'5056,"1"-10"-2323,3-32-662,-4 41-1973,0 0-1,0 0 1,0 0 0,0 0-1,0 0 1,-1 0 0,1 0-1,0 0 1,-1 0 0,1 0-1,-1 0 1,1 0 0,-1 0-1,1 1 1,-1-1 0,1 0-1,-1 0 1,0 0-1,1 1 1,-1-1 0,0 0-1,0 1 1,0-1 0,0 1-1,1-1 1,-1 1 0,0-1-1,0 1 1,0 0 0,0-1-1,0 1 1,0 0 0,0 0-1,-1 0 1,-38-1 1139,32 1-788,-3 1-341,1 1 1,-1 1 0,1 0 0,-1 0 0,1 1-1,0 0 1,0 1 0,1 0 0,0 0 0,-1 1-1,2 0 1,-1 1 0,1 0 0,0 0 0,0 1-1,1 0 1,0 0 0,1 1 0,-1 0 0,-7 15 0,13-23-114,1 0 1,-1 0 0,1-1 0,0 1 0,-1 0 0,1 0 0,-1-1 0,1 1 0,0 0 0,0 0-1,-1 0 1,1 0 0,0 0 0,0-1 0,0 1 0,0 0 0,0 0 0,0 0 0,0 0 0,1 0-1,-1-1 1,0 1 0,0 0 0,1 0 0,-1 0 0,0 0 0,1-1 0,-1 1 0,1 0 0,-1 0 0,1-1-1,-1 1 1,1 0 0,-1-1 0,1 1 0,0-1 0,0 1 0,-1-1 0,1 1 0,0-1 0,0 1-1,-1-1 1,1 0 0,0 1 0,0-1 0,0 0 0,-1 0 0,1 0 0,0 0 0,0 1 0,0-1 0,0 0-1,0-1 1,0 1 0,-1 0 0,1 0 0,0 0 0,0 0 0,1-1 0,7-1 34,0 1 0,0-2 0,0 1-1,13-7 1,-1-1-21,-1-1 0,-1 0 0,35-29 0,-45 33 23,0 0 0,-1-1 0,0 0 1,-1 0-1,0-1 0,0 0 0,-1 0 0,0-1 1,0 1-1,3-12 0,-8 20 187,-22 55 140,17-45-254,0 0-1,0 0 1,1 0 0,0 1 0,-2 15 0,5-24-103,0 0 1,0-1 0,0 1-1,1-1 1,-1 1 0,0 0-1,1-1 1,-1 1 0,0-1-1,1 1 1,-1-1 0,1 1-1,-1-1 1,1 1 0,-1-1-1,1 0 1,-1 1 0,1-1-1,-1 0 1,1 1 0,0-1-1,-1 0 1,1 0 0,-1 1-1,1-1 1,0 0 0,-1 0-1,1 0 1,0 0 0,-1 0-1,1 0 1,0 0 0,-1 0-1,1 0 1,0 0 0,-1-1-1,1 1 1,0 0 0,0-1-1,31-6-23,-8-3 21,0-1 0,37-24 0,26-12 0,-86 47 0,0-1 0,0 1 0,0-1 0,0 1 0,0 0 0,0-1 0,0 1 0,0 0 0,0 0 0,0 0 0,0 0 0,0 0 0,0 0 0,0 0 0,1 0 0,-1 0 0,0 0 0,0 1 0,0-1 0,0 0 0,0 1 0,0-1 0,0 1 0,0-1 0,0 1 0,0-1 0,-1 1 0,1 0 0,0 0 0,0-1 0,0 1 0,-1 0 0,1 0 0,0 0 0,-1 0 0,1 0 0,-1 0 0,1 0 0,-1 0 0,1 0 0,-1 0 0,0 0 0,0 0 0,1 0 0,-1 0 0,0 0 0,0 0 0,0 2 0,1 11 0,0-1 0,-1 1 0,-2 18 0,0-7 0,2-18 0,0 1 0,0 0 0,1-1 0,0 1 0,0-1 0,4 12 0,-5-18 0,1 0 0,-1 0 0,1 0 0,-1 0 0,1 0 0,0 0 0,-1 0 0,1-1 0,0 1 0,0 0 0,-1 0 0,1-1 0,0 1 0,0 0 0,0-1 0,0 1 0,0-1 0,0 1 0,0-1 0,0 1 0,1-1 0,1 0 0,-1 0 0,0 0 0,1 0 0,-1 0 0,0-1 0,0 1 0,1-1 0,-1 0 0,0 1 0,0-1 0,0 0 0,0 0 0,0 0 0,3-3 0,9-5-559,0-2 0,-1 1 0,18-20 0,-17 15-1209,0-1 0,-1 0-1,-1-1 1,19-36 0,-20 29-8295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7.0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58 272 16656,'0'0'13196,"-9"9"-13073,-26 30-59,34-37-61,0-1 0,-1 1 0,1-1 0,0 1 0,0-1 0,0 1 0,0 0 0,0 0 0,1-1 0,-1 1 0,0 0 0,1 0 0,-1 0 0,1 0 0,0 3 0,0-4 5,0-1 0,0 1 0,1-1 0,-1 1 0,0-1 0,1 1 0,-1-1 0,1 1-1,-1-1 1,0 1 0,1-1 0,-1 1 0,1-1 0,-1 0 0,1 1 0,0-1 0,-1 0 0,1 1 0,-1-1 0,1 0-1,-1 0 1,1 0 0,0 0 0,-1 1 0,1-1 0,0 0 0,-1 0 0,1 0 0,0 0 0,4-1 53,-1 1 1,1 0 0,-1-1-1,0 0 1,1 0 0,-1 0-1,0-1 1,1 0 0,5-3-1,10-11 64,0 0 1,-2-2-1,0 0 0,-1-1 0,-1 0 0,-1-2 0,17-29 0,-12 17 150,-2-1 0,27-68 0,-66 165-275,9-32 0,1 1 0,2 0 0,1 1 0,1 0 0,2 0 0,-1 43 0,6-73-70,0 0 0,1-1 0,-1 1 0,1 0 0,-1-1 0,1 1 0,0 0 0,0-1 0,0 1 0,0-1 0,1 1 0,-1-1 0,1 0 0,-1 0 0,1 0 0,0 1 0,0-2 0,0 1 0,0 0 0,0 0 0,0-1 0,0 1 0,1-1 0,-1 1 0,1-1 0,-1 0 0,5 1 0,-3-1-448,0 0 0,0 0 1,-1 0-1,1-1 0,0 0 0,0 0 1,0 0-1,0 0 0,0-1 0,0 0 1,0 1-1,5-3 0,25-16-16287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7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4 19154,'0'0'7047,"-11"10"-4629,3-3-2303,0 0 0,1 1-1,-1-1 1,2 2 0,-1-1 0,1 1 0,1-1-1,0 2 1,0-1 0,0 0 0,1 1-1,1 0 1,0 0 0,0 0 0,-1 11-1,4-19-113,-1 0-1,1 0 0,0 0 0,0 0 0,0 0 0,0 0 1,0-1-1,0 1 0,0 0 0,0 0 0,1 0 0,-1 0 0,1-1 1,0 1-1,-1 0 0,1 0 0,0-1 0,0 1 0,0 0 0,0-1 1,0 1-1,1-1 0,-1 0 0,0 1 0,1-1 0,1 2 0,1-2 39,0 0 0,0 0 0,0 0-1,-1-1 1,1 1 0,0-1-1,0 0 1,0 0 0,0 0 0,0-1-1,0 1 1,7-3 0,-2 0 36,0 0 0,0-1 1,-1 0-1,1 0 0,-1-1 0,0 0 1,0 0-1,-1-1 0,1 0 1,-1 0-1,-1-1 0,1 0 1,8-12-1,-2 1 75,-1 1 0,-1-2 0,-1 1 0,16-40 0,-30 67-150,-5 11 0,1 1 0,1 1 0,1-1 0,0 1 0,-2 26 0,8-45 0,-1 0 0,1 1 0,0-1 0,0 0 0,1 0 0,-1 0 0,1 1 0,-1-1 0,1 0 0,0 0 0,0 0 0,0 0 0,1 0 0,-1 0 0,1 0 0,-1-1 0,4 5 0,-1-5 0,-1 0 0,1 0 0,-1 0 0,1-1 0,0 0 0,0 1 0,-1-1 0,1-1 0,0 1 0,0 0 0,0-1 0,0 0 0,0 0 0,5-1 0,-2 1-320,0-1 1,1 0-1,-1 0 0,1-1 0,-1 0 1,0-1-1,0 1 0,0-1 0,-1-1 1,1 1-1,-1-1 0,1 0 0,-1-1 1,0 1-1,-1-1 0,1 0 0,-1-1 1,7-8-1,-6 6-517,0 0 1,-1-1-1,1 0 1,-2 1-1,1-2 0,-1 1 1,-1 0-1,1-1 1,-2 0-1,1 0 0,-1 0 1,-1 0-1,1-11 1,-2 0-13151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8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29 216 10282,'0'0'21086,"-11"-34"-19687,11 34-1407,-1-1 0,1 1 0,0 0 0,0-1 0,0 1 0,-1 0 1,1 0-1,0-1 0,-1 1 0,1 0 0,0 0 0,0-1 0,-1 1 0,1 0 0,0 0 0,-1 0 0,1-1 0,-1 1 0,1 0 1,0 0-1,-1 0 0,1 0 0,-1 0 0,1 0 0,0 0 0,-1 0 0,1 0 0,0 0 0,-1 0 0,1 0 0,-1 0 1,1 0-1,0 0 0,-1 1 0,1-1 0,0 0 0,-1 0 0,1 0 0,0 1 0,-1-1 0,1 0 0,0 0 0,-1 1 0,1-1 1,0 0-1,0 0 0,-1 1 0,1-1 0,0 0 0,0 1 0,0-1 0,-1 0 0,1 1 0,0-1 0,0 1 0,0-1 0,0 0 1,0 1-1,0-1 0,0 0 0,0 2 0,44-2-862,27 0-1447,-103 0 5995,28 3-3678,0 0 0,0 0 0,0 0 0,1 0 0,-1 1 0,1-1 0,0 1 0,0 0 0,0 0 0,1 1 0,-1-1 0,1 0 0,0 1 0,0-1 0,1 1 0,-1 0 0,1-1 0,-1 9 0,3-12 0,-1 0 0,1 0 0,-1-1 0,1 1 0,-1 0 0,1-1 0,-1 1 0,1-1 0,0 1 0,-1-1 0,1 1 0,0-1 0,0 1 0,-1-1 0,1 0 0,0 1 0,0-1 0,0 0 0,-1 0 0,1 1 0,0-1 0,0 0 0,0 0 0,0 0 0,0 0 0,-1 0 0,1 0 0,1-1 0,34 1 0,-29 0 0,52-10 0,-51 7 0,1 1 0,0 1 0,0-1 0,0 1 0,0 1 0,0-1 0,0 1 0,0 1 0,14 2 0,-23-3 0,0 0 0,-1 0 0,1 0 0,0 0 0,-1 0 0,1 0 0,0 0 0,-1 0 0,1 0 0,0 1 0,0-1 0,-1 0 0,1 0 0,0 0 0,-1 0 0,1 0 0,0 0 0,0 1 0,-1-1 0,1 0 0,0 0 0,0 0 0,0 1 0,-1-1 0,1 0 0,0 0 0,0 1 0,0-1 0,0 0 0,-1 0 0,1 1 0,0-1 0,0 0 0,0 1 0,0-1 0,0 0 0,0 0 0,0 1 0,0-1 0,0 0 0,0 1 0,0-1 0,0 0 0,0 1 0,0-1 0,-7-21 0,1 0 0,1-1 0,1 0 0,1 0 0,1 0 0,1-35 0,1 56 0,0 1 0,0 0 0,0-1 0,0 1 0,0-1 0,1 1 0,-1 0 0,0-1 0,0 1 0,1 0 0,-1-1 0,0 1 0,0 0 0,1-1 0,-1 1 0,0 0 0,1 0 0,-1-1 0,0 1 0,1 0 0,-1 0 0,1 0 0,-1-1 0,0 1 0,1 0 0,-1 0 0,1 0 0,-1 0 0,0 0 0,1 0 0,-1 0 0,1 0 0,-1 0 0,1 0 0,-1 0 0,0 0 0,1 0 0,-1 0 0,1 1 0,-1-1 0,0 0 0,1 1 0,18 5 0,-18-6 0,38 13-2640,-21-9-1370,0 0-1,1-1 0,0-1 1,27 0-1,4-8-1141,-47 6 5328,0-1 0,0 0-1,1-1 1,-1 1 0,0-1 0,0 1 0,0-1 0,5-4-1,-5 4 928,0-1 0,0 1 0,-1-1 0,1 0 0,-1 0 0,0 0 0,0 0 0,0-1 0,0 1-1,0 0 1,-1-1 0,1 1 0,-1-1 0,0 0 0,0 1 0,0-1 0,-1 0 0,0 0 0,1 1-1,-2-8 1,1 10-1028,-1 0 0,1 0 1,-1 0-1,0 0 0,1 0 0,-1 0 0,0 0 0,0 0 0,0 1 0,1-1 0,-1 0 0,0 1 0,0-1 0,0 1 0,0-1 0,0 1 0,0-1 0,0 1 0,-1 0 0,1-1 0,0 1 0,0 0 1,0 0-1,0 0 0,0 0 0,0 0 0,-1 0 0,1 0 0,-2 1 0,-35 7 775,33-5-850,0 0 0,0 0 0,0 0 0,1 1 0,0 0 0,-1 0 0,2 0 0,-1 1 0,0-1 0,1 1 0,0 0 0,0-1 0,0 2 0,0-1 0,1 0 0,0 0 0,0 1 0,1-1 0,-2 12 0,3-16 0,0 0 0,1-1 0,-1 1 0,1 0 0,-1 0 0,1 0 0,-1-1 0,1 1 0,-1 0 0,1-1 0,0 1 0,-1 0 0,1-1 0,0 1 0,0-1 0,0 1 0,-1-1 0,1 0 0,0 1 0,0-1 0,0 0 0,0 1 0,0-1 0,0 0 0,1 0 0,31 6 0,-24-5 0,-2 1-1,10 0-11,0 2-1,0 0 1,0 1-1,20 8 1,-34-12 11,-1 1 0,1-1-1,-1 0 1,0 1 0,1-1 0,-1 1 0,0 0 0,0 0 0,0 0 0,0 0 0,-1 0-1,1 0 1,0 0 0,-1 1 0,2 2 0,-3-3 2,1 0 1,-1 1-1,0-1 1,0 0-1,0 0 1,0 0-1,0 0 0,0 1 1,-1-1-1,1 0 1,-1 0-1,0 0 1,1 0-1,-1 0 0,0 0 1,0 0-1,0 0 1,-1 0-1,1 0 1,0-1-1,-1 1 1,-1 2-1,-4 2-6,1 1-1,-1-1 1,-1 0 0,1 0-1,-1-1 1,0 0 0,0-1-1,0 0 1,-1 0 0,0 0-1,1-1 1,-1-1 0,0 1-1,-1-2 1,-11 2 0,21-3-135,-1 0 1,1 0 0,-1 0-1,1 0 1,-1 0 0,1-1-1,-1 1 1,1 0 0,-1 0-1,1 0 1,-1-1 0,1 1 0,-1 0-1,1-1 1,-1 1 0,1 0-1,0-1 1,-1 1 0,1-1-1,0 1 1,-1-1 0,1 1-1,0 0 1,0-1 0,-1 1-1,1-1 1,0 1 0,0-1 0,0 1-1,0-1 1,0 0 0,0 1-1,0-1 1,-1-21-7573,2 18 5747,1-20-12988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9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12139,'9'-1'6679,"-4"0"-6206,17-2 1596,0 0-1,0-2 1,22-8-1,-38 11-1543,0-1-1,1 1 1,-1-2 0,0 1-1,-1-1 1,11-8-1,-14 10-439,0 0 0,0 0 0,0 0 0,0 0 0,-1 0 0,1-1 0,-1 1 0,1-1 0,-1 1 0,0-1 0,0 1 0,0-1 0,0 0 0,-1 0 0,1 1 0,-1-1 0,0-4 0,0 6-85,0-1 0,-1 1 0,1 0 0,-1-1 0,1 1 0,-1 0 0,0-1 0,1 1 0,-1 0 0,0 0 0,0 0 0,0 0 0,0 0 0,0 0 0,0 0 0,0 0 0,-1 0 0,1 1 0,0-1 0,0 0 0,-1 1 0,1-1 0,0 1 0,-1-1 0,1 1 0,0 0 0,-1-1 0,1 1 0,-1 0 0,1 0 0,0 0 0,-1 0 0,1 0 0,-1 0 0,-2 1 0,-1-1 0,-1 1 0,0-1 0,1 1 0,-1 0 0,1 1 0,-1-1 0,1 1 0,-9 4 0,7 0 0,-1-1 0,1 2 0,0-1 0,0 1 0,0 0 0,1 0 0,0 1 0,-6 11 0,8-13 0,1 0 0,0 0 0,0 0 0,1 0 0,-1 0 0,1 0 0,1 1 0,-1-1 0,1 1 0,0 0 0,1-1 0,0 1 0,0 7 0,1-10-31,0-1 0,0 0 0,1 1 0,-1-1 1,1 0-1,-1 0 0,1 0 0,0 0 0,0-1 0,1 1 0,-1 0 0,0-1 1,1 1-1,0-1 0,-1 0 0,1 0 0,0 0 0,0 0 0,0-1 0,0 1 1,7 1-1,0 1-642,1 0 1,0-1-1,1 0 1,-1-1 0,17 1-1,17-2-8034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0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189 364 17489,'0'0'4041,"-9"-8"-203,-31-26-683,38 32-3088,0 0 0,-1 0 0,1 1 0,-1 0 0,1-1 1,-1 1-1,1 0 0,-1 0 0,0 0 0,1 1 0,-1-1 0,0 0 0,0 1 0,0 0 0,1 0 0,-1 0 0,0 0 1,0 0-1,0 1 0,1-1 0,-1 1 0,0-1 0,1 1 0,-1 0 0,0 0 0,1 1 0,-1-1 0,1 0 1,-1 1-1,1-1 0,0 1 0,0 0 0,0 0 0,0 0 0,0 0 0,0 0 0,0 0 0,1 1 0,-1-1 0,-1 3 1,-2 4 98,0 0-1,0 1 1,1-1 0,0 1 0,0 0 0,1 0 0,1 0 0,-3 19 0,4-26-166,1-1 0,0 1 0,0-1 0,0 0 0,0 1 0,0-1 0,0 1 0,1-1 0,-1 1 0,1-1 0,-1 1 0,1-1 0,0 0 0,0 0 0,0 1 0,1-1 0,-1 0 0,0 0 0,1 0 0,-1 0 0,1 0 0,0-1 0,0 1 0,2 2 0,0-2 0,1 0 0,0-1 0,-1 1 0,1-1 0,0 0 0,-1 0 0,1-1 0,0 1 0,0-1 0,0 0 0,8-1 0,-3-1 0,-1 0 0,0 0 0,0-1 0,0 0 0,0-1 0,0 0 0,-1-1 0,1 1 0,-1-1 0,-1-1 0,1 0 0,-1 0 0,0 0 0,0-1 0,0 0 0,8-12 0,-7 9 0,-1 0 0,0 0 0,-1-1 0,0 1 0,-1-2 0,0 1 0,-1 0 0,0-1 0,0 0 0,-1 0 0,-1 0 0,1-18 0,-2 29 0,-1 1 0,0 0 0,0-1 0,0 1 0,0 0 0,0-1 0,0 1 0,0-1 0,1 1 0,-1 0 0,0-1 0,0 1 0,-1-1 0,1 1 0,0 0 0,0-1 0,0 1 0,0-1 0,0 1 0,0 0 0,0-1 0,-1 1 0,1 0 0,0-1 0,0 1 0,0 0 0,-1-1 0,1 1 0,0 0 0,-1-1 0,1 1 0,0 0 0,-1 0 0,1-1 0,0 1 0,-1 0 0,1 0 0,0 0 0,-1 0 0,1-1 0,0 1 0,-1 0 0,1 0 0,-1 0 0,1 0 0,0 0 0,-1 0 0,1 0 0,-1 0 0,1 0 0,0 0 0,-1 0 0,1 0 0,-1 1 0,1-1 0,-1 0 0,0 1 0,0 0 0,0-1 0,0 1 0,0 0 0,0 0 0,0 0 0,0 0 0,0 0 0,0 0 0,1 0 0,-1 0 0,0 1 0,1-1 0,-1 0 0,1 0 0,-1 3 0,0-3 0,0 1 0,1 0 0,-1 0 0,1 0 0,0 0 0,-1-1 0,1 1 0,0 0 0,0 0 0,0 0 0,1 0 0,-1 0 0,0 0 0,1 0 0,-1-1 0,1 1 0,-1 0 0,1 0 0,0-1 0,0 1 0,0 0 0,0-1 0,0 1 0,0-1 0,0 1 0,1-1 0,-1 0 0,0 1 0,1-1 0,-1 0 0,1 0 0,0 0 0,2 1 0,-1-1 0,1 0 0,0-1 0,0 0 0,0 1 0,0-1 0,-1-1 0,1 1 0,0-1 0,0 1 0,0-1 0,-1 0 0,1 0 0,0-1 0,-1 1 0,1-1 0,4-3 0,9-5 0,-1-2 0,-1 0 0,0-1 0,-1 0 0,-1-2 0,0 1 0,0-1 0,-2-1 0,0 0 0,0-1 0,-2 0 0,0-1 0,9-25 0,-16 33 0,0 0 0,0 0 0,0-1 0,-1-19 0,-1 29 0,0 1 0,0 0 0,0-1 0,0 1 0,0 0 0,0-1 0,0 1 0,0 0 0,0-1 0,0 1 0,0 0 0,0-1 0,0 1 0,-1 0 0,1-1 0,0 1 0,0 0 0,0-1 0,0 1 0,-1 0 0,1 0 0,0-1 0,0 1 0,-1 0 0,1 0 0,0-1 0,0 1 0,-1 0 0,1 0 0,0 0 0,-1 0 0,1-1 0,0 1 0,-1 0 0,1 0 0,0 0 0,-1 0 0,1 0 0,0 0 0,-1 0 0,1 0 0,0 0 0,-1 0 0,-15 9 0,7 1 0,0 1 0,0 0 0,2 0 0,-1 1 0,2 0 0,-10 22 0,-27 84 0,37-98 0,-6 19 0,3-1 0,0 1 0,3 1 0,1-1 0,2 1 0,4 55 0,0-82 0,1 0 0,1-1 0,0 1 0,0-1 0,1 1 0,1-1 0,0-1 0,1 1 0,0-1 0,1 0 0,0 0 0,1-1 0,0 0 0,11 11 0,-23-71 0,-16-42 0,-1 4 0,-14-130 0,35 217 0,0 0 0,0-1 0,-1 1 0,1 0 0,0-1 0,0 1 0,0-1 0,0 1 0,1 0 0,-1-1 0,0 1 0,1 0 0,-1-1 0,0 1 0,1 0 0,-1 0 0,1-1 0,0 1 0,0 0 0,-1 0 0,2-1 0,26-2 0,-18 4 0,3 0 0,-1 0 0,1-1 0,0 0 0,0-1 0,0-1 0,-1 0 0,1 0 0,13-7 0,-19 6 0,1 0 0,-1-1 0,0 0 0,-1 0 0,1 0 0,-1-1 0,0 0 0,0 0 0,-1-1 0,0 1 0,0-1 0,0 0 0,5-14 0,-5 11 0,-1-1 0,0 0 0,-1 0 0,0 0 0,-1-1 0,0 1 0,-1-1 0,0-19 0,-1 31 0,0 0 0,0 0 0,0 0 0,0-1 0,0 1 0,0 0 0,0 0 0,0 0 0,0 0 0,0 0 0,0 0 0,0 0 0,0-1 0,0 1 0,0 0 0,0 0 0,0 0 0,0 0 0,0 0 0,0 0 0,0 0 0,0 0 0,0-1 0,0 1 0,0 0 0,0 0 0,0 0 0,0 0 0,0 0 0,0 0 0,-1 0 0,1 0 0,0 0 0,0 0 0,0-1 0,0 1 0,0 0 0,0 0 0,0 0 0,0 0 0,0 0 0,-1 0 0,1 0 0,0 0 0,0 0 0,0 0 0,0 0 0,0 0 0,0 0 0,0 0 0,-1 0 0,1 0 0,0 0 0,0 0 0,0 0 0,0 0 0,0 0 0,0 0 0,0 0 0,0 0 0,-1 0 0,1 0 0,0 1 0,0-1 0,0 0 0,0 0 0,0 0 0,0 0 0,0 0 0,-9 11 0,-8 16 0,-4 27 0,2 2 0,2 0 0,3 1 0,3 0 0,1 1 0,4 0 0,2 1 0,2-1 0,8 70 0,-2-102 0,-3-41 0,-3-44 0,-3-14 0,5-86 0,0 155-180,0 0-1,0 0 1,0-1 0,1 1 0,0 0-1,-1 0 1,1 0 0,1 0-1,-1 1 1,0-1 0,1 0 0,0 0-1,0 1 1,0-1 0,0 1-1,1 0 1,-1-1 0,1 1 0,0 0-1,0 1 1,0-1 0,0 0-1,0 1 1,1 0 0,-1 0 0,1 0-1,0 0 1,-1 0 0,1 1-1,0-1 1,0 1 0,0 0 0,0 1-1,6-2 1,3 0-7027,0 0-5669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1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3 299 16303,'0'0'127,"0"0"0,0 0 0,0 0 0,0 0 0,0 0 0,0 0 0,0-1 0,-1 1 0,1 0-1,0 0 1,0 0 0,0 0 0,0 0 0,0 0 0,0 0 0,0 0 0,-1 0 0,1 0 0,0 0 0,0 0-1,0 0 1,0 0 0,0-1 0,0 1 0,0 0 0,0 0 0,0 0 0,0 0 0,0 0 0,0 0-1,-1 0 1,1 0 0,0-1 0,0 1 0,0 0 0,0 0 0,0 0 0,0 0 0,0 0 0,0 0 0,0-1-1,0 1 1,0 0 0,0 0 0,0 0 0,1 0 0,-1 0 0,0 0 0,0 0 0,0-1 0,0 1-1,0 0 1,0 0 0,0 0 0,0 0 0,0 0 0,0 0 0,0 0 0,0 0 0,1 0 0,-1-1-1,0 1 1,0 0 0,0 0 0,10-17 3823,27-35-2889,-9 12 275,-17 24-1129,-1-1 1,0-1-1,-1 0 1,-1 0 0,-1-1-1,0 1 1,-1-2-1,3-20 1,-36 130-1003,13-26 873,2 1 0,-4 121 0,16-185-99,0 0-1,1 0 1,-1 0-1,0 0 0,1 0 1,-1 0-1,1 0 0,-1 0 1,1-1-1,0 1 0,-1 0 1,1 0-1,0-1 0,-1 1 1,1 0-1,0-1 0,0 1 1,0 0-1,0-1 0,0 1 1,-1-1-1,1 0 0,0 1 1,0-1-1,0 0 0,0 0 1,0 1-1,0-1 1,0 0-1,0 0 0,0 0 1,0 0-1,0 0 0,0 0 1,0-1-1,0 1 0,0 0 1,2-1-1,3 1-1296,-6 3 1009,0 1-1,0 0 1,-1-1-1,0 1 0,1-1 1,-1 1-1,-3 5 0,3-6 303,0 0-1,0-1 0,0 1 0,0 0 1,1 0-1,-1 0 0,1-1 0,-1 1 0,1 0 1,0 0-1,0 0 0,1 0 0,-1 0 1,2 5-1,-2-7-120,1 0 0,0 1-1,0-1 1,-1 0 0,1 0 0,0 0 0,0 0 0,0 0 0,0 0-1,0 0 1,0 0 0,0-1 0,1 1 0,-1 0 0,0-1-1,0 1 1,1-1 0,-1 1 0,0-1 0,1 1 0,-1-1 0,0 0-1,1 0 1,-1 0 0,0 0 0,1 0 0,-1 0 0,0 0 0,1 0-1,-1 0 1,1-1 0,-1 1 0,3-2 0,-4 2-118,1 0 0,0-1 0,-1 1 0,1-1 0,0 1 0,-1-1 0,1 1 0,-1-1 0,1 1 0,-1-1 0,1 0 0,-1 1 0,1-1 0,-1 0 0,0 1 0,1-1 0,-1 0 0,0 1 0,1-1 0,-1 0 0,0 0 0,0 0 0,0 0 0,2-4-1794,5-19-7729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1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12332,'0'0'17243,"5"10"-17046,20 34-122,-23-42-75,-1 0 0,0-1 0,1 1 0,-1-1 0,1 1 0,-1-1 0,1 0 0,-1 0 0,1 1 0,0-1 0,0-1 0,0 1 0,0 0 0,0 0 1,0-1-1,0 1 0,0-1 0,0 1 0,0-1 0,0 0 0,0 0 0,0 0 0,0 0 0,0 0 0,3-1 0,2 0-71,0-1-1,0 0 1,0-1 0,-1 1-1,8-5 1,3-2-742,-1-2 1,22-18-1,-28 20 115,0 1 0,1 0-1,0 1 1,0 0 0,0 1 0,1 0-1,22-8 1,-33 14 652,0 0-1,-1 0 0,1 0 1,0 0-1,0 0 0,-1 0 1,1 0-1,0 1 1,0-1-1,-1 0 0,1 0 1,0 1-1,-1-1 0,1 1 1,0-1-1,-1 0 0,1 1 1,0-1-1,-1 1 1,1-1-1,-1 1 0,1 0 1,-1-1-1,1 1 0,-1-1 1,1 1-1,-1 0 1,0 0-1,0-1 0,1 1 1,-1 0-1,0-1 0,0 1 1,1 0-1,-1 0 0,0 0 1,0 1-1,2 36 260,-2-31-229,0 3 41,0 0-312,0-1 1,1 1-1,0 0 0,0-1 1,1 1-1,0-1 0,6 15 1,8-2-4903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2.3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71 18514,'0'0'6427,"-5"9"-5504,2-4-780,1-2-44,0 0 0,0 1 0,0-1-1,0 1 1,0 0 0,1 0 0,0-1 0,0 1 0,0 0 0,0 0-1,0 0 1,1 0 0,0 0 0,0 0 0,0 8 0,1-11-87,0 0 0,0-1 0,-1 1 1,1 0-1,0 0 0,0-1 0,0 1 0,0 0 1,0-1-1,0 1 0,0-1 0,0 0 0,0 1 1,0-1-1,0 0 0,0 1 0,0-1 0,0 0 1,0 0-1,0 0 0,0 0 0,0 0 0,2 0 1,29-2 555,-29 1-479,9-1 21,0-1-1,1-1 1,-1 0-1,-1 0 1,1-1-1,0-1 1,-1 0-1,0 0 1,14-12-1,-2 0 203,-2 0 0,0-2 0,20-24 1,-39 43 156,-3 4-10,-1 9-318,-1 1 0,0-1 0,-9 19 0,7-17-43,0-1 0,1 1 0,-4 21 0,7-24-234,-4 41-2841,5-48 2386,0 0 0,0-1 0,0 1 0,0-1 0,1 1 0,0 0 0,0-1 0,0 1 0,0-1 0,3 7 0,7-1-10999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3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93 6438,'0'0'10079,"1"-10"-5136,0-31-1291,-1 39-3541,0 1-1,0-1 1,-1 0 0,1 0 0,-1 0 0,1 0-1,-1 1 1,0-1 0,1 0 0,-1 1 0,0-1-1,0 0 1,0 1 0,-1-1 0,1 1 0,0-1-1,0 1 1,-1 0 0,1 0 0,-1 0 0,1-1-1,-1 1 1,0 1 0,1-1 0,-1 0 0,0 0-1,0 1 1,1-1 0,-1 1 0,0-1 0,0 1 0,0 0-1,0 0 1,0-1 0,0 1 0,1 1 0,-1-1-1,-2 0 1,-1 1 90,0-1-1,-1 1 1,2 0 0,-1 0-1,0 0 1,0 1-1,0-1 1,0 1 0,1 1-1,-1-1 1,1 0-1,-5 5 1,5-3-219,1-1-1,-1 1 1,1 0 0,0 1-1,0-1 1,1 1 0,0-1 0,-1 1-1,2 0 1,-1-1 0,0 1-1,1 0 1,0 0 0,0 0-1,0 1 1,1-1 0,0 0 0,0 0-1,0 0 1,2 9 0,-1-13-16,1 1 0,-1-1 1,1 1-1,-1-1 1,1 1-1,-1-1 1,1 0-1,0 0 0,0 0 1,-1 0-1,1 0 1,0 0-1,0 0 1,0-1-1,0 1 0,0-1 1,0 1-1,0-1 1,1 0-1,-1 0 0,0 0 1,0 0-1,0 0 1,4-1-1,53-7 63,-59 8-30,2 0-11,0 0 0,0 0 0,0 0-1,1 1 1,-1-1 0,0 1 0,0-1-1,0 1 1,0 0 0,0 0 0,0 0 0,0 0-1,0 0 1,-1 0 0,1 0 0,0 0 0,-1 1-1,1-1 1,0 1 0,-1-1 0,0 1-1,1 0 1,-1 0 0,0-1 0,0 1 0,0 0-1,0 0 1,0 0 0,-1 0 0,2 3-1,4 12-29,-1 0 0,6 30-1,-7-29 85,7 27 564,7 73 1,-17-102-477,0 0 1,-1 0-1,0 0 0,-2 0 1,0 0-1,0 0 0,-2 0 1,-5 18-1,9-34-130,0 1 0,0 0 0,-1 0 0,1-1 0,0 1 0,0 0 0,0 0 0,-1-1 0,1 1 0,0 0 0,-1-1 0,1 1 0,-1 0 0,1-1 0,-1 1 0,1-1 0,-1 1 0,1-1 0,-1 1 0,1-1 0,-1 1 0,0-1 0,1 1 0,-1-1 0,0 0 0,-1 1 0,-5-18 0,3-39 0,4 54 0,0-9 0,-2-25 0,1-1 0,3 0 0,1 1 0,11-55 0,-12 83 0,0 0 0,0 0 0,1 1 0,0-1 0,0 1 0,1-1 0,0 1 0,0 0 0,1 0 0,0 1 0,0-1 0,0 1 0,1 0 0,0 1 0,0-1 0,1 1 0,-1 1 0,1-1 0,0 1 0,0 0 0,1 0 0,-1 1 0,1 0 0,0 1 0,0-1 0,11 0 0,-16 2-17,0 0 0,0 0 0,0 1 0,0-1-1,0 1 1,0 0 0,0 0 0,0 0 0,0 1 0,0-1 0,0 1 0,0-1 0,-1 1 0,1 0-1,0 0 1,0 0 0,0 1 0,-1-1 0,1 1 0,-1-1 0,4 3 0,-4 0-7,0 0 0,0-1 0,0 1 0,0 0 0,-1 0 0,0 0-1,1 0 1,-1 0 0,-1 1 0,1-1 0,-1 0 0,1 0 0,-1 0 0,-1 6 0,1 0 42,1-8 8,-1 1-1,0-1 1,0 1 0,0-1-1,0 1 1,0-1 0,-1 1-1,1-1 1,-1 1 0,0-1-1,-1 3 1,2-4 59,0-8 198,-1-23-277,-1 0 0,-1 1 1,-2-1-1,0 1 0,-2 0 0,-17-42 0,26 64-66,10 10-128,27 18-609,-21-11-26,5 1-3050,0-2 1,43 12 0,-25-13-2790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4.4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92 11755,'0'0'8910,"-10"-6"-5600,5 2-2953,-2 0 0,1 1 0,0-1 0,-1 1 0,1 1 0,-1-1 1,-7-1-1,11 4-256,-1-1 1,1 1-1,0 0 0,-1 0 1,1 0-1,0 0 0,-1 1 1,1-1-1,0 1 1,0 0-1,0 0 0,0 0 1,-1 0-1,1 1 0,1-1 1,-1 1-1,0 0 1,0-1-1,1 1 0,-1 1 1,-4 3-1,1 1 74,0 1 0,0-1 0,0 1 0,1 0 0,0 1 0,-3 8 1,5-12-84,1-1 0,1 1 0,-1 0 0,1 0 0,0-1 0,0 1 0,0 0 0,1 0 0,-1 0 0,1 0 0,1 0 0,-1 0 0,2 6 1,-1-9-70,0 0 1,0 0 0,1 0 0,-1 0 0,1-1 0,0 1-1,-1-1 1,1 1 0,0-1 0,0 0 0,0 0 0,0 1-1,0-1 1,0-1 0,0 1 0,1 0 0,-1 0 0,0-1-1,0 1 1,1-1 0,-1 0 0,0 0 0,0 0 0,1 0-1,-1 0 1,0 0 0,1-1 0,2 0 0,4 0 56,1 0 1,-1-1-1,0 0 1,0 0-1,16-7 1,-14 2-80,1-1 0,-1 0 0,0 0 0,-1-1-1,0 0 1,-1-1 0,1 0 0,-2-1 0,0 0 0,0 0 0,-1-1 0,0 0 0,-1 0-1,0 0 1,-1-1 0,-1 0 0,4-16 0,-31 68-1,19-29 0,0-1 0,1 0 0,0 1 0,1 0 0,0-1 0,1 1 0,-1 13 0,2-22 0,1 0 0,-1 1 0,1-1 0,-1 0 0,1 0 0,0 0 0,-1 0 0,1 0 0,0 0 0,0 0 0,0 0 0,0-1 0,0 1 0,0 0 0,0 0 0,0-1 0,0 1 0,0-1 0,0 1 0,0-1 0,0 1 0,1-1 0,-1 0 0,0 1 0,0-1 0,1 0 0,-1 0 0,0 0 0,0 0 0,1 0 0,-1 0 0,0 0 0,0-1 0,2 1 0,48-10 0,-38 4 0,0-1 0,0-1 0,0 0 0,-1-1 0,0-1 0,-1 0 0,0 0 0,-1-1 0,0 0 0,15-22 0,-27 62 0,-1-19 0,0-1 0,0 0 0,1 1 0,1 0 0,0-1 0,0 1 0,1 0 0,0 0 0,3 19 0,-2-28 0,-1 0 0,1 0 0,0 0 0,0 0 0,0-1 0,0 1 0,0 0 0,0-1 0,0 1 0,0 0 0,0-1 0,0 1 0,0-1 0,0 0 0,0 1 0,1-1 0,-1 0 0,0 0 0,0 1 0,0-1 0,1 0 0,-1 0 0,0 0 0,0-1 0,0 1 0,3-1 0,32-7 0,-25 1 0,0 0 0,-1 0 0,-1-1 0,1-1 0,-1 1 0,0-1 0,-1-1 0,0 0 0,-1 0 0,0 0 0,0-1 0,-1 0 0,-1 0 0,0-1 0,0 1 0,5-22 0,-14 46-859,2 1 0,-1 0 0,2 0 0,0 0 0,0 0-1,3 23 1,-1-32 427,0 0 0,-1-1 0,2 1 0,-1 0 0,0 0 0,1-1 0,0 1 0,0-1 0,0 1 0,1-1 0,0 0 0,0 0 0,0 0-1,0 0 1,0-1 0,1 1 0,-1-1 0,1 0 0,0 0 0,0 0 0,0 0 0,7 3 0,12 1-9978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4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68 16720,'0'0'7650,"-3"11"-5830,-23 94 372,5 2 1,-11 146-1,30-234-2192,1-29 0,4-28 0,23-70 0,53-180 0,-76 280 0,0 0 0,1 0 0,0 0 0,0 0 0,1 1 0,0-1 0,0 1 0,1 0 0,0 1 0,0-1 0,9-6 0,-11 10 0,0 1 0,0-1 0,0 1 0,0 0 0,0 0 0,1 0 0,-1 0 0,1 1 0,-1 0 0,1 0 0,0 0 0,-1 0 0,1 1 0,0 0 0,0 0 0,-1 0 0,1 0 0,0 1 0,-1 0 0,1 0 0,0 0 0,6 3 0,-9-3 0,0 0 0,1 1 0,-1-1 0,0 1 0,0-1 0,0 1 0,0 0 0,-1-1 0,1 1 0,0 0 0,-1 0 0,1 0 0,-1 1 0,0-1 0,1 0 0,-1 0 0,0 1 0,-1-1 0,1 1 0,0-1 0,-1 1 0,1-1 0,-1 1 0,0-1 0,0 1 0,0-1 0,0 1 0,0-1 0,-1 5 0,0-1 0,0 0 0,0 0 0,-1 0 0,0 0 0,0 0 0,0 0 0,-1 0 0,0-1 0,0 1 0,-8 9 0,-2-1 0,0 0 0,-1-2 0,-25 20 0,32-28 0,1 1 0,-1-1 0,0-1 0,0 1 0,-1-1 0,1 0 0,0-1 0,-1 0 0,0 0 0,0-1 0,-10 2 0,17-3-164,0 0 0,-1-1 0,1 1 0,0 0 0,0 0 0,0 0 0,0-1 0,0 1 0,0 0 0,0-1 0,0 1-1,0-1 1,0 1 0,0-1 0,0 0 0,1 1 0,-1-1 0,0 0 0,0 0 0,1 0 0,-1 1 0,0-1 0,1 0 0,-1 0 0,1 0 0,-1 0 0,1 0 0,-1 0 0,1 0 0,0 0 0,-1 0 0,1 0 0,0 0 0,0 0-1,0-2 1,0 0-536,0 1 0,0-1-1,0 0 1,0 0 0,1 1-1,-1-1 1,1 0-1,0 1 1,0-1 0,0 1-1,0-1 1,0 1 0,3-5-1,9-7-8219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7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157 162 13677,'-12'0'1740,"-8"1"-802,-55-1 3098,25-8 4454,66 8-7268,1725-62 1442,-1697 58-2664,71-6 0,181-40 0,-262 38 0,-22 4 0,-12 8 0,0 0 0,0-1 0,0 1 0,0 0 0,-1 0 0,1-1 0,0 1 0,0 0 0,0 0 0,0 0 0,0-1 0,0 1 0,0 0 0,0 0 0,-1 0 0,1-1 0,0 1 0,0 0 0,0 0 0,0 0 0,-1 0 0,1-1 0,0 1 0,0 0 0,0 0 0,-1 0 0,1 0 0,0 0 0,0 0 0,-1 0 0,1 0 0,0 0 0,0 0 0,-1 0 0,1 0 0,0 0 0,0 0 0,0 0 0,-1 0 0,1 0 0,0 0 0,0 0 0,-1 0 0,1 0 0,0 0 0,-1 0 0,-64-4 0,-105 7 0,138 5-320,31-8 275,1 0 1,-1 0-1,0 0 0,1 1 1,-1-1-1,1 0 1,-1 1-1,1-1 1,-1 0-1,1 1 1,-1-1-1,1 1 0,-1-1 1,1 1-1,-1-1 1,1 1-1,0-1 1,-1 1-1,1-1 0,0 1 1,-1-1-1,1 1 1,0 0-1,0-1 1,0 1-1,0 0 0,-1-1 1,1 1-1,0-1 1,0 1-1,0 0 1,0-1-1,1 1 1,-1 0-1,0-1 0,0 1 1,0 0-1,0-1 1,1 1-1,-1-1 1,0 1-1,0 0 0,1-1 1,-1 1-1,1 0 1,7 3-4964,2-3-2380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4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1 264 17745,'0'0'4276,"9"4"-3321,4-1-505,0 1-1,0-2 0,0 0 0,0 0 0,1-2 0,19 0 0,91-13 1541,-83 7-1540,119-15 372,970-118 2735,4 56-7092,-1115 83 2498,18-1-1617,-19-6-2736,-14-3-3658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5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81 19250,'3'-4'784,"0"1"-1,0-1 1,0 0 0,-1-1-1,1 1 1,-1 0-1,0-1 1,0 1 0,0-1-1,-1 0 1,0 1-1,0-1 1,1-10 0,-3 14-683,0 0 0,0 0 0,-1 0 0,1 1 0,0-1 0,-1 0 0,1 0 0,0 1 0,-1-1 0,1 1 0,-1-1 0,1 1 0,-1 0 0,1-1 0,-1 1 0,1 0 0,-1 0 0,1 0 0,-1 0 0,1 0 0,-3 1 0,-38 2 36,29 0-126,1 1-1,-1 1 1,1-1-1,0 2 1,1 0 0,-1 0-1,1 1 1,0 0-1,1 1 1,0 1-1,0-1 1,-9 11 0,12-12-8,0 1-1,1-1 1,-1 1 0,2 1 0,-1-1 0,1 1 0,0 0 0,1 0 0,0 0 0,0 1 0,1-1-1,1 1 1,-1 0 0,1 0 0,1 0 0,0 11 0,1-19-31,1 1-1,-1-1 1,1 0-1,0 1 1,0-1-1,0 0 1,0 0-1,0 0 1,0 0 0,1 0-1,-1 0 1,1 0-1,0-1 1,-1 1-1,1 0 1,0-1-1,0 0 1,0 1-1,0-1 1,0 0 0,0 0-1,0 0 1,0 0-1,1 0 1,-1 0-1,0-1 1,1 1-1,-1-1 1,3 0 0,11 3-588,-1-1 0,1-1 0,18-1 0,-26-1 164,4 1-1350,-1 0 1,0-1-1,0-1 0,0 0 1,21-7-1,8-8-6809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6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13901,'0'0'14633,"0"14"-13139,-7 190 1114,1-121-2804,4 81 0,12-110-3079,6-25-6348,-6-24 1712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6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132 164 9129,'0'0'8509,"-9"-5"-5066,4 2-3213,0 1 320,1-1 1,-1 1-1,0 0 1,0 0-1,0 1 1,-7-2-1,10 2-406,0 1 0,0 0 0,1 0-1,-1 0 1,0 0 0,0 0 0,0 1-1,0-1 1,0 0 0,1 1 0,-1 0 0,0-1-1,1 1 1,-1 0 0,0 0 0,1 0-1,-1 0 1,1 0 0,-1 0 0,1 0 0,-1 0-1,1 1 1,0-1 0,0 1 0,0-1-1,-2 4 1,-2 3 86,1 1-1,0 0 0,0 0 1,1 0-1,0 0 1,1 1-1,0-1 0,-1 15 1,2-21-187,1-1 1,0 0 0,-1 1-1,1-1 1,0 1-1,1-1 1,-1 1-1,0-1 1,1 0 0,-1 1-1,1-1 1,0 0-1,0 1 1,0-1 0,0 0-1,0 0 1,0 0-1,0 0 1,1 0-1,-1 0 1,1 0 0,0 0-1,-1-1 1,1 1-1,0-1 1,0 1 0,0-1-1,0 0 1,0 1-1,0-1 1,1 0-1,-1 0 1,0-1 0,0 1-1,1 0 1,-1-1-1,4 1 1,3-1-44,-1 0 0,1-1 0,0 0 0,0 0 0,0-1 0,-1 0 0,1-1 0,-1 0 0,1 0 0,-1-1 0,0 1 0,-1-2 0,1 1 0,-1-1 0,11-9 0,-10 7 0,-1 1 0,0-1 0,0-1 0,-1 1 0,0-1 0,0 0 0,-1 0 0,0-1 0,0 0 0,-1 0 0,0 0 0,0 0 0,3-19 0,-7 28 0,0 0 0,0 0 0,0 0 0,0 0 0,-1 0 0,1 0 0,0 0 0,0 0 0,0 0 0,0 0 0,0 0 0,0 0 0,0 0 0,-1 0 0,1 0 0,0 0 0,0-1 0,0 1 0,0 0 0,0 0 0,0 0 0,0 0 0,0 0 0,-1 0 0,1 0 0,0 0 0,0 0 0,0 0 0,0-1 0,0 1 0,0 0 0,0 0 0,0 0 0,0 0 0,0 0 0,0 0 0,0-1 0,0 1 0,0 0 0,0 0 0,0 0 0,0 0 0,0 0 0,0 0 0,0-1 0,0 1 0,0 0 0,0 0 0,0 0 0,0 0 0,0 0 0,-11 16 0,-9 25 0,16-33-470,2 0-1,-1 0 1,1 0 0,0 0-1,1 0 1,-1 1-1,2-1 1,0 17 0,0-24 264,0-1 1,0 1 0,1-1-1,-1 1 1,0-1-1,1 1 1,-1 0 0,0-1-1,1 1 1,-1-1-1,1 0 1,-1 1 0,1-1-1,-1 1 1,1-1-1,-1 0 1,1 1 0,-1-1-1,1 0 1,0 1 0,-1-1-1,1 0 1,0 0-1,-1 0 1,1 0 0,-1 0-1,1 0 1,0 0-1,-1 0 1,1 0 0,0 0-1,-1 0 1,1 0 0,0 0-1,-1 0 1,1 0-1,-1-1 1,1 1 0,0 0-1,0-1 1,26-13-4160,-19 6 3218,-1 0 1,1 0-1,-2-1 0,10-14 0,18-49-906,-12-5 5435,-14 6 7189,-8 71-10465,0 0 0,0-1 1,0 1-1,0 0 0,-1 0 0,1 0 0,0-1 1,0 1-1,0 0 0,0 0 0,0 0 0,0-1 0,-1 1 1,1 0-1,0 0 0,0 0 0,0 0 0,0 0 0,-1 0 1,1-1-1,0 1 0,0 0 0,0 0 0,-1 0 1,1 0-1,0 0 0,0 0 0,-1 0 0,1 0 0,0 0 1,0 0-1,0 0 0,-1 0 0,1 0 0,0 0 1,0 0-1,-1 0 0,1 0 0,0 0 0,0 0 0,0 0 1,-1 0-1,1 1 0,0-1 0,0 0 0,0 0 1,-1 0-1,1 0 0,0 0 0,0 1 0,-12 6 362,1 3-155,1 0-1,0 1 1,-12 16-1,18-22-149,0 0 0,1 0 0,0 0 0,0 0 0,0 1 0,1-1 0,-1 1 0,1 0 0,1 0 0,-3 11 0,4-16-157,1 0 0,-1-1 0,0 1 0,1 0 1,-1-1-1,0 1 0,1-1 0,-1 1 0,1 0 0,-1-1 1,1 1-1,-1-1 0,1 1 0,-1-1 0,1 0 0,0 1 0,-1-1 1,1 0-1,0 1 0,-1-1 0,1 0 0,0 0 0,-1 1 1,1-1-1,0 0 0,-1 0 0,1 0 0,0 0 0,0 0 1,0 0-1,31 1 170,-24-1-143,22-1-111,-17 0-149,0 0 0,0 1 0,1 1 0,-1 0 0,0 1 0,17 5 0,-27-6 224,-1 0 1,1 0-1,-1 0 1,0 0-1,1 1 1,-1-1-1,0 1 1,0-1-1,0 1 1,0 0-1,0 0 1,0 0 0,-1 0-1,1 0 1,1 4-1,-1-3 117,-1 1 0,0 0 0,0-1 0,0 1 0,-1 0 0,1 0 0,-1-1 0,0 1-1,0 0 1,0 0 0,-1 0 0,1-1 0,-2 8 0,-1-4-46,0 0 1,0 0-1,0 0 0,-1 0 1,1 0-1,-2-1 0,1 1 0,-1-1 1,0 0-1,0-1 0,-1 1 1,0-1-1,0 0 0,0 0 0,0-1 1,-1 0-1,1 0 0,-1-1 1,0 1-1,0-1 0,-1-1 0,1 0 1,-15 3-1,21-5-194,0 0-1,0-1 1,0 1-1,0 0 1,0-1-1,0 1 1,0-1 0,0 1-1,0-1 1,0 1-1,0-1 1,1 0-1,-1 1 1,0-1-1,0 0 1,1 0 0,-1 0-1,0 0 1,1 1-1,-1-1 1,1 0-1,-1 0 1,1 0 0,-1 0-1,1 0 1,0 0-1,-1 0 1,1-1-1,0 1 1,0 0-1,0 0 1,0 0 0,0 0-1,0 0 1,0 0-1,0 0 1,1-2-1,-1-3-1195,1 0 0,0 0-1,0 0 1,0 0-1,1 0 1,3-6 0,12-19-8928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 12684,'0'0'16448,"-10"1"-14468,3 1-1883,0 0 1,0 0-1,0 1 0,1 0 1,-1 0-1,1 1 1,0-1-1,-1 1 0,2 1 1,-1-1-1,0 1 0,1 0 1,0 1-1,0-1 0,1 1 1,-9 12-1,9-12-97,-17 26 0,21-31 0,-1 0 0,0 0 0,0 1 0,1-1 0,-1 0 0,1 1 0,-1-1 0,1 0 0,0 1 0,-1-1 0,1 1 0,0-1 0,0 1 0,0-1 0,0 0 0,0 1 0,0-1 0,1 1 0,-1-1 0,1 3 0,3-3 0,1 1 0,-1-1 0,1 0 0,-1-1 0,1 1 0,0-1 0,-1 0 0,1 0 0,0 0 0,6-2 0,3 1 0,22-1 9,-27 0-17,-1 1 0,0 1-1,1-1 1,-1 2 0,1-1 0,16 4 0,-25-4-2,1 1 1,0 0-1,0-1 1,-1 1 0,1 0-1,0 0 1,-1 0-1,1-1 1,-1 1-1,1 0 1,-1 0-1,1 0 1,-1 0-1,0 0 1,0 0-1,1 0 1,-1 0-1,0 0 1,0 0-1,0 0 1,0 0-1,0 0 1,0 0-1,0 0 1,0 0-1,-1 0 1,1 0-1,0 0 1,0 0-1,-1 1 1,-13 32 298,1-15-282,-1-1 1,-1 0-1,-1-1 1,-1-1 0,0 0-1,-21 14 1,32-27-185,5-5-325,9-15-1304,19-21-3802,-2 5-1770,1-1-2135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3 239 10858,'0'0'12524,"3"55"-9289,-3-21-801,-4 0-704,2 0-321,2-1-832,0-7-577,0-7-128,5-4-865,5-7-512,0-8-802,-1 0-1344,-2-18-1314,0-12-4740</inkml:trace>
  <inkml:trace contextRef="#ctx0" brushRef="#br0" timeOffset="1">71 1 14862,'0'0'11755,"32"25"-18481,-17-7-2115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19699,'0'0'11952,"-11"7"-11290,-3 3-590,-1 1 0,2 1 0,0 0-1,-14 17 1,24-25-67,-1 0-1,0 1 1,1-1-1,0 1 1,0 0-1,1 0 1,-1 0-1,1 0 1,0 1-1,0-1 1,1 1-1,0-1 1,0 1-1,0-1 1,1 1-1,-1 0 1,1 0-1,1-1 1,-1 1-1,2 7 1,-1-11-99,1 0-1,-1 1 1,1-1-1,-1 0 1,1 0-1,0 0 1,-1 0-1,1 0 1,0 0-1,0-1 1,1 1-1,-1-1 1,0 1-1,0-1 1,1 0 0,-1 0-1,1 0 1,-1 0-1,1 0 1,-1-1-1,1 1 1,0-1-1,-1 0 1,4 1-1,75 0-4270,-64-2 3277,1 0-2166,-1-1 0,0 0 0,23-7 1,5-2-8300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17 13453,'0'0'9833,"-39"34"-9801,39-29 0,2-5-512,7 0-1,4-5-288,3-7-1280,0-5-1891,0-4-3235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195 213 6534,'0'0'21466,"-9"3"-19865,-4 1-1249,-1 1 0,1 0 0,0 1-1,0 1 1,1 0 0,0 0 0,0 1-1,-19 18 1,24-18-352,1 0 0,0 0 0,1 1 0,0-1 0,0 1 0,1 0 0,-6 16 0,9-23 0,1 0 0,-1 0 0,0 0 0,1 0 0,-1 0 0,1 1 0,0-1 0,-1 0 0,1 0 0,0 0 0,0 0 0,1 0 0,-1 0 0,0 0 0,1 1 0,-1-1 0,1 0 0,0 0 0,0 0 0,-1-1 0,1 1 0,0 0 0,1 0 0,-1 0 0,0-1 0,1 1 0,-1 0 0,0-1 0,1 1 0,0-1 0,-1 0 0,1 0 0,0 1 0,0-1 0,0 0 0,0-1 0,-1 1 0,1 0 0,1 0 0,-1-1 0,3 1 0,3 1 0,-1-1 0,1-1 0,0 0 0,0 0 0,-1 0 0,1-1 0,0 0 0,-1 0 0,1-1 0,-1 0 0,1 0 0,-1-1 0,0 0 0,0 0 0,0-1 0,0 0 0,-1 0 0,1 0 0,-1-1 0,0 0 0,7-8 0,-6 5 0,0 0 0,-1 0 0,0-1 0,0 1 0,-1-2 0,0 1 0,0 0 0,-1-1 0,-1 0 0,1 0 0,-2 0 0,1-1 0,-1 1 0,-1 0 0,0-15 0,-1 24 0,0 1 0,0 0 0,0 0 0,0 0 0,0 0 0,0-1 0,0 1 0,0 0 0,-1 0 0,1 0 0,0 0 0,0 0 0,0-1 0,0 1 0,-1 0 0,1 0 0,0 0 0,0 0 0,0 0 0,0 0 0,-1 0 0,1 0 0,0 0 0,0 0 0,0 0 0,-1 0 0,1 0 0,0 0 0,0 0 0,0 0 0,-1 0 0,1 0 0,0 0 0,0 0 0,0 0 0,-1 0 0,1 0 0,0 0 0,0 0 0,0 0 0,0 0 0,-1 1 0,1-1 0,0 0 0,0 0 0,0 0 0,0 0 0,0 0 0,-1 1 0,1-1 0,0 0 0,0 0 0,0 0 0,0 0 0,0 1 0,0-1 0,0 0 0,0 0 0,0 1 0,-11 9 0,3 2 0,1-1 0,0 1 0,1 0 0,1 0 0,-5 15 0,7-20 0,1-1 0,0 1 0,1 0 0,0 0 0,0 0 0,0-1 0,1 1 0,0 0 0,0 0 0,1 0 0,2 13 0,-2-18-27,0-1 1,-1 1-1,1-1 1,0 1-1,0-1 1,1 0-1,-1 0 1,0 0-1,0 1 1,1-1-1,-1 0 1,0-1-1,1 1 1,-1 0-1,1 0 1,-1-1-1,1 1 1,0 0-1,-1-1 1,1 0-1,0 1 0,-1-1 1,1 0-1,0 0 1,-1 0-1,1 0 1,0 0-1,-1 0 1,1-1-1,0 1 1,2-1-1,2 0-113,-1-1-1,1 1 0,-1-1 1,1 0-1,-1 0 1,0-1-1,0 1 1,6-5-1,3-5 22,-1-1 1,0 0-1,-1-1 0,0-1 1,15-24-1,43-88 890,-22 36 734,-42 81-1359,-1 3-102,0 0 1,-1 0 0,0-1 0,-1 0 0,1 1 0,-2-1 0,1 0 0,1-12 0,-5 20-45,0-1 0,0 1 0,0 0 0,0 0 0,-1-1 0,1 1 0,0 0 0,0 0 0,0 0 0,0 0 0,-1 1 0,1-1 0,0 0 0,0 0 0,0 1 0,0-1 0,0 1 0,0-1 0,0 1 0,-2 0 0,-4 5 0,0-1 0,0 1 0,0 0 0,1 1 0,-1 0 0,2 0 0,-1 0 0,1 1 0,0 0 0,1 0 0,-1 0 0,2 0 0,-5 12 0,4-7 0,0-1 0,1 0 0,1 1 0,0 0 0,0 0 0,2 0 0,-1-1 0,2 1 0,1 14 0,-1-22 8,0 0 1,1 1-1,0-1 0,0 0 1,0 0-1,1 0 1,-1 0-1,1-1 0,0 1 1,1-1-1,-1 0 0,1 0 1,0 0-1,0 0 1,0 0-1,0-1 0,1 0 1,-1 0-1,1 0 0,0 0 1,5 1-1,0 0-284,0 0 0,-1-1 0,1 0 1,0-1-1,0 0 0,1-1 0,-1 0 0,0-1 0,0 0 0,17-2 0,22-9-9749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43 10762,'0'0'20286,"-11"-8"-18781,4 2-1351,4 3-151,1 1-1,-1-1 1,0 1 0,0 0-1,0-1 1,0 1-1,0 1 1,0-1 0,0 0-1,-1 1 1,1 0-1,-1 0 1,1 0 0,-1 0-1,1 0 1,-1 1-1,1-1 1,-1 1 0,0 0-1,1 0 1,-1 1-1,-6 0 1,-4 5-3,0 1 0,0 0 0,1 1 0,0 0 0,1 1 0,-17 15 0,23-19 0,0 0 0,1 1 0,0-1 0,0 1 0,0 0 0,0 1 0,1-1 0,0 1 0,1 0 0,-1 0 0,1 0 0,1 0 0,-1 1 0,-1 11 0,4-17 3,0-1 0,0 0 0,0 1 0,0-1-1,1 0 1,-1 1 0,0-1 0,1 0 0,-1 1 0,1-1 0,0 0 0,-1 0-1,1 0 1,0 1 0,0-1 0,0 0 0,-1 0 0,1 0 0,0 0 0,1 0-1,-1-1 1,0 1 0,0 0 0,0 0 0,0-1 0,1 1 0,-1-1-1,0 1 1,0-1 0,1 1 0,-1-1 0,0 0 0,3 0 0,54 4-273,-46-4 36,72-7-4451,-68 4 2434,0-1 1,0-1-1,17-7 1,20-12-7936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9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79 16464,'0'0'4964,"-11"1"-576,3-1-3942,0 1-1,1 1 0,-1-1 0,0 1 0,1 0 0,0 1 0,-1 0 1,1 0-1,0 0 0,0 1 0,1 0 0,-12 9 0,14-10-319,-34 32 631,37-33-742,-1-1 1,0 1-1,1 0 1,-1 0 0,1 0-1,0 0 1,-1 0 0,1 1-1,0-1 1,0 0 0,1 1-1,-1-1 1,0 0-1,1 1 1,-1-1 0,1 1-1,0 3 1,4-4-16,0-1 0,0-1 0,0 1 0,0-1 0,0 1 0,1-1 0,-1 0 0,0-1 0,6 0 0,-9 1 0,25-4 0,-1-1 0,34-10 0,-40 9 0,-1 1 0,1 0 0,0 2 0,0 0 0,0 1 0,25 1 0,-39 9 0,-6-18 0,1-9 0,1-1 0,0 1 0,1 0 0,10-37 0,-12 55 6,1-1 0,0 1 1,0 0-1,0-1 0,0 1 0,0 0 1,0 0-1,0 0 0,0 0 0,1 0 1,-1 0-1,0 0 0,1 0 0,-1 0 1,0 0-1,1 1 0,-1-1 0,1 1 1,-1-1-1,1 1 0,-1 0 0,1-1 1,0 1-1,1 0 0,49 0-258,-32 1-346,24-1-4089,6 0-5563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0.1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19 122 17296,'0'0'11403,"-3"12"-10714,-2 8-220,2 1 1,-1 0-1,1 42 1,3-58-383,0-1 0,0 1 0,1 0 0,0 0 0,0 0 0,0 0 0,1 0 0,0-1 0,-1 1 0,2-1 0,3 8 0,-4-10-70,0 0 1,0 0-1,-1-1 1,1 1 0,0-1-1,0 0 1,1 1-1,-1-1 1,0 0 0,0 0-1,1 0 1,-1-1-1,0 1 1,1 0-1,-1-1 1,1 0 0,-1 1-1,0-1 1,1 0-1,-1 0 1,1 0 0,-1-1-1,1 1 1,-1-1-1,5-1 1,-2 0-18,1 0 0,0-1 0,-1 0 0,1 0 0,-1-1 0,0 1 0,0-1 0,-1 0 0,1 0 0,-1-1 0,0 1 0,0-1 0,0 0 0,0 0 0,-1-1 0,0 1 0,3-7 0,1-4 0,0 0 0,-1 0 0,-1 0 0,0-1 0,2-18 0,-4 18 0,-1 1 0,0-1 0,-1 0 0,-2 0 0,-3-31 0,4 48 0,0-1 0,0 1 0,0-1 0,0 1 0,0-1 0,0 1 0,0 0 0,0-1 0,0 1 0,0-1 0,0 1 0,0-1 0,-1 1 0,1 0 0,0-1 0,0 1 0,-1-1 0,1 1 0,0 0 0,-1-1 0,1 1 0,0 0 0,-1-1 0,1 1 0,0 0 0,-1 0 0,1-1 0,0 1 0,-1 0 0,1 0 0,-1 0 0,1 0 0,-1-1 0,1 1 0,-1 0 0,1 0 0,0 0 0,-1 0 0,1 0 0,-1 0 0,1 0 0,-1 0 0,1 0 0,-1 0 0,1 1 0,-1-1 0,0 1 0,0-1 0,0 1 0,0 0 0,0 0 0,1 0 0,-1-1 0,0 1 0,1 0 0,-1 0 0,0 0 0,1 0 0,-1 0 0,1 0 0,0 1 0,-1-1 0,1 0 0,-1 1 0,0 6-826,0 0-1,0-1 1,1 1 0,0 0-1,2 13 1,-2-19 517,0 0 1,1 0 0,-1 0-1,1 0 1,0 0-1,0 0 1,0 0-1,0 0 1,0 0-1,0-1 1,0 1-1,0 0 1,1-1-1,-1 1 1,0-1-1,1 0 1,0 1-1,-1-1 1,1 0-1,0 0 1,0 0-1,-1 0 1,1 0-1,0 0 1,0-1-1,3 2 1,17 0-7385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0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1 13036,'0'0'14724,"-12"4"-12968,-60 30 194,67-31-1863,0 0-1,0 0 1,1 0 0,-1 0 0,1 1-1,0 0 1,0 0 0,0 0 0,0 1-1,1-1 1,0 1 0,0 0-1,0 0 1,-4 9 0,7-14-87,0 1 0,0-1 0,0 1 0,0-1 0,0 1 0,0 0 0,0-1 0,0 1 0,0-1 0,0 1 0,0 0 0,1-1 0,-1 1 0,0-1 0,0 1 0,0-1 0,1 1 0,-1-1 0,0 1 0,1-1 0,-1 1 0,1-1 0,-1 0 0,0 1 0,1-1 0,-1 1 0,1-1 0,-1 0 0,1 0 0,-1 1 0,1-1 0,-1 0 0,1 0 0,-1 1 0,1-1 0,0 0 0,-1 0 0,1 0 0,0 0 0,30 2 0,-22-2 0,21 3-108,102 10-1859,-115-10 1633,0 1 0,-1 0 0,1 1 0,-1 1 0,24 11 0,-39-16 351,1-1-1,-1 1 0,1 0 0,0 0 0,-1 0 1,0 0-1,1 0 0,-1 0 0,0 0 0,1 0 1,-1 1-1,0-1 0,0 1 0,0-1 0,0 0 1,0 1-1,0 0 0,-1-1 0,1 1 0,0 2 0,-1-3 56,0 1 0,0-1 0,0 1-1,-1-1 1,1 0 0,-1 1 0,1-1-1,-1 0 1,1 1 0,-1-1 0,0 0-1,1 0 1,-1 0 0,0 0 0,0 0-1,0 0 1,0 0 0,0 0 0,-2 2-1,-5 2 259,0 0-1,0 0 0,-1-1 0,0 0 0,1-1 0,-11 4 0,-4-1-329,-46 7 0,59-12 0,0 0 0,0-1 0,1 0 0,-1 0 0,0-1 0,0-1 0,-16-3 0,10-6-1067,10 1-2580,2-7-5444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1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131 215 16496,'0'0'13874,"10"-6"-12203,6-4-1508,-2 0 0,1-1-1,23-22 1,-34 29-159,-1 1-1,1-1 0,-1 0 0,1 0 1,-1 0-1,-1 0 0,1 0 0,-1 0 1,1-1-1,-1 0 0,0 1 0,-1-1 1,1 0-1,-1 0 0,0 0 0,0 0 1,-1 0-1,1 0 0,-1 0 0,0 0 1,-1 0-1,0-5 0,0 7-3,-1 1 0,1 0 0,-1 0 0,0-1 0,1 1 0,-1 0 0,0 0 0,0 1 0,-1-1 0,1 0 0,0 1 0,-1-1 0,1 1 0,-1 0 0,1 0 0,-1 0 0,1 0 0,-1 0 0,0 1 0,1-1 0,-1 1 0,0-1 0,-4 1 0,-2-1 0,-1 1 0,0-1 0,0 2 0,1-1 0,-16 4 0,17-2 0,1 1 0,-1 0 0,1 1 0,0 0 0,0 0 0,0 0 0,1 1 0,-1 0 0,1 0 0,0 1 0,1 0 0,-1 0 0,-7 11 0,9-12 0,0 1 0,1 0 0,-1 0 0,1-1 0,1 2 0,-1-1 0,1 0 0,0 1 0,0-1 0,1 1 0,0-1 0,0 1 0,1-1 0,-1 1 0,1 0 0,2 12 0,-1-17 0,0 1 1,1-1-1,-1 1 1,0-1-1,1 1 1,0-1-1,-1 0 1,1 0-1,0 0 0,0 0 1,0 0-1,1 0 1,-1-1-1,0 1 1,1-1-1,-1 1 1,1-1-1,-1 0 0,1 0 1,-1 0-1,1 0 1,0-1-1,4 2 1,9 1-16,0-1 1,29 1 0,-40-3 3,55 1-1005,1-3-3803,2-6-3813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1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61 16432,'0'0'16335,"52"2"-16335,-4-11 0,4-3 0,1 0 0,-6-2-2787,-5-1-5573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2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267 63 16015,'0'0'7479,"4"-9"-4334,1 2-2335,-3 4-575,-1 0 0,1 1 0,-1-1 0,1 0 0,-1 0 0,0 0 0,0 0 0,0 0 0,0 0 0,-1 0 0,1 0 0,-1-4 0,-1 6-110,-1 1 1,1-1 0,-1 0 0,0 1-1,0 0 1,1-1 0,-1 1 0,0 0-1,0 0 1,1 0 0,-1 0 0,0 0-1,0 0 1,0 1 0,1-1-1,-1 1 1,-2 0 0,-18 9-126,1 1 0,1 1 0,0 0 0,1 2 0,0 0 0,1 1 0,0 1 0,-19 24 0,36-39 0,-44 53 0,43-51 0,0 0 0,0 0 0,1 0 0,-1 0 0,1 0 0,-1 0 0,1 0 0,0 1 0,0-1 0,0 1 0,1-1 0,-1 1 0,1-1 0,0 1 0,0-1 0,0 1 0,1 3 0,0-6 2,-1 1 0,1-1 1,0 0-1,0 0 0,-1 1 0,1-1 1,0 0-1,0 0 0,0 0 0,0 0 1,1 0-1,-1 0 0,0 0 0,0-1 1,0 1-1,1 0 0,-1-1 0,0 1 1,1-1-1,-1 1 0,1-1 0,-1 0 0,1 1 1,0-1-1,41 2-266,-32-3 8,10 1-1537,0-1 0,40-8 0,-36 2-1797,0 0 0,23-11 0,-4 0-3916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2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58 7527,'0'0'16058,"-9"-3"-14195,6 1-1727,0 1-1,0 0 0,1 0 1,-1 0-1,0 1 1,0-1-1,0 1 1,0 0-1,0-1 1,0 1-1,0 0 1,0 1-1,0-1 1,0 1-1,1-1 0,-1 1 1,0 0-1,0 0 1,0 0-1,1 0 1,-1 0-1,0 1 1,1 0-1,-1-1 1,1 1-1,0 0 1,0 0-1,0 0 0,0 0 1,0 0-1,-3 5 1,-2 0 63,1 0 0,0 0 0,0 1 0,1 0 0,0 0 0,0 0-1,1 1 1,0 0 0,1 0 0,0 0 0,0 0 0,1 0 0,0 1 0,-1 9 0,3-17-199,0-1 0,0 0 0,0 1 0,1-1 0,-1 0 0,0 0 0,1 1 0,-1-1 0,1 0 0,-1 0 0,1 0 0,-1 1 0,1-1 0,0 0 0,0 0 0,0 0 0,-1 0 0,1 0 0,0-1 0,0 1 0,0 0 0,0 0 0,1-1 0,-1 1 0,2 0 0,1 1 0,0 0 0,0-1 0,1 0 0,-1 0 0,1 0 0,-1-1 0,9 1 0,-3-2 0,1 1 0,-1-1 0,1-1 0,-1 0 0,0 0 0,14-6 0,-12 2 0,-1 0 0,1-1 0,-1 0 0,0-1 0,-1-1 0,0 0 0,0 0 0,-1-1 0,0 0 0,0 0 0,-1-1 0,-1 0 0,0-1 0,7-16 0,-38 49 0,24-21 0,-5 7 0,0-1 0,1 0 0,0 1 0,0 0 0,1 0 0,0 0 0,0 1 0,1-1 0,-1 1 0,0 8 0,3-16 0,1 1 0,-1-1 0,0 1 0,1-1 0,-1 0 0,1 1 0,-1-1 0,1 1 0,-1-1 0,1 0 0,-1 0 0,1 1 0,-1-1 0,1 0 0,-1 0 0,1 0 0,-1 1 0,1-1 0,-1 0 0,1 0 0,0 0 0,-1 0 0,1 0 0,-1 0 0,1 0 0,-1 0 0,1 0 0,-1-1 0,1 1 0,0 0 0,-1 0 0,1 0 0,-1-1 0,1 1 0,23-9 0,-14 2 0,0-1 0,0-1 0,-1 1 0,0-2 0,-1 1 0,0-1 0,0 0 0,9-18 0,21-27 0,-10 95 0,-19-34 0,0 0 0,0-1 0,1-1 0,-1 1 0,1-2 0,0 1 0,0-1 0,0-1 0,1 0 0,-1 0 0,0-1 0,1 0 0,-1-1 0,1 0 0,-1-1 0,1 0 0,-1-1 0,16-4 0,-23 6-94,-1-1-1,1 0 1,-1 0-1,1-1 1,-1 1 0,1 0-1,-1-1 1,0 0 0,0 1-1,0-1 1,0 0-1,0 0 1,0 0 0,-1 0-1,1 0 1,0-1-1,1-4 1,-1 2-738,0 0 0,-1-1 0,1 1 0,-1-1 0,-1 1 0,1-1 0,-1-9 0,0-3-11441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3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20083,'0'0'9513,"-1"12"-8659,-41 386 997,25-200-1385,38-283-466,-2 14 0,0-19 0,-6 22 0,34-102 0,-46 167-10,0 1 0,0-1 0,0 0-1,0 1 1,1-1 0,-1 1 0,1-1 0,-1 1 0,1 0-1,0-1 1,0 1 0,0 0 0,0 0 0,1 1 0,-1-1 0,0 0-1,1 1 1,-1-1 0,1 1 0,0 0 0,-1 0 0,1 0-1,0 0 1,0 0 0,0 1 0,0-1 0,-1 1 0,1 0 0,0 0-1,0 0 1,0 0 0,0 0 0,0 1 0,0 0 0,-1-1-1,1 1 1,0 0 0,0 0 0,-1 0 0,1 0 0,0 1 0,-1-1-1,0 1 1,1 0 0,-1 0 0,0-1 0,0 1 0,0 1-1,0-1 1,3 4 0,-3-3 11,1 0 1,-1 0-1,0 1 0,-1-1 0,1 1 1,0-1-1,-1 1 0,0-1 0,0 1 1,0 0-1,0-1 0,-1 1 0,1 0 1,-1 0-1,0 0 0,0-1 0,-1 7 1,0-4 14,-1 1 1,0-1 0,0 0 0,0 0-1,-1 0 1,0-1 0,0 1 0,0 0 0,-1-1-1,-4 5 1,3-3 1,0-1 1,-1 0-1,0 0 0,0-1 1,-1 0-1,1 0 0,-1 0 0,0-1 1,0 0-1,-1 0 0,1-1 1,-1 0-1,0 0 0,0-1 0,0 0 1,-14 2-1,21-4-111,1 0 1,-1 0-1,0 0 0,0 0 1,1 0-1,-1 0 1,0 0-1,0 0 0,1 0 1,-1 0-1,0 0 0,0-1 1,1 1-1,-1 0 0,0-1 1,1 1-1,-1 0 0,0-1 1,1 1-1,-1-1 0,0 1 1,1-1-1,-1 1 1,1-1-1,-1 0 0,1 1 1,-1-1-1,1 0 0,0 1 1,-1-1-1,1 0 0,0 1 1,-1-1-1,1 0 0,0 0 1,0 1-1,0-1 1,0 0-1,0 0 0,0 1 1,0-1-1,0 0 0,0 0 1,0 1-1,0-1 0,0 0 1,1-1-1,0-1-819,0-1-1,0 1 1,1 0 0,-1 0-1,1 0 1,-1 0 0,1 1-1,0-1 1,5-5 0,13-10-9765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4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7 303 13869,'0'0'12812,"9"-9"-10511,28-31-667,-35 37-1515,0 0 1,0-1-1,-1 1 1,1-1-1,-1 1 1,0-1-1,0 1 1,0-1-1,-1 0 1,1 1-1,-1-1 1,0 0-1,0 0 1,0 0-1,-1 1 1,1-1-1,-2-6 1,1 10-121,1-1 0,0 1 0,0-1 0,-1 1 1,1-1-1,0 1 0,-1-1 0,1 1 0,-1-1 0,1 1 0,0 0 0,-1-1 1,1 1-1,-1 0 0,1-1 0,-1 1 0,1 0 0,-1 0 0,1 0 0,-1-1 1,1 1-1,-1 0 0,0 0 0,1 0 0,-1 0 0,1 0 0,-1 0 0,1 0 1,-1 0-1,0 0 0,1 0 0,-1 0 0,1 0 0,-1 0 0,1 1 0,-1-1 1,0 1-1,-20 10-89,18-6 73,0 0-1,0 0 1,1 0-1,-1 0 1,1 1-1,1-1 0,-1 1 1,1-1-1,0 1 1,0 0-1,0 9 1,1-13 10,-1 0 0,1 0 1,0 0-1,0 0 0,1 1 1,-1-1-1,0 0 0,1 0 1,-1 0-1,1 0 0,-1 0 1,1 0-1,0 0 0,0 0 0,0-1 1,0 1-1,0 0 0,0 0 1,1-1-1,-1 1 0,1-1 1,-1 1-1,1-1 0,-1 1 1,1-1-1,0 0 0,0 0 1,0 0-1,-1 0 0,1 0 1,0 0-1,0-1 0,3 2 0,1-2 6,0 0 0,0 0-1,0 0 1,0 0-1,-1-1 1,1 0 0,0 0-1,0 0 1,-1-1-1,1 0 1,-1 0 0,1-1-1,-1 1 1,0-1-1,0 0 1,0-1-1,0 1 1,-1-1 0,1 0-1,-1 0 1,0 0-1,0-1 1,0 1 0,-1-1-1,0 0 1,0 0-1,0 0 1,0-1 0,-1 1-1,0-1 1,0 1-1,-1-1 1,2-7-1,-3 14-1,-1 0 0,1 0-1,0 0 1,-1 0-1,1 0 1,0 0-1,0 0 1,0 0 0,0 1-1,0-1 1,0 0-1,0 0 1,1 0-1,-1 0 1,0 0-1,0 0 1,1 0 0,-1 0-1,1 0 1,-1 0-1,1 0 1,-1 0-1,1 0 1,0 0 0,-1 0-1,1 0 1,2 1-1,-1-1 1,-1-1 1,1 1-1,0 0 0,0-1 0,0 1 1,1-1-1,-1 0 0,0 0 0,0 0 0,0 0 1,0 0-1,0 0 0,4-1 0,4-2 11,1 0-1,-1 0 1,0-1-1,0 0 0,11-7 1,3-4 24,0-2 0,38-33 0,-53 42-14,0 0 0,-1-1 0,0 0 1,-1-1-1,0 0 0,0 0 0,-1-1 0,0 1 0,5-14 0,-9 7-43,-11 17-63,-13 23-50,9-3 183,1 0 0,2 1 0,0 0 0,1 0 0,1 1-1,1 0 1,1 0 0,1 1 0,0 0 0,2 0 0,1 0-1,1 0 1,1 1 0,3 25 0,0-41-45,-1 0 0,1 1 0,0-1 0,8 13 0,-10-19 0,-1 0 0,1 0 0,0-1 0,0 1 0,0 0 0,0-1 0,0 1 0,0-1 0,0 0 0,0 1 0,1-1 0,-1 0 0,1 1 0,-1-1 0,1 0 0,-1 0 0,1 0 0,-1 0 0,1-1 0,0 1 0,0 0 0,-1-1 0,1 1 0,0-1 0,0 0 0,0 1 0,0-1 0,3 0 0,-3-2 0,-1 1 0,1-1 0,0 1 0,0-1 0,-1 0 0,1 0 0,-1 1 0,0-1 0,0 0 0,0 0 0,1-1 0,-2 1 0,1 0 0,0 0 0,0 0 0,0-4 0,10-46 0,-9 38 0,5-28 0,-2-2 0,0-67 0,-5 111 0,1-1 0,-1 1 0,1 0 0,-1-1 0,1 1 0,-1 0 0,1-1 0,-1 1 0,1 0 0,-1 0 0,1 0 0,0 0 0,-1-1 0,1 1 0,-1 0 0,1 0 0,0 0 0,-1 0 0,1 0 0,0 0 0,-1 0 0,1 1 0,-1-1 0,1 0 0,0 0 0,-1 0 0,1 1 0,-1-1 0,1 0 0,0 1 0,24 8 0,-24-8 0,36 9 0,-36-10 0,-1 1 0,1-1 0,0 0 0,0 1 0,-1-1 0,1 0 0,0 0 0,0 0 0,-1 0 0,1 0 0,0 0 0,0 0 0,-1 0 0,1 0 0,0 0 0,0 0 0,-1 0 0,1-1 0,0 1 0,0 0 0,-1 0 0,1-1 0,0 1 0,-1-1 0,1 1 0,-1 0 0,1-1 0,0 1 0,-1-1 0,1 0 0,-1 1 0,1-1 0,-1 1 0,0-1 0,1 0 0,-1 1 0,1-1 0,-1 0 0,0 1 0,1-2 0,-2 1 0,1 1 0,0-1 0,-1 1 0,1-1 0,-1 0 0,1 1 0,-1-1 0,1 1 0,-1-1 0,1 1 0,-1-1 0,1 1 0,-1-1 0,0 1 0,1 0 0,-1-1 0,1 1 0,-1 0 0,0 0 0,0-1 0,1 1 0,-1 0 0,0 0 0,1 0 0,-1 0 0,0 0 0,0 0 0,1 0 0,-1 0 0,0 0 0,1 0 0,-1 0 0,-1 1 0,-26 8 0,26-7-136,-1 1-1,1 0 1,0 0-1,0 0 1,0 0 0,0 0-1,0 0 1,1 1-1,-1-1 1,1 0-1,0 1 1,0-1 0,0 1-1,1 0 1,-1-1-1,1 1 1,0 0 0,0 5-1,1-7 13,-1 0 1,1 0-1,-1 0 0,1 0 0,0-1 0,-1 1 1,1 0-1,0 0 0,0 0 0,0 0 0,1-1 1,-1 1-1,0-1 0,1 1 0,-1-1 0,1 1 1,-1-1-1,1 0 0,0 0 0,0 1 0,-1-1 1,1-1-1,0 1 0,0 0 0,0 0 0,0-1 1,0 1-1,0-1 0,0 1 0,0-1 0,0 0 1,0 0-1,3 0 0,4 0-960,1 1-1,-1-2 1,1 1 0,-1-2-1,1 1 1,-1-1 0,0 0 0,15-6-1,18-11-3207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 14125,'0'0'9551,"-11"2"-7186,-4 1-1669,0 0 0,1 1 0,0 1 0,0 0 0,-14 8 0,23-11-603,1 0 0,0 0 0,0 1 0,0 0 0,0-1 0,0 1 0,0 0 0,1 1-1,-1-1 1,1 1 0,0-1 0,0 1 0,1 0 0,-1 0 0,1 1 0,-1-1 0,2 0-1,-1 1 1,0-1 0,1 1 0,0-1 0,0 1 0,-1 5 0,2-8-106,0-1-1,0 0 1,0 0 0,1 1 0,-1-1-1,0 0 1,1 0 0,-1 1 0,1-1 0,-1 0-1,1 0 1,-1 0 0,1 0 0,0 0 0,0 0-1,0 0 1,-1 0 0,1 0 0,0 0 0,0 0-1,0-1 1,0 1 0,0 0 0,2 0 0,1 1-118,-1-1 1,1 1-1,0-1 1,0 0-1,0 0 1,0-1-1,0 1 1,4-1 0,1 0-751,0 0 0,-1 0 0,1-1 0,-1-1 0,1 1 0,-1-1 0,12-5 0,11-12-4805,2-6-3010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15695,'0'0'10426,"-10"14"-9022,0 1-1135,0 1 0,0 0 0,2 0 0,0 1 0,1 0 0,1 0 0,0 1 0,1 0 0,-3 26 0,6-29-251,1 0-1,0 0 1,1 0-1,1 1 1,0-1-1,1 0 1,1 0-1,0 0 1,1-1-1,7 16 0,-11-31-73,0 0-1,0 1 1,0-1-1,0 0 1,0 0-1,0 1 1,0-1-1,0 0 1,1 0-1,-1 1 1,0-1-1,0 0 1,1 1-1,-1-1 1,1 0-1,-1 1 1,1-1-1,-1 0 0,1 1 1,-1-1-1,1 1 1,-1-1-1,1 1 1,0-1-1,-1 1 1,1 0-1,-1-1 1,1 1-1,0 0 1,0-1-1,-1 1 1,1 0-1,0 0 1,0 0-1,-1 0 1,1 0-1,0-1 1,0 1-1,-1 1 0,1-1 1,0 0-1,0 0 1,-1 0-1,1 0 1,0 0-1,0 1 1,-1-1-1,1 0 1,0 1-1,-1-1 1,1 0-1,0 1 1,-1-1-1,1 1 1,-1-1-1,1 1 1,-1 0-1,1-1 1,-1 1-1,1-1 0,-1 1 1,1 0-1,-1-1 1,0 1-1,1 0 1,-1-1-1,0 2 1,1-8-97,-1-1 0,1 1 0,-2-1 0,1 0 0,-1 1 0,0-1 0,0 1 1,-1 0-1,0-1 0,0 1 0,0 0 0,-1 0 0,-6-11 0,-2 3 1059,0 0-1,-1 0 1,-24-21-1,30 30-427,6 5-414,-1-1 0,1 1 0,0 0-1,0 0 1,0 0 0,0 0 0,0-1 0,0 1 0,0 0-1,0 0 1,-1-1 0,1 1 0,0 0 0,0 0 0,0 0-1,0-1 1,0 1 0,0 0 0,0 0 0,0-1 0,0 1-1,0 0 1,0 0 0,1 0 0,-1-1 0,0 1 0,0 0-1,0 0 1,0 0 0,0-1 0,0 1 0,0 0 0,0 0-1,1 0 1,-1-1 0,0 1 0,0 0 0,0 0 0,0 0 0,1 0-1,-1 0 1,0-1 0,0 1 0,0 0 0,1 0 0,-1 0-1,0 0 1,0 0 0,1 0 0,-1 0 0,0 0 0,0 0-1,0 0 1,1 0 0,-1 0 0,0 0 0,0 0 0,1 0-1,28-4 753,38 2-1372,-64 2 747,52-2-1804,-2-6-5283,-9-1-4074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30 17424,'0'0'2360,"-10"-4"619,-2-2-2072,-1 2 0,1 0 0,0 1 0,-15-3 0,20 5-663,1 0 0,-1 1 0,1 0 0,-1 0 0,0 0 1,1 1-1,-1 0 0,1 0 0,0 0 0,-1 1 0,1 0 0,-6 3 1,3-1-166,1 0-43,-1 0 0,0 1-1,1-1 1,0 2 0,0-1 0,1 1 0,0 0 0,-1 1-1,-8 11 1,16-18-35,0 0 1,0 1-1,0-1 0,0 0 0,0 1 0,0-1 1,0 1-1,1-1 0,-1 0 0,0 1 0,0-1 0,0 0 1,1 0-1,-1 1 0,0-1 0,0 0 0,1 1 1,-1-1-1,0 0 0,1 0 0,-1 0 0,0 1 0,0-1 1,1 0-1,-1 0 0,1 0 0,-1 0 0,0 1 1,1-1-1,-1 0 0,0 0 0,1 0 0,-1 0 0,0 0 1,1 0-1,-1 0 0,1 0 0,23 3 46,-18-3-16,25 4-354,-1 0-1,1 2 1,-1 2-1,56 21 0,-85-29 309,1 0-1,-1 1 0,0-1 0,1 1 0,-1 0 0,0-1 0,1 1 1,-1 0-1,0 0 0,0 0 0,0 0 0,0 0 0,0 0 0,0 0 1,0 0-1,0 1 0,0-1 0,0 0 0,0 0 0,-1 1 0,1-1 0,-1 1 1,1-1-1,-1 0 0,1 1 0,-1 2 0,0-2 45,-1 0 0,0 0 0,0 0 1,0 0-1,0 0 0,0 0 0,0 0 0,0 0 0,-1-1 0,1 1 0,-1 0 0,1-1 1,-1 1-1,0-1 0,-3 2 0,-9 6 205,-1 0 0,0-1 0,-21 7 0,35-15-241,-15 7-8,2-1-103,0 0 0,0-2-1,0 1 1,0-2-1,-1 1 1,-15 0-1,43-9-4706,12-13 1712,-10 8 1106,25-16-2403,6-4-554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6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1 220 7431,'0'0'18674,"2"10"-16945,0 6-1083,0-1 0,-2 1 0,-1 25-1,2 48 1657,-1-87-2301,0-1 1,1 1-1,-1-1 1,1 0-1,-1 1 1,1-1-1,0 0 1,-1 1-1,1-1 1,0 0-1,0 0 1,0 0-1,0 0 1,0 0-1,0 0 1,1 0-1,-1 0 1,0 0-1,0-1 1,0 1-1,1 0 1,-1-1-1,0 1 1,1-1-1,-1 0 1,1 1-1,-1-1 1,1 0 0,-1 0-1,0 0 1,1 0-1,-1 0 1,1 0-1,-1 0 1,1 0-1,-1-1 1,1 1-1,-1 0 1,2-2-1,3 1-2,1-1-1,-1 1 1,0-2-1,0 1 1,0-1-1,0 0 1,9-5-1,-2-3-66,0 0 0,-1-1 0,0 0-1,-1 0 1,0-2 0,-1 1 0,0-1 0,-1-1 0,-1 0-1,0 0 1,-1 0 0,9-29 0,-20 58-289,-1-1-1,0-1 1,-9 16 0,-11 33 371,22-52-7,-11 46 176,13-52-172,0 1 0,0-1 1,1 1-1,0-1 0,0 1 0,0 0 1,0-1-1,0 1 0,1-1 1,0 1-1,-1-1 0,3 5 0,-2-7-32,0 0 0,0-1 0,0 1 0,0 0 0,0 0 0,0 0-1,0-1 1,1 1 0,-1-1 0,0 1 0,1-1 0,-1 1 0,0-1-1,1 0 1,-1 1 0,0-1 0,1 0 0,-1 0 0,0 0-1,1 0 1,-1 0 0,0-1 0,1 1 0,-1 0 0,0-1 0,1 1-1,-1-1 1,0 1 0,1-1 0,-1 1 0,0-1 0,2-1-1,39-26-1388,-27 13 912,-2 0 1,0-1 0,-1 0-1,0-1 1,-2 0 0,0-1-1,-1 0 1,0 0 0,7-27-1,-7 15 571,-1-1 0,-2 0-1,-1 0 1,-1-1 0,-1-39-1,-18 94 219,-6 22 448,17-32-289,0-1 0,0 1-1,1 0 1,1 0 0,0 1-1,1-1 1,0 1-1,3 24 1,-2-35-435,1-1 1,-1 1-1,1 0 0,0-1 0,0 1 1,0-1-1,0 1 0,1-1 0,-1 0 1,0 0-1,1 1 0,0-1 0,-1 0 1,1 0-1,0-1 0,0 1 1,0 0-1,3 1 0,49 22 6,-48-23-107,-1-1 0,1 1 0,-1 0 0,0 1 1,1-1-1,-1 1 0,0 0 0,0 1 0,-1-1 0,1 1 0,-1 0 0,0 0 0,4 5 0,-6-7 115,-2-1-1,1 1 0,0 0 1,0 0-1,-1 0 0,1 0 1,-1-1-1,1 1 0,-1 0 1,0 0-1,0 0 0,1 0 0,-2 0 1,1 0-1,0 0 0,0 0 1,-1 0-1,1 0 0,-1 0 1,1 0-1,-1-1 0,-1 4 0,0-1 125,-1 0 0,0-1-1,0 1 1,0-1-1,0 1 1,-1-1-1,1 0 1,-1 0 0,-5 3-1,-1 0 129,0-1 0,0 1 1,-1-2-1,1 0 0,-1 0 0,0-1 0,-15 3 0,24-6-404,1 1 0,-1-1 1,0 1-1,1-1 0,-1 0 0,0 0 1,0 0-1,0 0 0,1 0 0,-1 0 0,0-1 1,0 1-1,1-1 0,-1 1 0,0-1 0,1 1 1,-1-1-1,0 0 0,1 0 0,-1 0 1,1 0-1,0 0 0,-1 0 0,1 0 0,0 0 1,-1-1-1,1 1 0,0 0 0,0-1 0,0 1 1,0-1-1,0 1 0,1-1 0,-1 0 1,0 1-1,1-1 0,-1 0 0,1 1 0,0-1 1,-1 0-1,1 0 0,0 0 0,0 1 1,0-1-1,0 0 0,1 0 0,-1 1 0,0-1 1,1 0-1,-1 0 0,1 1 0,-1-1 0,1 1 1,0-1-1,0 0 0,2-2 0,12-14-5840,7 1-2695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6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32 18193,'0'0'9262,"-10"-5"-6320,-1 0-2647,0 1 0,0 0 0,-1 1 0,1 0-1,-22-2 1,29 4-271,1 1-1,-1-1 0,0 1 0,0 0 0,0 0 0,0 0 0,0 1 0,0-1 0,1 1 0,-1 0 1,0 0-1,0 1 0,1-1 0,-1 1 0,1 0 0,-1-1 0,1 1 0,0 1 0,0-1 0,0 0 1,0 1-1,0 0 0,0 0 0,1 0 0,-4 4 0,6-6-23,-1 0 0,1-1 0,0 1 0,-1 0 0,1 0 0,0 0 0,-1 0 0,1 0 0,0 0 0,0 0 0,0-1 0,0 1 0,0 0 0,0 0 0,0 0 0,0 0 0,0 0 0,0 0 0,0 0 0,1 0 0,-1 0 0,0 0 0,1-1 0,-1 1 0,0 0 0,1 0 0,0 0 0,-1-1 0,1 1 0,-1 0 0,1-1 0,0 1 0,-1 0 0,1-1 0,0 1 0,0-1 0,-1 1 0,1-1 0,0 1 0,0-1 0,0 0 0,0 1 0,0-1 0,-1 0 0,1 0 0,0 1 0,0-1 0,0 0 0,0 0 0,2 0 0,56 2 0,-49-2 0,128 0-1735,-136 0 1664,-1 0-1,0-1 1,0 1-1,1 1 1,-1-1 0,0 0-1,0 0 1,0 0-1,1 1 1,-1-1-1,0 0 1,0 1 0,0-1-1,0 1 1,0 0-1,0-1 1,0 1 0,0 0-1,0-1 1,1 2-1,-1-1 69,-1 0 0,0 0 0,1 0-1,-1 0 1,0-1 0,0 1 0,0 0 0,0 0-1,0 0 1,0 0 0,0 0 0,0 0 0,0 0-1,0 0 1,0 0 0,0-1 0,-1 1 0,1 0-1,0 0 1,-1 1 0,-1 2 167,-1 1 0,1-1 0,-1 0 0,0 0 0,0 0 0,0-1 0,-1 1 0,-4 4 0,-4 1 1,0 1-1,-1-1 0,0-1 0,0 0 1,-1-1-1,0-1 0,0 0 1,-15 4-1,29-15-7620,14-17-249,8-2-6960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7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11627,'0'0'12743,"-3"10"-10448,-11 31-1642,-40 128 2759,50-151-3157,0 1-1,1 0 1,1 0 0,1 0-1,0 0 1,2 0-1,3 25 1,-4-43-255,0-1 0,0 1 0,0-1 0,0 1 0,0-1 0,0 1 0,0-1 0,0 1 0,0-1 0,1 1 0,-1-1 0,0 0 0,0 1 0,0-1 0,1 1 0,-1-1 0,0 0 0,1 1 0,-1-1 0,0 1 0,1-1 0,-1 0 0,0 0 0,1 1 0,-1-1 0,1 0 0,-1 0 0,1 1 0,-1-1 0,1 0 0,-1 0 0,1 0 0,-1 0 0,0 0 0,1 0 0,-1 1 0,1-1 0,-1 0 0,1 0 0,-1-1 0,1 1 0,-1 0 0,1 0 0,-1 0 0,1 0 0,-1 0 0,1 0 0,-1-1 0,1 1 0,-1 0 0,0 0 0,1-1 0,18-19 0,-11 2 0,-1 0 0,-1 0 0,0-1 0,-2 0 0,0 0 0,-1 0 0,-1 0 0,-1-26 0,-4 64 0,3-17 0,-1-1 0,0 1 0,1 0 0,-1 0 0,1 0 0,0 0 0,-1 0 0,1 0 0,0 0 0,0 0 0,0 0 0,1 0 0,-1 0 0,0 0 0,1 0 0,-1 0 0,1 0 0,0 0 0,0-1 0,-1 1 0,1 0 0,0 0 0,1-1 0,-1 1 0,0-1 0,0 1 0,1-1 0,2 3 0,-1-2 0,1 1 0,0-1 0,1 0 0,-1 0 0,0 0 0,1 0 0,-1-1 0,1 0 0,-1 0 0,1 0 0,-1-1 0,1 1 0,0-1 0,-1 0 0,1 0 0,0-1 0,-1 1 0,1-1 0,0 0 0,-1-1 0,1 1 0,-1-1 0,0 0 0,8-4 0,-5 2 0,-1 0 0,1-1 0,-1 1 0,0-2 0,-1 1 0,1 0 0,-1-1 0,0 0 0,0-1 0,-1 1 0,0-1 0,0 1 0,-1-1 0,4-8 0,-11 25 0,-5 13 0,2 0 0,0 0 0,1 1 0,1 0 0,-2 36 0,7-59-10,0-1-1,0 1 1,0-1-1,0 1 1,0-1-1,0 1 1,0-1-1,0 1 1,1 0-1,-1-1 1,0 1-1,0-1 1,0 1-1,1-1 1,-1 0-1,0 1 1,1-1-1,-1 1 1,0-1 0,1 1-1,-1-1 1,0 0-1,1 1 1,-1-1-1,1 0 1,-1 1-1,1-1 1,-1 0-1,1 0 1,-1 0-1,1 1 1,-1-1-1,1 0 1,-1 0-1,1 0 1,-1 0-1,1 0 1,-1 0 0,1 0-1,-1 0 1,1 0-1,-1 0 1,1 0-1,-1 0 1,2-1-1,0 1-204,0-1-1,0 1 0,0-1 1,0 0-1,0 0 0,0 0 1,-1 0-1,1 0 0,0 0 1,0-1-1,2-2 0,12-20-5976,0-7-3924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7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12908,'0'0'19859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8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56 196 6598,'5'-10'5227,"4"-9"-3432,5-11 2470,0-1-1,11-38 1,-25 69-4197,-1-1 0,1 1 0,0 0-1,0 0 1,0 0 0,0 0 0,0-1-1,0 1 1,0 0 0,-1 0 0,1 0-1,0 0 1,0 0 0,0-1 0,0 1-1,-1 0 1,1 0 0,0 0-1,0 0 1,0 0 0,-1 0 0,1 0-1,0 0 1,0 0 0,0 0 0,-1 0-1,1 0 1,0 0 0,0 0 0,0 0-1,-1 0 1,1 0 0,0 0 0,0 0-1,0 0 1,-1 0 0,1 0 0,0 0-1,0 0 1,0 0 0,0 0 0,-1 1-1,1-1 1,0 0 0,0 0 0,0 0-1,0 0 1,0 0 0,-1 1 0,1-1-1,0 0 1,0 0 0,0 0 0,0 0-1,0 1 1,0-1 0,-20 12 536,8-4 1144,12-8-1745,-1 0-1,1 0 1,0 0-1,-1 0 1,1 1-1,0-1 1,0 0-1,-1 0 1,1 0-1,0 0 0,-1 0 1,1 0-1,0 0 1,-1 0-1,1 0 1,0 0-1,0 0 1,-1 0-1,1 0 1,0 0-1,-1-1 1,1 1-1,0 0 1,0 0-1,-1 0 1,1 0-1,0 0 1,0-1-1,-1 1 1,1 0-1,0 0 1,0 0-1,0-1 1,-1 1-1,1 0 1,0 0-1,0-1 0,0 1 1,0 0-1,0 0 1,-1-1-1,1 1 1,0 0-1,0-1 1,0 1-1,0 0 1,0-1-1,0 1 1,0 0-1,0 0 1,0-1-1,0 1 1,0 0-1,0-1 1,0 1-1,0 0 1,1 0-1,-1-1 1,0 1-1,0 0 1,0-1-1,19-21 13,1-3-45,-40 58 30,2 7 0,2 2 0,2 0 0,1 1 0,3 0 0,-9 71 0,19-114 0,0 0 0,0 1 0,0-1 0,0 0 0,0 0 0,-1 1 0,1-1 0,0 0 0,0 1 0,0-1 0,0 0 0,0 1 0,0-1 0,0 0 0,0 0 0,0 1 0,0-1 0,0 0 0,0 1 0,0-1 0,0 0 0,1 0 0,-1 1 0,0-1 0,0 0 0,0 0 0,0 1 0,0-1 0,1 0 0,-1 0 0,0 1 0,0-1 0,0 0 0,1 0 0,-1 0 0,0 1 0,0-1 0,1 0 0,-1 0 0,0 0 0,0 0 0,1 0 0,-1 0 0,0 0 0,1 1 0,12-12 0,10-23 0,-21 29-807,0-1-1,0 0 1,0 0-1,-1-1 1,0 1-1,-1 0 1,1-10 0,-1 6-6763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8.7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19827,'0'0'11595,"3"-57"-10250,20 43-1345,3 5 0,6 2 0,2 7 0,3 0 0,-2 0 0,-2 8-641,-6-2-4964,-4 0-4933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0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4036,'2'-4'1025,"1"2"-961,2-2-64,-1-1-385,1 0-4291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1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38 10858,'0'0'16955,"-1"11"-16667,0-6-239,-2 3-18,1 1 0,1-1 0,-1 1-1,2-1 1,-1 1 0,1 0 0,0-1 0,1 1 0,1 9 0,-1-17-22,0-1-1,0 1 1,0 0-1,0-1 1,0 1 0,0 0-1,0-1 1,0 1 0,0-1-1,1 0 1,-1 1 0,0-1-1,0 0 1,0 1 0,1-1-1,-1 0 1,0 0-1,0 0 1,0 0 0,1-1-1,-1 1 1,0 0 0,0 0-1,0-1 1,0 1 0,1 0-1,-1-1 1,0 1-1,2-2 1,32-19 415,-20 8-123,-1-1-1,0 0 1,-1-2 0,19-26-1,-9 10 947,-22 66-1514,-10 27 376,5-40 88,0 1-1,1 26 1,3-48-194,0 0 0,0 1 1,0-1-1,0 0 0,0 1 0,0-1 0,0 0 1,0 1-1,0-1 0,0 0 0,0 1 0,1-1 1,-1 0-1,0 1 0,0-1 0,0 0 1,1 1-1,-1-1 0,0 0 0,0 0 0,1 1 1,-1-1-1,0 0 0,0 0 0,1 0 0,-1 1 1,0-1-1,1 0 0,-1 0 0,0 0 0,1 0 1,-1 0-1,0 0 0,1 0 0,-1 0 1,1 0-1,18-3 144,15-13 30,-9-8-3335,-23 22 2584,-1 1-1,0-1 1,0 0 0,1 0-1,-1 0 1,0 0-1,0 0 1,-1 0-1,1 0 1,0-1-1,-1 1 1,1 0 0,-1-3-1,0-10-11479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2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 15439,'0'0'13943,"1"16"-13318,2 7-386,-2 0 0,-1 0 1,0-1-1,-6 31 0,4-40-205,-11 54 476,4 1 0,-2 70 0,11-137-510,0 0 0,-1-1 0,1 1 0,0 0 0,0-1 0,0 1 0,0 0 0,0 0 0,0-1 0,0 1 0,0 0 0,1-1 0,-1 1 0,0 0 0,0-1 0,1 1 0,-1 0 0,0-1 0,1 1 0,-1 0 0,0-1 0,1 1 0,-1-1 0,1 1 0,-1-1 0,1 1 0,-1-1 0,1 1 0,0-1 0,-1 0 0,1 1 0,-1-1 0,1 0 0,0 1 0,-1-1 0,1 0 0,0 0 0,0 0 0,0 1 0,0-2 0,0 1 0,0-1 0,1 1 0,-1 0 0,0-1 0,0 0 0,0 1 0,0-1 0,0 0 0,-1 1 0,1-1 0,0 0 0,0 0 0,0 0 0,-1 0 0,1 0 0,0 0 0,-1 0 0,1 0 0,-1 0 0,1 0 0,-1 0 0,1-2 0,2-9 0,0 0 0,-1 0 0,-1-1 0,1 1 0,-2-23 0,-1 29 0,1 0 0,-1 0 0,0 0 0,0 0 0,0 1 0,-1-1 0,0 0 0,0 1 0,0 0 0,-1-1 0,0 1 0,0 0 0,0 0 0,-5-5 0,7 9 0,1 1 0,-1-1 0,0 0 0,0 0 0,0 0 0,0 1 0,0-1 0,0 0 0,0 1 0,0-1 0,0 1 0,0-1 0,0 1 0,0 0 0,0-1 0,0 1 0,0 0 0,0 0 0,-2-1 0,2 2 0,1-1 0,-1 0 0,1 1 0,-1-1 0,0 0 0,1 1 0,-1-1 0,1 0 0,-1 1 0,1-1 0,-1 1 0,1-1 0,0 1 0,-1-1 0,1 1 0,-1 0 0,1-1 0,0 1 0,0-1 0,-1 1 0,1 0 0,0-1 0,0 2 0,-1 1 0,0 1 0,1-1 0,0 0 0,-1 1 0,2-1 0,-1 1 0,0-1 0,1 0 0,-1 1 0,1-1 0,2 6 0,0-5 0,0 0 0,0 0 0,0 0 0,0 0 0,1-1 0,0 1 0,0-1 0,0 0 0,0-1 0,0 1 0,0 0 0,1-1 0,0 0 0,-1 0 0,1-1 0,0 1 0,0-1 0,0 0 0,0 0 0,0-1 0,7 1 0,-2 0 0,-1-1 0,1 0 0,-1 0 0,1-1 0,-1 0 0,1 0 0,-1-1 0,1-1 0,-1 0 0,13-5 0,-14 3 0,0 1 0,-1-1 0,1 0 0,-1-1 0,-1 1 0,1-1 0,-1-1 0,0 1 0,0-1 0,-1-1 0,1 1 0,-2 0 0,1-1 0,-1 0 0,0 0 0,-1-1 0,0 1 0,0-1 0,-1 1 0,0-1 0,0-9 0,-2 18 0,0-1 0,0 0 0,0 1 0,0-1 0,0 1 0,-1-1 0,1 1 0,0-1 0,0 1 0,-1-1 0,1 1 0,0-1 0,-1 1 0,1-1 0,0 1 0,-1-1 0,1 1 0,-1 0 0,1-1 0,-1 1 0,1 0 0,-1-1 0,1 1 0,-1 0 0,1 0 0,-1-1 0,0 1 0,1 0 0,-1 0 0,1 0 0,-1 0 0,1 0 0,-1 0 0,0 0 0,1 0 0,-1 0 0,1 0 0,-1 0 0,1 0 0,-1 0 0,0 1 0,1-1 0,-1 0 0,1 0 0,-1 1 0,1-1 0,-1 0 0,1 1 0,-1-1 0,1 0 0,-1 1 0,1 0 0,-30 19 0,16-3 0,1 1 0,1 0 0,1 1 0,0 0 0,1 1 0,2 0 0,0 0 0,-9 38 0,16-57 3,1 1 0,-1-1 0,1 1 0,0-1-1,0 1 1,-1-1 0,1 1 0,0-1 0,0 1 0,1 0 0,-1-1 0,0 1-1,0-1 1,1 1 0,-1-1 0,1 0 0,-1 1 0,1-1 0,0 1 0,-1-1-1,1 0 1,0 0 0,0 1 0,0-1 0,0 0 0,0 0 0,0 0 0,0 0-1,1 0 1,-1 0 0,2 1 0,2-1-49,-1 0 0,1-1 0,0 1 0,0-1 0,0 0 0,0 0 0,-1 0 0,1-1 0,5-1 0,1 0-982,0-1 1,0 0-1,0 0 0,12-7 1,41-23-8649,-16 2-830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2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3 12492,'0'0'16490,"-9"-2"-14557,3 2-1836,0-1 1,0 1-1,0 0 1,0 1-1,0-1 1,0 1-1,0 0 1,0 1-1,0-1 1,1 1-1,-1 1 1,0-1-1,1 1 1,0 0-1,0 0 1,-1 0-1,2 1 0,-9 6 1,6-5-98,5-4 0,0 0 0,-1 0 0,1 1 0,0-1 0,0 1 0,0 0 0,0-1 0,0 1 0,0 0 0,1 0 0,-1 0 0,1 0 0,-1 0 0,-1 4 0,47-5 0,40-3 0,96 4 0,-179-2 0,0 0 0,0 0 0,0 0 0,1 0 0,-1 0 0,0 0 0,0 0 0,0 0 0,1 0 0,-1 1 0,0-1 0,0 0 0,0 1 0,0-1 0,0 1 0,0-1 0,0 1 0,0 0 0,0-1 0,0 1 0,0 0 0,0 0 0,0-1 0,0 1 0,0 0 0,-1 0 0,1 0 0,0 0 0,-1 0 0,1 0 0,-1 0 0,1 1 0,-1-1 0,0 0 0,1 0 0,-1 0 0,0 0 0,0 1 0,0 0 0,0 0 0,-1 1 0,0-1 0,0 0 0,0 1 0,0-1 0,-1 0 0,1 0 0,0 0 0,-1 0 0,0 0 0,1 0 0,-1-1 0,0 1 0,0 0 0,0-1 0,0 1 0,0-1 0,-3 1 0,-18 10 0,0-2 0,-43 14 0,54-20 0,0-1 0,0-1 0,0 0 0,0 0 0,0-1 0,0-1 0,-24-2 0,36 2-57,-1 0 0,1 0-1,-1 0 1,1 0 0,-1-1 0,1 1-1,-1 0 1,1-1 0,0 1 0,-1 0-1,1-1 1,-1 1 0,1 0 0,0-1-1,-1 1 1,1-1 0,0 1 0,-1 0-1,1-1 1,0 1 0,0-1 0,0 1-1,-1-1 1,1 1 0,0-1 0,0 1 0,0-1-1,0 1 1,0-1 0,0 1 0,0-1-1,0 0 1,0 1 0,0-1 0,0 1-1,1-1 1,-1-3-1589,0-13-8715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6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22421,'0'0'5638,"65"3"-4646,-21-3-223,8 0-481,7-2-223,0-1-322,-4-2-1665,-2 5-1569,-11 0-737,-11 0-1826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6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20467,'0'0'2915,"12"1"-1804,21 1-389,-1 1 1,1 2 0,0 1 0,42 14 0,-73-19-729,1 0 1,-1 0 0,1 0 0,-1 0-1,1 0 1,-1 1 0,0-1 0,1 1-1,-1 0 1,0-1 0,0 1 0,0 0-1,-1 0 1,1 0 0,0 1 0,-1-1-1,1 0 1,-1 1 0,0-1 0,0 1 0,0-1-1,0 1 1,1 4 0,-2-3 35,0 1 0,0-1-1,-1 0 1,0 1 0,1-1 0,-2 0 0,1 1 0,0-1 0,-1 0 0,0 0 0,0 0 0,0 0-1,-3 4 1,-10 11 172,0 0 0,0-1 0,-2-1 0,-20 16 0,-98 82-1600,130-113-3946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8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40 11082,'0'0'18050,"1"15"-17228,3 73 115,-3 0 1,-18 140 0,10-134-938,4-58 0,2-29 0,1-11 0,4-72 0,4 0 0,2 1 0,41-141 0,-48 203 0,1 0 0,0 1 0,1 0 0,1 0 0,0 0 0,0 1 0,14-18 0,-17 26 0,-1 0 0,1 0 0,-1 1 0,1-1 0,0 1 0,0-1 0,0 1 0,0 0 0,1 1 0,-1-1 0,1 0 0,-1 1 0,1 0 0,-1 0 0,1 0 0,0 0 0,-1 0 0,1 1 0,0 0 0,0 0 0,-1 0 0,1 0 0,0 0 0,0 1 0,-1 0 0,1 0 0,0 0 0,-1 0 0,1 0 0,-1 1 0,5 2 0,-1 0 0,-1 0 0,0 1 0,0 0 0,-1 0 0,1 0 0,-1 0 0,0 1 0,-1 0 0,1 0 0,-1 0 0,6 13 0,-9-17 0,1 1 0,-1 0 0,1 0 0,-1 0 0,0 0 0,0 0 0,0 1 0,0-1 0,-1 0 0,1 0 0,-1 0 0,0 1 0,0-1 0,0 0 0,0 1 0,-1-1 0,0 0 0,1 0 0,-1 0 0,0 1 0,0-1 0,-1 0 0,1 0 0,0-1 0,-1 1 0,0 0 0,0 0 0,-4 4 0,-6 2 0,-1 0 0,0-2 0,0 1 0,-1-1 0,0-1 0,0-1 0,-1 0 0,0-1 0,1 0 0,-20 2 0,34-6 3,0 0-1,0 0 1,-1 0 0,1 1 0,0-1-1,0 0 1,0 0 0,-1 0-1,1 0 1,0 0 0,0 0 0,-1 1-1,1-1 1,0 0 0,0 0-1,-1 0 1,1 0 0,0 0 0,-1 0-1,1 0 1,0 0 0,0 0-1,-1 0 1,1 0 0,0 0-1,0-1 1,-1 1 0,1 0 0,0 0-1,0 0 1,-1 0 0,1 0-1,0 0 1,0-1 0,-1 1 0,1 0-1,0 0 1,0 0 0,0 0-1,0-1 1,-1 1 0,1 0 0,0 0-1,0-1 1,0 1 0,0 0-1,0 0 1,-1-1 0,8-5-471,-7 6 264,25-18-3458,9-5-4405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0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44 13645,'12'-10'2501,"-7"7"-738,0-1 0,0 0-1,-1 0 1,1 0 0,-1 0 0,4-6 0,-15 10 704,-25 3-2409,20 2-5,0 1 0,1 0 1,-1 0-1,1 1 0,1 0 0,-14 12 1,19-14 20,0-1 1,0 0 0,1 1 0,-1 0 0,1 0-1,0 0 1,1 1 0,-1 0 0,1-1 0,0 1-1,0 0 1,1 0 0,0 1 0,-2 7-1,4-13-88,0 1-1,0 0 0,0-1 1,0 1-1,0-1 0,0 1 0,1-1 1,-1 1-1,0 0 0,1-1 0,-1 0 1,1 1-1,0-1 0,0 1 1,-1-1-1,1 0 0,0 1 0,0-1 1,0 0-1,0 0 0,0 0 0,1 0 1,-1 0-1,0 0 0,0 0 0,1 0 1,-1 0-1,1-1 0,-1 1 1,1 0-1,-1-1 0,1 1 0,-1-1 1,1 0-1,2 1 0,7 0-632,0 0-1,0 0 0,0-1 0,12-1 1,-9 0-736,29-4-3854,0-9-1986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19058,'0'0'10356,"1"10"-9795,1 247 2215,-2-256-2808,0-1 0,0 1 0,0 0 0,0-1 1,0 1-1,0 0 0,0-1 0,1 1 0,-1 0 0,0-1 0,0 1 0,0-1 0,1 1 1,-1 0-1,0-1 0,1 1 0,-1-1 0,1 1 0,-1-1 0,1 1 0,-1-1 0,1 1 0,-1-1 1,1 1-1,-1-1 0,1 0 0,-1 1 0,1-1 0,0 0 0,-1 1 0,1-1 0,-1 0 1,1 0-1,0 0 0,0 0 0,1 0-517,0 0 1,0 0-1,0 0 0,-1 0 0,1 0 1,0-1-1,-1 1 0,1-1 1,0 0-1,-1 1 0,1-1 1,0 0-1,1-1 0,12-10-6940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14446,'0'0'13394,"-9"9"-11974,2-3-1214,0 1 0,0-1 1,1 1-1,0 0 0,1 1 1,-1 0-1,2-1 0,-1 2 0,1-1 1,0 0-1,1 1 0,0 0 1,0 0-1,1 0 0,0 0 1,-1 14-1,3-22-206,0 0 0,0 0 0,0 0 0,0 0 0,0 0 0,1 0 0,-1 0 0,0 0 0,1 0 0,-1 0 0,1 0 0,-1 0 0,1-1 0,-1 1 0,1 0 0,-1 0 0,1 0 0,0-1 0,0 1 0,-1 0 0,1-1 0,0 1 0,0-1 0,0 1 0,0-1 0,0 1 0,1 0 0,2 0 0,0 0 0,-1 0 0,1-1 0,0 1 0,0-1 0,-1 0 0,1 0 0,4 0 0,1-1 0,-1 0 0,0-1 0,0 0 0,0 0 0,0-1 0,0 1 0,7-5 0,-4 0 0,-1-1 0,-1 1 0,0-1 0,0-1 0,13-15 0,-18 19 0,-1 0 0,1 0 0,-1 0 0,0-1 0,0 1 0,-1-1 0,0 0 0,0 1 0,0-1 0,0 0 0,-1 0 0,1-12 0,-2 17 0,0 1 0,-1-1 0,1 1 0,0 0 1,0-1-1,0 1 0,0 0 0,0-1 0,0 1 0,-1 0 0,1-1 0,0 1 0,0 0 1,-1-1-1,1 1 0,0 0 0,0 0 0,-1-1 0,1 1 0,0 0 0,-1 0 0,1 0 1,0 0-1,-1-1 0,1 1 0,0 0 0,-1 0 0,1 0 0,0 0 0,-1 0 1,1 0-1,-1 0 0,1 0 0,0 0 0,-1 0 0,1 0 0,0 0 0,-1 0 0,1 0 1,-1 0-1,1 0 0,0 0 0,-1 1 0,1-1 0,0 0 0,-1 0 0,1 0 0,0 1 1,0-1-1,-1 0 0,1 0 0,0 1 0,0-1 0,-1 0 0,1 0 0,0 1 0,-1 0 1,-18 14-35,-15 35-11,32-46-201,0-1 1,1 0 0,-1 1-1,1-1 1,0 1 0,0 0-1,0-1 1,0 1-1,1 0 1,-1 0 0,1-1-1,0 1 1,1 7 0,-1-11 10,1 1 0,0 0-1,0-1 1,-1 1 0,1-1 0,0 1 0,0-1 0,0 1 0,0-1 0,-1 1 0,1-1 0,0 0 0,0 1 0,0-1-1,0 0 1,0 0 0,0 0 0,0 0 0,0 0 0,0 0 0,0 0 0,0 0 0,0 0 0,0 0 0,0 0 0,0-1 0,0 1-1,0 0 1,1-2 0,31-9-4788,-9-8-1399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0 13100,'0'0'4869,"-10"7"-2093,-3 0-2390,-6 4 1090,1 1 0,0 0-1,0 1 1,1 1 0,-20 22 0,41-34-1468,-1-1-1,1 0 1,0 0 0,0-1 0,0 1 0,0-1-1,-1 0 1,1 0 0,7 0 0,-9 0-33,41-1-698,56 2-1255,-98-1 1981,0 0 0,1 0 0,-1 0 0,0 0 0,0 1 1,0-1-1,0 0 0,1 0 0,-1 1 0,0-1 0,0 1 0,0-1 0,0 1 1,0-1-1,0 1 0,0 0 0,0 0 0,0-1 0,0 1 0,0 0 0,-1 0 1,1 0-1,0 0 0,-1 0 0,1 0 0,0 0 0,-1 0 0,1 0 0,-1 0 1,0 0-1,1 1 0,-1-1 0,0 0 0,0 0 0,1 0 0,-1 0 0,0 1 1,0-1-1,0 0 0,-1 0 0,1 0 0,0 1 0,0-1 0,-1 0 0,0 2 1,0 1 223,-1 1 0,0-1 1,-1 1-1,1-1 1,-1 0-1,1 0 1,-1 0-1,-1 0 1,-5 6-1,-2-1-12,1-1 0,-2 0 0,1 0 0,-1-1 0,0 0 1,0-1-1,-1 0 0,1-1 0,-1-1 0,-1 0 0,1-1 0,-1 0 0,-24 1 0,37-4-302,1 0 0,-1 0 0,0-1-1,1 1 1,-1 0 0,1-1 0,-1 1 0,1 0 0,0-1-1,-1 1 1,1-1 0,-1 1 0,1-1 0,0 1 0,-1-1-1,1 1 1,0-1 0,0 1 0,-1-1 0,1 1 0,0-1-1,0 1 1,0-1 0,-1 1 0,1-1 0,0 0 0,0 1-1,0-1 1,0 1 0,0-1 0,0 0 0,1 1 0,-1-1-1,0 1 1,0-1 0,0 1 0,0-1 0,1 0 0,-1 1-1,0-1 1,1 1 0,-1-1 0,0 1 0,1 0 0,-1-1-1,0 1 1,1-1 0,18-26-7596,-2 14 204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2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21 11979,'0'0'17163,"-11"-5"-15753,7 2-1357,0 1 1,0 0 0,0 1 0,0-1 0,0 1 0,0 0-1,0 0 1,-1 0 0,1 0 0,0 1 0,-1 0 0,1 0-1,-1 0 1,1 0 0,0 1 0,-1-1 0,1 1-1,0 0 1,0 1 0,-1-1 0,1 1 0,0-1 0,-5 5-1,5-4-47,-2 1 15,-1 1 1,1 0-1,0 0 0,0 0 1,1 1-1,0 0 0,-1 0 1,2 0-1,-1 0 0,-6 10 1,11-14-25,1 0 0,-1-1 0,1 1 0,-1-1 0,1 1 0,-1-1 0,1 1 0,-1-1 0,1 1 0,0-1 0,-1 0 0,1 1 0,0-1 0,-1 0 0,1 1 0,0-1 1,-1 0-1,1 0 0,0 0 0,0 0 0,-1 0 0,1 0 0,0 0 0,-1 0 0,1 0 0,0 0 0,1 0 0,32 1-33,-26-1-16,17 1-255,-11-1 132,-1 0 0,0 1-1,0 0 1,0 1 0,0 1-1,0 0 1,0 0 0,17 8-1,-29-10 188,-1-1-1,1 1 0,0-1 0,0 1 0,0 0 0,-1-1 0,1 1 0,0 0 0,-1-1 0,1 1 1,-1 0-1,1 0 0,-1 0 0,1 0 0,-1 0 0,1-1 0,-1 1 0,0 0 0,0 0 0,1 0 1,-1 0-1,0 0 0,0 0 0,0 0 0,0 0 0,0 0 0,0 0 0,0 0 0,-1 0 1,1 0-1,0 0 0,0 0 0,-1 0 0,1 0 0,-1 0 0,1 0 0,-1-1 0,1 1 0,-1 0 1,1 0-1,-1 0 0,0-1 0,1 1 0,-1 0 0,0-1 0,0 1 0,1-1 0,-2 1 0,-40 28 1330,-34-5-315,44-14-3227,81-44-5854,-20 8 618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2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27 161 19026,'0'0'5605,"-4"73"-2690,-3-37-1025,-1-3-385,2-1-224,5-8-736,1-6-545,0-5 0,4-9-929,7-4-608,0 0-673,0-19-1538,-3-5-1729,1-10-1730</inkml:trace>
  <inkml:trace contextRef="#ctx0" brushRef="#br0" timeOffset="1">69 0 1698,'0'0'18641,"-13"67"-23061,23-49-2883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3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0 13645,'0'0'18615,"-2"4"-18241,-4 5-361,-1 0 1,0-1-1,-1 0 1,0 0-1,0 0 1,0-1-1,-1-1 1,-10 7-1,7-5-10,1 0-1,-1 1 0,1 1 1,-18 20-1,28-29-2,0-1 0,1 1 0,-1 0 0,1-1 0,-1 1 0,0 0 0,1-1 0,-1 1 0,1 0 0,-1 0 0,1-1 0,0 1 0,-1 0 0,1 0 0,0 0 0,0 0 0,-1 0 0,1-1 0,0 1 0,0 0 0,0 0 0,0 0 0,0 0 0,0 0 0,0 0 0,1 0 0,-1 0 0,0-1 0,0 1 0,1 0 0,-1 0 0,0 0 0,1-1 0,-1 1 0,1 0 0,-1 0 0,1-1 0,0 1 0,-1 0 0,1-1 0,-1 1 0,1 0 0,0-1 0,0 1 0,-1-1 0,1 0 0,0 1 0,0-1 0,0 1 0,0-1 0,-1 0 0,1 0 0,0 0 0,0 1 0,0-1 0,1 0 0,8 2 0,1-1 0,0 0 0,19-2 0,-20 1 0,28 1-582,-9 0-2345,0-2 0,50-6-1,-50 0-6318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129 202 15951,'0'0'11691,"-8"-1"-9662,5 0-1913,0 1 0,0-1 0,0 1 1,0 0-1,0 0 0,0 0 0,0 0 1,0 1-1,1-1 0,-1 1 0,0 0 1,-5 2-1,4-1-35,1 0 0,-1 1 0,1-1 0,0 1-1,-1 0 1,1 0 0,1 1 0,-1-1 0,0 0 0,1 1 0,-3 4 0,-25 54 273,29-58-339,-1 0 0,1-1 1,0 1-1,0 0 0,0-1 0,1 1 1,-1 0-1,1 0 0,0 0 0,0 0 1,0-1-1,0 1 0,1 0 0,0 0 1,2 6-1,-2-9-14,0 1 0,1-1 0,-1 0 0,1 1 0,0-1 0,0 0 0,-1 0 0,1 0 0,0-1 0,0 1-1,0 0 1,0-1 0,0 1 0,0-1 0,0 1 0,0-1 0,0 0 0,0 0 0,0 0 0,4-1 0,42-6-5,-38 3 4,-1-2 0,1 1 0,-1-1 0,0-1 0,-1 0 0,0 0 0,0 0 0,0-1 0,-1 0 0,0-1 0,-1 0 0,0 0 0,0 0 0,-1-1 0,0 1 0,0-1 0,-1-1 0,-1 1 0,3-11 0,-22 56 0,12-29 0,1 0 0,0 0 0,0 0 0,1 0 0,0 0 0,-2 9 0,3-14 0,1 1 0,-1 0 0,1-1 0,0 1 0,0 0 0,0-1 0,0 1 0,0 0 0,0-1 0,0 1 0,1-1 0,-1 1 0,0 0 0,1-1 0,-1 1 0,1-1 0,0 1 0,0-1 0,-1 1 0,1-1 0,0 0 0,0 1 0,0-1 0,0 0 0,1 0 0,-1 0 0,0 0 0,0 0 0,2 1 0,0-1 0,-1 0 0,1-1 0,0 1 0,-1-1 0,1 0 0,-1 0 0,1 0 0,0 0 0,-1 0 0,1-1 0,0 1 0,-1-1 0,1 1 0,-1-1 0,1 0 0,-1 0 0,0 0 0,3-2 0,6-4 0,0-1 0,-1 1 0,0-2 0,0 1 0,-1-1 0,0-1 0,-1 0 0,0 0 0,-1 0 0,11-21 0,-4 6 0,-2-1 0,-1-1 0,14-46 0,-23 65 0,-1 4 0,1 1 0,-1-1 0,0 0 0,-1 0 0,1 0 0,0 0 0,-1 0 0,0 0 0,0 0 0,0 0 0,-2-7 0,1 11 0,0 0 0,0 0 0,0 0 0,0 0 0,0 0 0,0 1 0,0-1 0,0 0 0,0 1 0,0-1 0,0 1 0,0-1 0,0 1 0,0-1 0,0 1 0,0-1 0,1 1 0,-1 0 0,0 0 0,-1 1 0,-10 10 0,1 1 0,0 1 0,1 0 0,0 1 0,1-1 0,1 2 0,0-1 0,1 1 0,1 0 0,0 1 0,2-1 0,0 1 0,0 0 0,2 1 0,0-1 0,0 21 0,3-36-13,-1 1 0,1-1 0,-1 0 1,1 0-1,0 0 0,0 0 0,0 0 0,0 0 0,0 0 0,0 0 0,1 0 1,-1 0-1,0-1 0,1 1 0,0 0 0,-1-1 0,1 1 0,2 0 0,1 2-97,1-1-1,-1-1 0,1 1 1,-1-1-1,1 0 0,9 2 0,5 0-736,0-1-1,0-1 1,22-1 0,-25-2-6040,-1-7-5071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12172,'0'0'17456,"-8"82"-15054,-3-42-1665,-1 5-737,3-2 0,3-2 0,5-4 0,1 0 0,0-5 0,3-3 0,4-2-224,-3-7-2435,-1-4-3010,0-8-4421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1 265 15919,'0'0'15839,"9"2"-14979,-5-1-854,0 0 1,0 0-1,0 0 1,0-1-1,0 1 1,0-1-1,0 0 1,0-1-1,0 1 1,0-1-1,0 0 1,0 1-1,0-2 0,0 1 1,0 0-1,0-1 1,-1 0-1,1 0 1,-1 0-1,1 0 1,-1 0-1,4-4 1,5-7-7,0-1 0,-1 0 0,-1 0 0,0-1 0,-1 0 0,-1-1 0,0 0 0,-1 0 0,-1-1 0,0 0 0,-2 0 0,0 0 0,3-28 0,-8 86-112,1 43-1218,1-78 941,-1 1 0,2 0 0,-1-1-1,1 1 1,0-1 0,0 1 0,0-1 0,1 0 0,7 11 0,8 5-8467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5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 18898,'0'0'4036,"56"3"-1442,-1-3-992,18 0-545,7-10-641,3 0-224,-2 1-160,-10 4-320,-16 3-2242,-21 0-2884,-20 2-3426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5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69 20339,'0'0'1922,"55"1"320,-1-1 192,20-6-1344,10-5-514,6 0-480,-2 1-256,-8 0-2723,-15 0-3427,-11-1-6374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6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18001,'0'0'7073,"15"8"-5145,59 27 219,-29-15-968,68 41 0,-109-59-1196,-1 0 0,1 0 0,-1 1 0,0-1 0,0 1 0,0 0 0,0 0 0,-1 0 1,1 0-1,-1 1 0,0-1 0,0 1 0,0-1 0,0 1 0,-1 0 0,1-1 0,-1 1 0,0 0 0,0 0 0,0 0 0,0 4 0,-2-2-9,0 0 0,0-1-1,0 1 1,0-1 0,-1 1 0,0-1 0,0 0-1,0 1 1,-1-1 0,0 0 0,0-1 0,0 1-1,-5 5 1,-7 6-651,-1 0 1,0-1-1,0-1 0,-2-1 0,0 0 1,-31 17-1,-12-3-6172,1-7-8008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7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13 10954,'6'-13'11820,"-6"25"-9931,0 16-1248,0 8 224,0 6-97,-2 4-479,1-1-225,1-9 0,0-3-64,0-6-705,0-10-864,0-5-1442,-4-11-2114,-7-1-8392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8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 14830,'0'0'10714,"12"-3"-8968,6-1-1229,1 0 1,-1 1 0,1 1-1,0 0 1,0 2 0,0 0-1,35 5 1,-48-4-518,0 0 0,-1 0 0,1 1 0,0 0-1,-1 0 1,1 0 0,-1 0 0,0 1 0,0 0 0,0 0 0,0 0 0,0 1-1,0 0 1,-1 0 0,0 0 0,0 0 0,0 1 0,0-1 0,-1 1 0,0 0-1,0 0 1,0 0 0,-1 1 0,1-1 0,-1 1 0,0-1 0,-1 1 0,1 0-1,-1 0 1,-1-1 0,1 10 0,-1-4 43,-1 0 1,-1 0-1,1 0 0,-2 0 1,0 0-1,0 0 0,-1 0 1,0-1-1,-1 0 0,0 0 1,-1 0-1,0 0 0,0-1 1,-15 16-1,11-14 15,0 0-1,0-1 1,-1-1-1,0 1 0,-1-2 1,0 0-1,-1 0 1,1-1-1,-1 0 1,-1-1-1,-16 5 1,27-10-90,-1 0 1,1-1-1,-1 1 1,0-1-1,0 1 1,1-1-1,-1 0 1,0 0-1,1-1 1,-1 1-1,0-1 1,-4-1-1,7 2 1,0-1 0,0 1-1,1-1 1,-1 1 0,0-1-1,1 1 1,-1-1 0,0 1-1,1-1 1,-1 0 0,0 1-1,1-1 1,-1 0 0,1 0-1,-1 1 1,1-1 0,0 0-1,-1 0 1,1 0 0,0 0-1,-1 0 1,1-1-59,0-1 0,0 1 0,0 0 0,1 0 0,-1 0 0,0 0 0,1 0 0,-1 0 0,1 0 0,0 0 0,0 0 0,1-3 0,3-2-1232,1 1 0,-1-1 0,1 1 0,0 0 0,0 1 0,1 0 0,0 0 0,9-6 0,-5 4-734,22-14-4975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8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4 105 13933,'0'0'3486,"9"3"283,1 0-2648,0-1-1,1 0 1,-1 0-1,1-1 1,0 0-1,18-1 1,-26 0-1032,0-1 0,0 1 0,-1 0 0,1-1 0,0 0 0,0 0 0,0 0 0,-1 0 0,1 0 0,-1-1 0,1 1 0,-1-1 0,1 0 0,-1 1 0,0-1 0,0 0 0,0 0 0,0-1 0,0 1 0,0 0 0,-1-1 0,1 1 0,-1-1 0,0 1 0,0-1 1,1 1-1,-2-1 0,1 0 0,0 0 0,0 0 0,-1 1 0,0-1 0,1 0 0,-2-6 0,1 7-73,1 0 1,-2 1 0,1-1 0,0 0-1,0 0 1,-1 0 0,1 0 0,-1 0 0,1 1-1,-1-1 1,0 0 0,1 1 0,-1-1-1,0 0 1,0 1 0,-1-1 0,1 1-1,0-1 1,0 1 0,-1 0 0,1-1-1,-1 1 1,1 0 0,-1 0 0,1 0-1,-1 0 1,0 0 0,1 1 0,-1-1-1,0 0 1,0 1 0,1-1 0,-1 1-1,0 0 1,0 0 0,0 0 0,0 0-1,-2 0 1,-1 0-30,1 0-1,0 0 1,0 1 0,-1 0-1,1-1 1,0 2 0,0-1 0,0 0-1,0 1 1,0 0 0,0 0-1,0 0 1,1 0 0,-1 1-1,1-1 1,-5 4 0,4-1-2,-1 1 0,0-1 0,1 0 0,0 1 0,0 0 0,1 0 0,0 0 0,0 1 0,0-1 0,0 1 0,1-1 0,1 1 0,-1 0 1,0 9-1,2-15 16,0 0 0,0-1 0,0 1 1,1 0-1,-1-1 0,0 1 0,1 0 1,-1-1-1,1 1 0,-1-1 0,0 1 1,1-1-1,-1 1 0,1-1 1,0 1-1,-1-1 0,1 1 0,-1-1 1,1 0-1,0 1 0,-1-1 0,1 0 1,0 0-1,-1 1 0,1-1 0,0 0 1,-1 0-1,1 0 0,0 0 0,-1 0 1,1 0-1,0 0 0,0 0 0,-1 0 1,1 0-1,0 0 0,-1-1 0,1 1 1,1 0-1,32-10 306,-7-3-282,-1-2-1,25-18 1,42-23-40,-92 55 15,1 0 0,-1 1 0,1-1 0,0 0 0,-1 1 0,1-1 0,0 1 0,-1 0 0,1-1 0,0 1 0,-1 0 0,1 0 0,0 0 0,2 1 0,-3-1 0,-1 0 0,1 1 0,0-1 0,0 0 0,-1 1 0,1-1 0,0 1 0,-1-1 0,1 1 0,0-1 0,-1 1 0,1 0 0,-1-1 0,1 1 0,-1 0 0,1 0 0,-1-1 0,0 1 0,1 0 0,-1 0 0,0 0 0,2 6 0,-1-1 0,-1 1 0,1 0 0,-1-1 0,-1 1 0,0 7 0,0 8 0,4-3 0,5-15 0,16-23 0,-14 10 0,1-1 0,-6 4 0,1 1 0,0-1 0,0 1 0,0 0 0,1 1 0,0 0 0,0 0 0,0 0 0,0 1 0,0 0 0,1 0 0,9-2 0,-17 6 0,1 0 0,0-1 0,-1 1 0,1 0 0,-1 0 0,1 0 0,-1 0 0,1 0 0,-1 0 0,0 0 0,1 0 0,-1 0 0,0 0 0,0 0 0,0 0 0,0 0 0,0 0 0,0 0 0,0 0 0,0 2 0,0 32 0,-1-27 0,1 34 0,1-42 0,-1 1 0,1-1 0,-1 0 0,1 0 0,-1 0 0,1 0 0,-1 0 0,1 0 0,0 0 0,-1 0 0,1 0 0,-1 0 0,1 0 0,-1 0 0,1 0 0,-1 0 0,1-1 0,-1 1 0,1 0 0,-1 0 0,1-1 0,-1 1 0,0 0 0,1 0 0,-1-1 0,1 1 0,-1 0 0,0-1 0,1 1 0,-1-1 0,1 0 0,16-12 0,9-12 0,-9 8 0,0 0 0,41-27 0,-58 44 0,0 0 0,0-1 0,1 1 0,-1 0 0,0 0 0,0 0 0,1-1 0,-1 1 0,0 0 0,1 0 0,-1 0 0,0 0 0,0 0 0,1 0 0,-1 0 0,0 0 0,1 0 0,-1 0 0,0 0 0,1 0 0,-1 0 0,0 0 0,1 0 0,-1 0 0,0 0 0,1 0 0,-1 0 0,0 0 0,1 0 0,-1 1 0,0-1 0,0 0 0,1 0 0,-1 0 0,0 0 0,0 1 0,1-1 0,2 16 0,-8 16 0,-3-10-249,-2 14-1787,15-35-5534,16-10 839,1-7-2724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9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6 16560,'0'0'8536,"-10"0"-6625,-6 1-1354,1 1-1,-1 0 1,1 1 0,0 0 0,-26 11-1,35-13-435,0 2 0,0-1 0,0 1 0,1 0 0,-1 0 0,1 0 0,0 1 0,-1 0 0,2 0 0,-1 0 0,0 0 0,1 1 0,0 0 0,0 0 0,0 0 0,1 0 0,0 1 0,0-1 0,-3 8 0,6-13-121,0 1 0,0 0 0,0 0 0,0-1 0,-1 1 0,1 0 0,0-1 0,0 1 0,0 0 0,1 0 0,-1-1 0,0 1 0,0 0 0,0-1 0,0 1 0,1 0 0,-1-1 0,0 1 0,1 0 0,-1-1 0,0 1 0,1-1 0,-1 1 0,1-1 0,-1 1 0,1-1 0,-1 1 0,1-1 0,0 1 0,-1-1 0,1 1 0,0-1 0,30 6 0,34-13 0,-49 0 0,1 0 0,-2 0 0,1-2 0,-1 0 0,0-1 0,-1 0 0,0-1 0,-1-1 0,0 0 0,-1 0 0,14-19 0,-50 65 0,-21 35 0,42-65 0,1 1 0,0-1 0,0 1 0,0-1 0,1 1 0,-1 0 0,1 0 0,0-1 0,1 1 0,-1 0 0,1 0 0,0 10 0,1-15-102,-1 1 0,1 0 0,0 0 0,-1 0 0,1 0 0,0 0-1,0-1 1,-1 1 0,1 0 0,0 0 0,0-1 0,0 1 0,0-1 0,0 1 0,0-1 0,0 1 0,0-1 0,0 0 0,0 1 0,0-1-1,0 0 1,0 0 0,0 0 0,0 0 0,1 0 0,0 0 0,32-3-6650,-9-9-2894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0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7815,'-1'2'9324,"-1"2"-4661,-10 30-3019,7-8-498,2 0 0,1 45 0,2-71-1116,0 1 0,0 0 1,0-1-1,1 1 0,-1 0 0,0-1 0,1 1 1,-1 0-1,1-1 0,-1 1 0,0-1 0,1 1 1,-1-1-1,1 1 0,-1-1 0,1 1 0,0-1 0,-1 0 1,1 1-1,-1-1 0,1 0 0,0 0 0,-1 1 1,1-1-1,0 0 0,-1 0 0,1 0 0,0 0 1,-1 1-1,1-1 0,0 0 0,0-1 0,-1 1 1,1 0-1,0 0 0,-1 0 0,1 0 0,0 0 0,-1-1 1,1 1-1,0 0 0,-1-1 0,2 1 0,31-15 1167,-20 4-633,0 0 1,-1 0-1,13-16 0,21-18 537,-46 45-1101,0 0 0,0 0 0,0 0 0,0-1-1,0 1 1,0 0 0,0 0 0,0 0 0,1 0 0,-1 0 0,0 0 0,0 0-1,0 0 1,0 0 0,0 0 0,0 0 0,0 0 0,1 0 0,-1 0 0,0 0 0,0 0-1,0 0 1,0 0 0,0 0 0,0 0 0,1 0 0,-1 0 0,0 0 0,0 0-1,0 0 1,0 0 0,0 0 0,0 1 0,0-1 0,1 0 0,-1 0 0,0 0 0,0 0-1,0 0 1,0 0 0,0 0 0,0 0 0,0 0 0,0 1 0,0-1 0,0 0-1,0 0 1,0 0 0,0 0 0,0 0 0,0 0 0,0 1 0,0-1 0,0 0 0,0 0-1,0 0 1,0 0 0,0 0 0,0 0 0,1 15-13,-5 13 17,-1-16-130,-8 22 21,13-20-3470,0-14 3199,1 1 1,0-1-1,0 0 1,0-1 0,0 1-1,-1 0 1,1 0-1,0 0 1,0 0-1,0-1 1,-1 1-1,1 0 1,0-1-1,0 1 1,-1 0 0,1-1-1,0 1 1,0-1-1,-1 1 1,1-1-1,-1 0 1,1 1-1,0-2 1,17-16-5093,-18 18 5053,21-25-10081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1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101 150 4452,'0'0'8809,"-6"10"-5291,-17 24-1695,7-12 250,1 1 0,1 1 1,-13 27-1,29-46-334,7-11-1153,9-10-114,15-18 41,-2 0-1,-2-2 1,-1-1-1,-2-2 1,40-77-1,-69 158-512,-7-12 0,-1 0 0,-16 30 0,16-39 0,1-1 0,2 1 0,0 1 0,1-1 0,-8 45 0,15-66-43,0 1 0,0-1 0,0 1 0,0-1-1,0 1 1,0-1 0,0 1 0,0-1 0,0 1 0,0 0 0,0-1 0,0 1 0,0-1-1,0 1 1,1-1 0,-1 1 0,0-1 0,0 1 0,1-1 0,-1 0 0,0 1 0,1-1-1,-1 1 1,0-1 0,1 0 0,-1 1 0,0-1 0,1 1 0,-1-1 0,1 0 0,-1 0-1,1 1 1,-1-1 0,1 0 0,-1 0 0,1 0 0,-1 0 0,1 1 0,-1-1 0,1 0-1,-1 0 1,1 0 0,-1 0 0,1 0 0,-1 0 0,1 0 0,-1 0 0,1-1 0,0 1-1,-1 0 1,1 0 0,-1 0 0,0 0 0,1-1 0,0 1 0,2-2-691,0 1 1,0 0-1,-1-1 0,1 1 1,0-1-1,-1 0 1,1 0-1,3-4 0,13-21-9852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2370,'0'0'5894,"58"-49"-6118,-49 44-545,-2-2-416,-1 0 32,-1 1-1858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5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0 13741,'0'0'16592,"-5"11"-16256,-24 54-182,-42 105 388,63-146-776,0-1-1,2 1 1,1 1 0,2-1-1,-3 38 1,6-60-4,0-1 0,0 1-1,0 0 1,0 0 0,1 0 0,-1-1 0,0 1-1,1 0 1,-1 0 0,1-1 0,0 1 0,0 0-1,-1-1 1,1 1 0,0-1 0,2 2 0,17 6-6187,-3-8-1401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58 19058,'0'0'9278,"2"9"-9171,-1-5-100,0 1 1,1-1 0,0 0-1,-1 1 1,2-1-1,-1 0 1,0 0-1,1 0 1,0 0-1,0-1 1,4 5-1,-5-6 3,0-1 0,0 1 0,0-1 0,0 1 0,0-1 0,1 0 0,-1 0 0,1 1-1,-1-2 1,1 1 0,-1 0 0,1-1 0,-1 1 0,1-1 0,-1 1 0,1-1 0,0 0 0,-1 0-1,1-1 1,0 1 0,-1 0 0,1-1 0,-1 0 0,1 1 0,-1-1 0,5-2 0,-3 0 106,-1 0 0,0 1 0,1-1 0,-1 0 0,0-1 0,0 1 0,0 0 0,-1-1 1,1 0-1,-1 1 0,0-1 0,0 0 0,1-6 0,-1 7-1,0-1-1,-1 1 0,0-1 1,0 1-1,0-1 1,0 0-1,-1 1 1,1-1-1,-1 0 1,0 1-1,0-1 1,0 0-1,-1 0 1,1 1-1,-1-1 1,-1-3-1,1 6-110,0 0 0,0 0 0,0 0 0,0 0 0,0 0 0,0 0 0,0 1 0,0-1 0,0 0 0,0 1 0,-1-1 0,1 1 0,0 0 0,0-1 0,-1 1-1,1 0 1,0-1 0,-1 1 0,1 0 0,0 0 0,0 0 0,-1 0 0,1 1 0,0-1 0,-1 0 0,1 0 0,0 1 0,0-1 0,-1 1 0,1-1 0,0 1 0,0 0 0,0-1 0,-2 2 0,-3 1-36,1 1 0,-1-1 0,1 1 0,0 0 0,-9 8 0,-38 56 240,48-62-184,1 0 0,-1 1 0,1-1 0,0 1 0,1 0 0,-1 0 0,1 0 0,1 0 0,-2 11 0,3-17-22,0 0-1,0 0 1,0 0-1,1 0 1,-1 0-1,0 0 1,1 0-1,-1 0 1,1 0-1,-1 0 1,1 0-1,-1 0 1,1-1-1,0 1 1,-1 0-1,1 0 1,0 0-1,0-1 1,-1 1-1,1-1 1,0 1-1,0 0 1,0-1-1,0 0 1,0 1-1,0-1 1,0 1-1,0-1 1,0 0-1,0 0 1,0 0-1,0 0 1,2 1-1,43-1-186,-32 0-71,33-4-2868,-2-7-4856,-21 1-129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3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0 16720,'0'0'10250,"-7"63"-8905,-2-25-64,0 5-96,-2-3-128,-2 2-352,3-10-481,3-4-224,2-4 0,4-8 0,1-6-96,0-2-1121,6-5-1314,2-3-2049,1 0-3011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3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28 113 12908,'0'0'18829,"11"4"-18029,-8-2-793,0-1 0,1 1 0,-1-1-1,0 0 1,1 0 0,-1 0 0,1 0-1,-1-1 1,1 0 0,0 1 0,-1-1-1,1 0 1,-1-1 0,1 1 0,0-1-1,-1 1 1,1-1 0,-1 0 0,0 0-1,1-1 1,-1 1 0,0-1 0,0 0-1,0 1 1,0-1 0,0-1 0,0 1 0,0 0-1,-1-1 1,1 1 0,-1-1 0,0 0-1,3-4 1,-3 4-7,0-1 0,0 1 0,0-1 0,-1 0 0,0 0 0,1 0 0,-1 0 0,-1 0 0,1 0 0,0 0 0,-1 0 0,0 0 0,0 0 0,-1-7 0,1 9 0,-1 1 0,1 0 0,0 0 0,-1 0 0,1 0 0,-1 0 0,1 0 0,-1 0 0,1 0 0,-1 0 0,0 0 0,1 0 0,-1 0 0,0 0 0,0 0 0,0 1 0,0-1 0,0 0 0,0 1 0,0-1 0,-1 0 0,0 0 0,0 1 0,0 0 0,0 0 0,0 0 0,0 0 0,0 0 0,0 0 0,0 0 0,1 0 0,-1 1 0,0-1 0,0 1 0,0 0 0,0-1 0,0 1 0,1 0 0,-3 1 0,-3 3 0,1 0 0,-1 0 0,1 1 0,0 0 0,0 0 0,1 0 0,0 1 0,0 0 0,-7 14 0,2-3 0,2-1 0,0 1 0,-7 23 0,14-39-62,0-1-1,1 1 1,-1 0-1,0 0 1,1 0 0,-1 0-1,1 0 1,0 0-1,0 0 1,-1 0 0,1 0-1,0 1 1,1-1 0,-1 0-1,0 0 1,1 0-1,-1 0 1,1 0 0,0 0-1,-1-1 1,1 1-1,0 0 1,0 0 0,0 0-1,0-1 1,1 1-1,-1 0 1,0-1 0,1 1-1,-1-1 1,1 0-1,-1 1 1,1-1 0,0 0-1,2 1 1,2 0-326,0-1-1,1 0 1,-1 0-1,0 0 1,1-1 0,-1 0-1,1 0 1,-1 0 0,1-1-1,9-3 1,16-7-4636,0-5-1980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4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3 10890,'0'0'17318,"-13"-1"-16394,8 0-817,-1 0 1,0 1-1,1 0 1,-1 0-1,0 1 1,1-1 0,-1 1-1,1 1 1,-1-1-1,1 1 1,-1 0-1,1 0 1,0 0 0,0 1-1,0-1 1,0 1-1,0 1 1,1-1-1,-8 7 1,8-5-9,-1-1 0,1 1 0,0 0 0,0 0 0,1 1 0,-1-1 0,1 1-1,1 0 1,-1 0 0,1-1 0,0 2 0,0-1 0,0 0 0,0 11 0,2-16-99,0 0 0,1 0 0,-1 1 0,1-1 0,-1 0 0,1 0 0,0 0 0,-1 0 0,1 0 0,0 0 0,0 0 0,0 0 0,0 0 0,0 0 0,0 0 0,0 0 0,0 0 0,0-1 0,0 1 0,0-1 0,1 1 0,-1-1 0,0 1 0,0-1 0,1 1 0,-1-1 0,0 0 0,1 0 0,-1 0 0,0 0 0,3 0 0,52 1 0,-41-2 0,-8 1-75,33-1-2536,-2-5-3389,-17-2-4084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4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14798,'0'0'9849,"5"12"-7868,1 7-1310,0 1 0,-1 0-1,-2 0 1,1 0 0,-1 37 0,-19 193 1443,13-229-2114,4-30 0,5-36 0,-3 6 0,-1-52 0,-2 69 0,0 26-293,0-1 0,0 1 1,0-1-1,0 1 0,0-1 0,1 1 1,-1-1-1,1 1 0,0-1 0,0 1 0,0-1 1,1 0-1,-1 0 0,1 0 0,0 0 1,0 0-1,0 0 0,0 0 0,0 0 0,1-1 1,-1 1-1,1-1 0,0 0 0,0 0 1,0 0-1,0 0 0,0 0 0,0-1 0,0 1 1,0-1-1,6 2 0,-7-3 132,1 1 1,-1-1-1,0 1 0,0-1 0,1 0 1,-1 0-1,0 0 0,0 0 0,1 0 1,-1-1-1,0 1 0,0-1 0,0 0 0,1 1 1,-1-1-1,0 0 0,0 0 0,0 0 1,0 0-1,-1-1 0,1 1 0,0 0 1,0-1-1,1-2 0,-1 1 435,0-1 1,0 1-1,0-1 0,-1 0 0,0 0 1,1 1-1,-1-1 0,-1 0 0,1 0 1,-1 0-1,1 0 0,-2-7 0,2 10-225,-1 1-1,0 0 0,0-1 1,0 1-1,0 0 0,0 0 0,0-1 1,-1 1-1,1 0 0,0-1 1,0 1-1,0 0 0,0-1 1,0 1-1,0 0 0,-1 0 0,1-1 1,0 1-1,0 0 0,0 0 1,0-1-1,-1 1 0,1 0 0,0 0 1,0 0-1,-1-1 0,1 1 1,0 0-1,-1 0 0,1 0 1,0 0-1,0 0 0,-1 0 0,1 0 1,0-1-1,-1 1 0,1 0 1,-1 0-1,-15 5 563,-13 15 49,23-12-261,1-3-81,1-1-1,0 1 1,0 0-1,0 1 1,1-1 0,-1 0-1,1 1 1,1 0-1,-1 0 1,-2 11-1,6-16-229,1-1 0,-1 1-1,1-1 1,-1 1 0,1-1 0,0 1 0,-1-1-1,1 0 1,0 0 0,-1 0 0,1 0 0,0 0-1,3-1 1,-2 1 71,41-3 427,-33 2-585,1 0-1,0 0 0,-1 1 0,1 1 0,-1 0 0,16 3 0,-25-3 21,0-1 0,0 1 1,0 1-1,-1-1 0,1 0 0,0 0 0,-1 1 0,1-1 0,0 0 1,-1 1-1,0 0 0,1-1 0,-1 1 0,0 0 0,0 0 0,0 0 0,0 0 1,0 0-1,0 0 0,-1 0 0,1 0 0,-1 0 0,1 3 0,-1-14 3,0-62 111,-10-77 0,34 162-135,-13-6-1930,-1-1-1,1 0 1,0-1 0,16 7-1,-11-8-4592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5.5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93 7751,'0'0'7223,"6"-10"-5680,2-1-955,-4 6-229,-1 1 0,0 0-1,-1-1 1,1 0 0,-1 1 0,0-1-1,0 0 1,2-7 0,-4 11-282,0 1 0,0-1 0,1 0 0,-1 1 1,0-1-1,0 0 0,0 1 0,0-1 0,1 0 0,-1 1 0,0-1 1,0 0-1,0 1 0,-1-1 0,1 0 0,0 1 0,0-1 0,0 0 1,0 1-1,-1-1 0,1 0 0,0 1 0,-1-1 0,1 1 0,0-1 1,-1 1-1,1-1 0,-1 1 0,1-1 0,-1 1 0,1-1 0,-1 1 1,0-1-1,-1 0 246,1 1 0,-1 0 0,0 0 0,1 0-1,-1 0 1,0 0 0,0 0 0,1 0 0,-1 0 0,0 1 0,1-1 0,-4 2 0,-2 0 479,1 0-1,-1 1 1,1 0 0,0 1 0,0-1-1,-8 8 1,7-4-802,1 0 0,0 0 0,1 1 0,0 0 0,-5 10 0,8-15 0,0 0 0,1 0 0,0 0 0,-1 1 0,1-1 0,1 0 0,-1 1 0,0-1 0,1 1 0,-1-1 0,1 1 0,0-1 0,1 1 0,-1-1 0,0 1 0,3 6 0,-3-9 0,1 0 0,-1 0 0,1-1 0,0 1 0,0 0 0,-1-1 0,1 1 0,0 0 0,0-1 0,0 1 0,0-1 0,0 1 0,-1-1 0,1 0 0,0 1 0,0-1 0,0 0 0,0 0 0,0 1 0,0-1 0,0 0 0,0 0 0,0 0 0,0 0 0,0-1 0,1 1 0,-1 0 0,-1 0 0,1 0 0,0-1 0,0 1 0,0-1 0,2 0 0,-1 0 0,1 0 0,0 0 0,-1 0 0,1 0 0,-1-1 0,1 1 0,-1-1 0,0 0 0,0 0 0,4-3 0,-1-11-2561,-14 12-2859,-1 2 2089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6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19987,'0'0'11162,"1"11"-10761,-5 271 816,41-345-1217,-27 36 0,-1 0 0,-1 0 0,-2-1 0,5-40 0,-11 71-221,0-1-1,1 1 1,-1 0 0,0 0-1,1-1 1,0 1-1,0 0 1,0-1 0,0 1-1,1 2 1,0-2-550,1 0 1,-1 0-1,0 0 0,1-1 1,-1 1-1,1 0 0,0-1 1,0 0-1,0 0 0,0 0 1,5 2-1,-3-1-539,1-1-1,0 0 1,0 0-1,-1 0 1,1-1-1,10 1 1,17-4-992,-32 2 2511,0 0 0,0-1-1,1 1 1,-1 0 0,0-1 0,0 0 0,0 1-1,0-1 1,0 0 0,0 1 0,0-1 0,0 0-1,-1 0 1,1 0 0,0 0 0,0 0-1,-1 0 1,1 0 0,0-2 0,0 1 628,0-1 0,0 1 1,0-1-1,0 1 0,-1-1 1,1 1-1,-1-1 0,0 1 0,0-1 1,0 0-1,0 1 0,0-1 1,-2-4-1,2 7-743,-1-1 0,1 1 0,-1-1 0,1 1 0,-1-1 1,1 1-1,-1-1 0,1 1 0,-1 0 0,0-1 0,1 1 0,-1 0 1,0-1-1,1 1 0,-1 0 0,0 0 0,1 0 0,-1 0 0,0 0 1,1 0-1,-1 0 0,0 0 0,0 0 0,1 0 0,-1 0 0,0 0 1,1 0-1,-1 0 0,0 1 0,1-1 0,-1 0 0,0 1 0,1-1 0,-1 0 1,1 1-1,-1-1 0,1 1 0,-1-1 0,1 1 0,-1-1 0,0 1 1,-24 19 382,17-11-275,1 0 0,0 1 0,0 0 0,1 0 0,0 1 0,1 0 0,0 0 0,1 0 1,0 0-1,1 1 0,0-1 0,1 1 0,-1 15 0,3-26-202,0 0 0,0-1 0,0 1 0,0 0 0,0 0 0,0-1 0,1 1 0,-1 0 0,0-1 0,0 1 0,1 0 0,-1-1 0,1 1 0,-1 0 0,0-1 0,1 1 0,-1-1 0,1 1 0,0-1 0,-1 1 0,1-1 0,-1 1 0,1-1 0,0 0 0,-1 1 0,1-1 0,1 1 0,26 2 0,-22-4 0,1 1 0,0-1 0,-1-1 0,1 1 0,0-1 0,7-4 0,-6 1 0,-1 0 0,1 0 0,-1-1 0,0 0 0,-1-1 0,0 0 0,0 0 0,0 0 0,-1 0 0,0-1 0,0 0 0,-1 0 0,0 0 0,-1-1 0,1 1 0,-1-1 0,-1 0 0,0 0 0,0 0 0,-1 0 0,0 0 0,-1 0 0,0-14 0,-1 21 0,1 0 0,0-1 0,-1 1 0,0 0 0,1 0 0,-1-1 0,0 1 0,0 0 0,0 0 0,-1 0 0,1 0 0,0 0 0,-1 0 0,1 0 0,-1 1 0,0-1 0,1 0 0,-1 1 0,0-1 0,0 1 0,0 0 0,0 0 0,0 0 0,-1 0 0,1 0 0,0 0 0,0 0 0,-1 1 0,1-1 0,0 1 0,-1 0 0,1-1 0,0 1 0,-5 1 0,5-1 0,-1 0 0,1 0 0,-1 0 0,1 0 0,-1 1 0,1-1 0,-1 1 0,1-1 0,-1 1 0,1 0 0,0 0 0,-1 0 0,1 1 0,0-1 0,0 1 0,0-1 0,0 1 0,0-1 0,0 1 0,1 0 0,-1 0 0,0 0 0,1 0 0,-1 0 0,1 0 0,0 1 0,0-1 0,0 0 0,0 1 0,0-1 0,1 0 0,-2 5 0,4 20-2097,-2-24 1460,1 0-1,0-1 0,0 1 1,1-1-1,-1 1 1,0-1-1,1 1 1,0-1-1,-1 0 0,1 0 1,4 4-1,7 5-7359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6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14670,'0'0'17141,"3"11"-16318,2 15-796,-1-1 1,-1 1 0,-1 0 0,-2 0 0,-4 48-1,-33 140-60,36-223-8845,0 2 4576,0-18-4074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7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0 278 9961,'0'0'21984,"8"-7"-21279,76-51-563,-57 41-148,0-1 0,-2 0-1,35-34 1,-50 41 6,-1-1 0,0-1 0,14-25 0,-4 5 0,-16 67 0,-10 56 0,3-57 0,1-1 0,3 50 0,1-77-205,0 1 1,0-1-1,1 1 1,0-1-1,-1 0 0,2 0 1,-1 0-1,1 0 1,5 8-1,-7-11-81,1 0-1,-1 0 1,1 0-1,-1-1 1,1 1-1,0 0 1,0-1 0,0 1-1,0-1 1,0 1-1,0-1 1,0 0-1,0 0 1,1 0-1,-1 0 1,0 0 0,1-1-1,-1 1 1,0-1-1,1 1 1,-1-1-1,1 0 1,3 0 0,3-3-11902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8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65 10090,'0'0'5039,"0"-9"-3197,-1 2-1295,0 5-333,1-1 0,-1 0 0,1 1 0,0-1 0,0 0 0,0 1 0,0-1 0,0 0 1,0 1-1,1-1 0,0 0 0,-1 1 0,1-1 0,2-3 0,-3 5-15,0 1 0,0 0 0,0 0 0,1-1 1,-1 1-1,0 0 0,0-1 0,0 1 0,1 0 0,-1 0 0,0-1 0,1 1 1,-1 0-1,0 0 0,0-1 0,1 1 0,-1 0 0,0 0 0,1 0 0,-1 0 1,0 0-1,1 0 0,-1-1 0,0 1 0,1 0 0,-1 0 0,1 0 0,-1 0 1,0 0-1,1 0 0,-1 0 0,1 1 0,10 9 1861,6 21-2029,-16-27 622,18 38-258,-2 0-1,-3 1 1,12 52-1,-20-65-203,-1-1 0,-2 1-1,0-1 1,-3 1 0,-5 58 0,-1-62-590,-1 0 0,-1-1 0,-1-1 0,-1 1 0,-1-2 0,-2 1 0,0-2 0,-1 1 0,-2-2 0,0 0 0,-23 23-1,1-9-6342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230 274 10218,'0'0'8392,"5"-8"-4816,13-30-511,-18 37-2980,0 0 0,0 1 1,0-1-1,0 0 1,0 0-1,0 0 0,0 1 1,0-1-1,0 0 1,-1 0-1,1 0 0,0 1 1,-1-1-1,1 0 1,0 1-1,-1-1 1,1 0-1,-1 0 0,1 1 1,-1-1-1,1 1 1,-1-1-1,1 1 0,-1-1 1,0 1-1,1-1 1,-1 1-1,0-1 0,1 1 1,-1 0-1,0-1 1,1 1-1,-1 0 0,0 0 1,0-1-1,0 1 1,1 0-1,-1 0 1,-1 0-1,-35-2 1190,33 2-1055,-5 1-148,-1 0 1,1 0-1,0 2 1,0-1-1,0 1 1,0 0-1,0 1 1,1 0-1,-1 0 1,1 1-1,0 0 1,1 1-1,-1-1 1,1 1-1,0 1 1,0-1-1,1 1 0,0 1 1,0-1-1,1 1 1,0 0-1,0 0 1,1 1-1,0-1 1,-5 17-1,9-24-73,0-1-1,-1 1 1,1 0-1,0 0 1,0 0-1,0 1 1,0-1 0,0 0-1,0 0 1,1 0-1,-1 0 1,0-1-1,0 1 1,1 0-1,-1 0 1,1 0-1,-1 0 1,0 0-1,1 0 1,0 0-1,-1-1 1,1 1-1,0 0 1,-1 0 0,1-1-1,0 1 1,1 1-1,1-1 21,0 0 0,-1 0-1,1 0 1,0 0 0,0 0-1,0-1 1,0 1 0,0-1 0,5 0-1,7 0 111,-1-1 0,1-1 0,17-4 0,-9-1-104,0-1-1,39-19 0,28-10-38,-89 36 14,0 1 0,1-1 0,-1 1 0,0-1 0,0 1 0,0-1 0,0 1 0,0 0 0,1 0 0,-1 0 0,0 0 0,0-1 0,0 1 0,1 1 0,-1-1 0,0 0 0,0 0 0,0 0 0,1 1 0,-1-1 0,0 1 0,0-1 0,0 1 0,0-1 0,0 1 0,0-1 0,0 1 0,0 0 0,0 0 0,0-1 0,0 1 0,0 0 0,-1 0 0,1 0 0,0 0 0,-1 0 0,1 0 0,-1 0 0,2 2 0,-1 3 0,0 1 0,-1-1 0,0 0 0,0 1 0,0-1 0,-2 10 0,1-10 0,1 22 0,0-28 0,0 1 0,0-1 0,0 0 0,0 1 0,0-1 0,0 0 0,0 1 0,0-1 0,0 0 0,0 1 0,0-1 0,0 0 0,1 1 0,-1-1 0,0 0 0,0 0 0,0 1 0,1-1 0,-1 0 0,0 0 0,0 1 0,1-1 0,-1 0 0,0 0 0,1 0 0,-1 1 0,0-1 0,0 0 0,1 0 0,-1 0 0,0 0 0,1 0 0,3-1 0,0-1 0,0 0 0,0 0 0,0 0 0,-1-1 0,1 1 0,-1-1 0,5-4 0,-7 6 0,48-42-513,-35 29 125,1 0-1,0 2 0,1-1 0,1 2 0,28-15 1,-45 25 321,1 1 1,-1 0 0,1 0-1,0-1 1,-1 1-1,1 0 1,-1 0 0,1 0-1,0 0 1,-1 0 0,1 0-1,-1 0 1,1 0 0,0 0-1,-1 0 1,1 0 0,-1 0-1,1 0 1,0 0-1,-1 0 1,1 1 0,-1-1-1,1 0 1,-1 0 0,1 1-1,-1-1 1,1 0 0,-1 1-1,1-1 1,-1 1-1,1-1 1,0 1 0,5 24-744,-11 45 71,2-51-450,3-17 1067,0-1-1,0 1 1,0-1 0,0 1-1,-1-1 1,2 0-1,-1 1 1,0-1 0,0 1-1,0-1 1,1 1-1,-1-1 1,1 0 0,-1 1-1,1-1 1,0 0-1,-1 1 1,1-1 0,0 0-1,0 0 1,2 2-1,-2-2 72,0-1-1,0 1 1,1-1-1,-1 0 0,0 1 1,0-1-1,1 0 1,-1 0-1,0 0 0,1 0 1,-1 0-1,0 0 1,0 0-1,1-1 0,-1 1 1,0 0-1,0-1 1,1 1-1,0-1 0,6-3 56,-1 0 0,0 0-1,0-1 1,0 0 0,0 0-1,8-9 1,18-25 579,-1-1 0,-2-2 0,41-74 0,5-9 64,-129 207 1531,51-80-2051,-3 4 151,0 0-1,1 0 0,0 0 0,0 0 0,0 1 1,1 0-1,0 0 0,0 0 0,1 0 1,0 0-1,0 0 0,-1 9 0,3-15-270,1 0 0,-1 0 0,1-1-1,-1 1 1,1 0 0,-1 0 0,1 0 0,-1 0-1,1 0 1,0-1 0,0 1 0,-1 0-1,1-1 1,0 1 0,0 0 0,0-1 0,0 1-1,0-1 1,0 1 0,0-1 0,0 0-1,0 1 1,0-1 0,0 0 0,0 0 0,0 0-1,0 1 1,0-1 0,0 0 0,0-1 0,0 1-1,0 0 1,1 0 0,40-6 221,-32 2-222,-1-1 0,0 0 0,-1-1 0,1 0 0,-1 0 0,-1 0 0,1-1 0,-1-1 0,0 1 0,0-1 0,-1 0-1,0 0 1,-1-1 0,0 0 0,0 0 0,-1 0 0,5-16 0,-12 23 160,-7 10-131,-9 13-33,5-1 303,1 1 0,-15 29 0,25-43-230,-1 0 0,1 1 0,1 0 0,-1-1 0,2 1 0,-1 0 0,1 0 0,0 0 0,0 0 0,1 0 0,1 10 0,-1-17-75,1 1 0,-1-1 0,1 1 0,0-1 0,0 0 0,0 1 0,0-1 0,0 0 0,0 0 0,0 0 0,0 1 0,0-1 0,1 0 0,-1 0 0,0-1 0,1 1 0,-1 0 0,0 0 0,1-1 0,-1 1 0,1-1 0,-1 1 0,1-1 0,0 0 0,-1 1 0,1-1 0,-1 0 0,1 0 0,-1 0 0,1 0 0,0 0 0,-1-1 0,1 1 0,1-1 0,4 0 0,-1 0 0,1 0 0,-1-1 0,1 0 0,-1 0 0,0 0 0,6-4 0,8-8 0,-1-2 0,0 1 0,-2-2 0,17-19 0,-13 13 0,-18 23 0,-4 9 0,-4 9 0,2-13 0,0 1 0,0 0 0,1 0 0,0 0 0,1 1 0,-1-1 0,1 0 0,0 1 0,1-1 0,-1 0 0,1 1 0,1-1 0,0 9 0,2-3 0,1 1 0,0-1 0,1 0 0,0 0 0,12 18 0,-5-8 0,0 2 0,11 30 0,-21-46 0,1 0 0,-1 0 0,0 0 0,-1 0 0,0 0 0,-1 0 0,1 1 0,-1-1 0,-1 0 0,0 1 0,-2 10 0,2-16 0,0 0 0,0 0 0,0 0 0,-1 0 0,1 0 0,-1-1 0,1 1 0,-1 0 0,0-1 0,0 1 0,0-1 0,-1 0 0,1 1 0,-1-1 0,1 0 0,-1-1 0,1 1 0,-1 0 0,0-1 0,0 1 0,0-1 0,0 0 0,0 0 0,0 0 0,0-1 0,0 1 0,-1-1 0,1 1 0,0-1 0,-6-1 0,3 1 0,0 0 0,0-1 0,0 0 0,0 0 0,1-1 0,-1 0 0,0 0 0,1 0 0,-1-1 0,1 1 0,0-1 0,0-1 0,0 1 0,0-1 0,-6-6 0,2 0 0,1 0 0,1 0 0,0-1 0,-10-20 0,14 26 0,1-1 0,0 1 0,0-1 0,0 0 0,1 1 0,0-1 0,0 0 0,0 0 0,1 0 0,0 0 0,0 0 0,1-8 0,0 12-3,0 0 1,0 0-1,1 0 1,-1 0-1,0 0 0,1 0 1,-1 0-1,1 1 0,-1-1 1,1 1-1,0-1 1,0 1-1,0-1 0,0 1 1,0 0-1,0 0 0,0 0 1,0 0-1,0 0 1,1 0-1,-1 1 0,0-1 1,4 1-1,67-9-992,-43 6-291,22-6-5280,10-3-4799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2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83 8936,'2'-3'1235,"2"-3"686,0 0 0,0-1 0,-1 1 0,1-1 0,-2 0 0,1 0 0,-1 0 1,2-10-1,-4 17-1849,0-1 1,0 1-1,0-1 1,0 1 0,0 0-1,0-1 1,0 1 0,0 0-1,0-1 1,-1 1-1,1 0 1,0-1 0,0 1-1,0 0 1,-1-1-1,1 1 1,0 0 0,0-1-1,-1 1 1,1 0 0,0 0-1,0-1 1,-1 1-1,1 0 1,0 0 0,-1 0-1,1-1 1,0 1-1,-1 0 1,1 0 0,-1 0-1,1 0 1,0 0-1,-1 0 1,1 0 0,0 0-1,-1 0 1,1 0 0,-1 0-1,1 0 1,0 0-1,-1 0 1,1 0 0,0 0-1,-1 0 1,1 1-1,-1-1 1,1 0 0,-22 9 1675,8 0-1748,0 1 0,0 0 0,1 1 0,1 1 0,0 0 0,1 1 0,0 0 0,0 0 0,2 1 0,-16 30 0,24-42 0,0 0 0,0 0 0,0 0 0,0 0 0,0 0 0,1 0 0,-1 0 0,0 0 0,1 0 0,0 1 0,0-1 0,-1 0 0,1 0 0,1 0 0,-1 1 0,0-1 0,0 0 0,1 0 0,1 4 0,-1-5 0,0 0 0,0 0 0,0-1 0,0 1 0,0 0 0,0-1 0,0 1 0,0 0 0,0-1 0,1 0 0,-1 1 0,0-1 0,1 0 0,-1 1 0,0-1 0,0 0 0,1 0 0,-1 0 0,0 0 0,1 0 0,-1-1 0,0 1 0,3-1 0,4-1 0,1-1 0,-1 0 0,0 0 0,1-1 0,-2 0 0,1 0 0,0-1 0,9-7 0,36-40 0,20-16 0,-73 68 0,1-1 0,-1 1 0,1-1 0,-1 1 0,1-1 0,-1 1 0,1 0 0,-1-1 0,1 1 0,-1 0 0,1-1 0,-1 1 0,1 0 0,0 0 0,-1-1 0,1 1 0,0 0 0,-1 0 0,1 0 0,-1 0 0,1 0 0,0 0 0,-1 0 0,1 0 0,0 0 0,-1 0 0,1 0 0,0 0 0,0 1 0,1 17 0,-16 27 0,4-27 0,7-13 0,0 0 0,1-1 0,0 1 0,0 0 0,0 0 0,0 0 0,1 0 0,-2 9 0,4-14 0,0 1 0,0-1 0,0 1 0,-1-1 0,1 1 0,0-1 0,0 0 0,0 0 0,0 1 0,0-1 0,0 0 0,0 0 0,0 0 0,0 0 0,0 0 0,0 0 0,0 0 0,0-1 0,0 1 0,0 0 0,2-1 0,-3 1 0,18-5 0,-1-1 0,0 0 0,0-2 0,-1 1 0,0-2 0,24-17 0,-25 16 0,1 0 0,0 0 0,1 2 0,-1 0 0,1 1 0,28-7 0,-44 13 0,1 1 0,-1 0 0,0-1 0,0 1 0,1 0 0,-1 0 0,0 0 0,0 0 0,1 0 0,-1 0 0,0 0 0,0 0 0,1 0 0,-1 0 0,0 1 0,0-1 0,0 1 0,1-1 0,-1 1 0,0-1 0,0 1 0,0 0 0,0-1 0,0 1 0,0 0 0,0 0 0,0 0 0,1 1 0,-1 1 0,-1-1 0,1 1 0,0-1 0,-1 0 0,0 1 0,1-1 0,-1 1 0,0-1 0,0 1 0,-1-1 0,1 1 0,0-1 0,-2 5 0,-2 8 0,-1-1 0,-1 1 0,-13 22 0,18-35 0,0-1 0,0 0 0,0 1 0,1-1 0,-1 1 0,0-1 0,1 1 0,-1-1 0,0 1 0,1 0 0,0-1 0,-1 1 0,1 0 0,0-1 0,0 1 0,0 0 0,0-1 0,0 3 0,1-4 0,0 0 0,0 1 0,-1-1 0,1 0 0,0 0 0,0 0 0,-1 1 0,1-1 0,0 0 0,0 0 0,0 0 0,-1 0 0,1 0 0,0 0 0,0-1 0,0 1 0,-1 0 0,1 0 0,0-1 0,0 1 0,-1 0 0,1-1 0,0 1 0,-1 0 0,2-1 0,58-38 0,-55 35 0,21-15 0,44-30 0,-64 45 0,-1 1 0,1 0 0,0 0 0,0 1 0,1 0 0,-1 0 0,0 0 0,1 1 0,11-2 0,-18 3 0,1 0-1,0 0 1,-1 1 0,1-1-1,-1 0 1,1 0 0,0 0-1,-1 0 1,1 1 0,-1-1-1,1 0 1,-1 1 0,1-1-1,-1 0 1,1 1 0,-1-1-1,1 0 1,-1 1 0,0-1-1,1 1 1,-1-1 0,1 1-1,-1-1 1,0 1 0,0-1 0,1 1-1,-1-1 1,0 1 0,0 0-1,0 0 1,2 26-228,-14 27-2066,11-50 1772,-1 6-8579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3.4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12 204 11787,'0'0'9620,"10"2"-6956,2-2-2109,-1 0 1,1 0-1,0-1 1,-1 0 0,1-1-1,-1-1 1,0 0-1,0 0 1,0-1 0,0 0-1,0-1 1,-1 0-1,17-12 1,-12 7-373,-1 0-1,0-1 1,14-13 0,-25 20-170,1 0-1,0 0 1,-1 0-1,0-1 0,0 1 1,0-1-1,-1 0 1,0 0-1,1 0 1,-2 0-1,1 0 1,0 0-1,-1 0 1,1-8-1,-3 12-12,1 0 0,0-1 0,-1 1 0,1 0 0,-1 0 0,1-1 0,-1 1 0,0 0 0,1 0 0,-1 0 0,0 0 0,0 0 0,0 0 0,0 0 0,0 0 0,0 0 0,0 0 0,0 1 0,0-1 0,0 0 0,-1 1 0,1-1 0,0 1 0,0-1 0,-1 1 0,1 0 0,0-1 0,-1 1 0,1 0 0,0 0 0,-1 0 0,1 0 0,0 0 0,-3 1 0,-4-2 0,0 2 0,0-1 0,-1 1 0,-14 3 0,11 1 0,0 0 0,1 0 0,-1 2 0,2-1 0,-1 1 0,1 1 0,0 0 0,0 0 0,1 1 0,0 0 0,-11 15 0,11-13 0,0 1 0,1 0 0,0 1 0,1 0 0,0 0 0,1 1 0,0-1 0,1 1 0,-4 23 0,9-36-2,-1 0 1,1 0-1,0 0 0,0 0 0,0 0 1,0 0-1,0 0 0,1 0 1,-1 0-1,0 0 0,0 0 1,1 0-1,-1 0 0,1 0 0,-1 0 1,0 0-1,1 0 0,0-1 1,-1 1-1,1 0 0,0 0 1,-1-1-1,1 1 0,0 0 0,0-1 1,-1 1-1,1 0 0,0-1 1,0 1-1,0-1 0,0 0 1,0 1-1,0-1 0,0 0 0,0 1 1,0-1-1,0 0 0,1 0 1,46 0-602,-37-1 274,9-2-1426,0 0 0,0-2 0,-1 0 1,0-1-1,0-1 0,33-17 0,9-5-5526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3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 0 9961,'0'0'16400,"-53"78"-13806,13-39-1152,-6 6-289,-2-2-384,2-2-417,4-7-256,8-6-96,7-9-929,10-10-1057,12-9-929,3-14-5989,2-11 2210,4-8-2115</inkml:trace>
  <inkml:trace contextRef="#ctx0" brushRef="#br0" timeOffset="1">126 55 11723,'0'0'7719,"64"-17"-5444,-50 18-546,0 14-416,-3 9-576,3 0-256,1 0-321,4 0-96,3-5-128,0-4-1314,-1-7-1632,2-5-2211,-2-3-5606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13741,'0'0'8664,"-3"15"-7185,-11 48-233,-21 62 0,18-78-244,3 1 1,3 0 0,1 1 0,-6 81 0,16-129-1014,0-1 0,0 0-1,0 0 1,0 1 0,0-1 0,0 0 0,0 0 0,0 0 0,0 1 0,0-1 0,0 0 0,0 0 0,0 1 0,0-1 0,0 0-1,0 0 1,0 1 0,0-1 0,0 0 0,0 0 0,0 1 0,1-1 0,-1 0 0,0 0 0,0 0 0,0 1 0,0-1 0,0 0 0,1 0-1,-1 0 1,0 0 0,0 1 0,0-1 0,1 0 0,-1 0 0,0 0 0,0 0 0,0 0 0,1 0 0,-1 0 0,0 0 0,0 1-1,1-1 1,-1 0 0,0 0 0,1 0 0,11-10-172,9-18 177,10-31 45,40-110 1,-45 100 1,38-68-1,-62 133-49,0 1 0,0 0 0,0 0 0,0 0 0,0 1 1,1-1-1,0 0 0,-1 1 0,1-1 0,0 1 0,0 0 0,0 0 1,0 0-1,4-1 0,-6 3 5,0 0-1,0-1 1,-1 1 0,1 0 0,0 0 0,0 0-1,0 0 1,0 0 0,0 0 0,0 0 0,0 0-1,0 0 1,-1 1 0,1-1 0,0 0 0,0 0-1,0 1 1,0-1 0,-1 1 0,1-1 0,0 1 0,1 0-1,-1 0 11,0 1-1,0 0 0,1-1 1,-1 1-1,0 0 0,0 0 1,-1-1-1,1 1 0,0 0 1,-1 0-1,1 0 0,-1 0 1,1 0-1,-1 3 0,0 0 57,0 0 0,0 0-1,0 0 1,0 0 0,-1 0-1,0 0 1,0 0 0,-1 0-1,1 0 1,-1 0 0,0 0-1,0-1 1,-1 1 0,0-1-1,1 0 1,-1 1 0,-1-1 0,1-1-1,0 1 1,-1 0 0,-4 3-1,-9 6 18,0 0 1,-1-2-1,-31 16 0,9-4-3669,92-66-7258,-18 11 2435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5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48 12588,'0'0'4607,"6"-9"-710,20-30-523,-29 48 1134,-16 43-2946,-6-4-1126,-40 87 762,58-120-1113,2 1 0,0 0 1,0 0-1,2 1 0,0-1 1,-1 27-1,4-41-148,0-1 1,0 0-1,0 1 1,0-1-1,0 0 1,0 0-1,0 1 1,0-1-1,1 0 0,-1 1 1,0-1-1,1 0 1,-1 0-1,1 0 1,0 1-1,-1-1 0,1 0 1,0 0-1,0 0 1,-1 0-1,1 0 1,0 0-1,0 0 1,0 0-1,0-1 0,0 1 1,0 0-1,1-1 1,-1 1-1,0 0 1,0-1-1,0 0 1,1 1-1,-1-1 0,0 0 1,1 1-1,-1-1 1,0 0-1,0 0 1,1 0-1,-1 0 1,0 0-1,1 0 0,-1-1 1,0 1-1,1 0 1,0-1-1,5-1-743,0-1 1,0 1-1,0-1 0,-1 0 0,0 0 1,1-1-1,9-7 0,14-15-6849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42 17392,'0'0'11329,"-8"10"-9296,-69 67-20,77-77-2015,0 1-1,-1-1 1,1 0 0,0 1 0,-1-1-1,1 0 1,0 1 0,-1-1 0,1 0-1,0 1 1,0-1 0,-1 1 0,1-1-1,0 0 1,0 1 0,0-1-1,0 1 1,-1-1 0,1 1 0,0-1-1,0 0 1,0 1 0,0-1 0,0 1-1,0-1 1,0 1 0,0-1 0,0 1-1,1-1 1,-1 1 0,0-1-1,0 0 1,1 2 0,15 3-173,22-7-134,-31-1 251,0 1-1,-1-1 0,0-1 0,1 1 0,-1-1 0,0 0 0,-1 0 0,1-1 0,-1 0 0,0 0 0,7-8 0,-6 6 50,0 0-1,-1 0 0,0-1 0,0 1 0,-1-1 0,0 0 1,0 0-1,4-16 0,-9 16 606,-6 13-355,-9 15-90,1 4-73,1 0 1,-18 44 0,27-57-64,1 1-1,0 0 1,1 0 0,0 0-1,1 0 1,1 0 0,0 0-1,1 21 1,0-32-15,1 0 0,-1 0 0,1 0 0,-1 0 0,1 0 0,0 0 0,-1 0 0,1 0 0,0-1 0,0 1 0,0 0 0,-1 0 0,1-1 0,0 1 0,0-1 0,0 1 0,0-1 0,0 1 0,0-1 0,1 1 0,-1-1 0,0 0 0,0 0 0,0 1 0,0-1 0,0 0 0,0 0 0,0 0 0,1 0 0,1-1 0,38-5 0,-36 3-265,1 0 0,-1 1-1,0-2 1,0 1 0,0-1 0,6-5 0,24-31-6244,-14 8-4985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5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10634,'0'0'19848,"-3"11"-18657,-81 204-97,84-215-1094,0 0 0,-1 1 0,1-1 0,0 0 0,0 1 0,0-1 0,0 0 0,-1 0 0,1 1 0,0-1 0,0 0 0,0 1 0,0-1 0,0 0 0,0 1 0,0-1 0,0 0 0,0 1 0,0-1 0,0 0 0,0 1 0,0-1 0,0 0 0,0 1 0,0-1 0,0 0 0,0 1 0,1-1 0,-1 0 0,0 0 0,0 1 0,0-1 0,1 0 0,-1 0 0,0 1 0,0-1 0,0 0 0,1 0 0,-1 1 0,0-1 0,1 0 0,-1 0 0,0 0 0,1 1 0,17-9 0,18-20 0,31-41-291,-47 46-242,37-32 1,-57 55 460,0 0 0,0 0 1,0-1-1,0 1 0,0 0 0,0 0 1,0-1-1,0 1 0,1 0 0,-1 0 1,0 0-1,0-1 0,0 1 0,0 0 0,1 0 1,-1 0-1,0 0 0,0 0 0,0-1 1,1 1-1,-1 0 0,0 0 0,0 0 0,0 0 1,1 0-1,-1 0 0,0 0 0,0 0 1,1 0-1,-1 0 0,0 0 0,0 0 1,1 0-1,-1 0 0,0 0 0,0 0 0,1 0 1,-1 0-1,0 0 0,0 0 0,1 0 1,-1 0-1,0 0 0,0 1 0,0-1 0,1 0 1,-1 0-1,0 0 0,0 0 0,0 0 1,0 1-1,1-1 0,-1 0 0,0 0 1,0 0-1,0 1 0,0-1 0,0 0 0,1 1 1,-6 21-1099,-14 27 149,0-16-776,12-23 878,1 0 0,0 1 0,1-1-1,0 1 1,1 0 0,-5 17-1,9-20-3911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6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8168,'0'0'21839,"-5"13"-20638,-7 19-759,-13 33 116,-19 76 1,44-141-559,0 0 0,0 1 0,-1-1 0,1 0 0,0 1 0,0-1 0,0 1 0,0-1 0,0 0 0,-1 1 0,1-1 0,0 1 0,0-1 0,0 1 0,0-1 0,0 1 0,0-1 0,1 0 0,-1 1 0,0-1 0,0 1 0,0-1 0,0 0 0,0 1 0,1-1 0,-1 1 0,0-1 0,0 0 0,0 1 0,1-1 0,-1 0 0,0 1 0,1-1 0,-1 0 0,0 0 0,1 1 0,-1-1 0,0 0 0,1 0 0,-1 1 0,1-1 0,-1 0 0,0 0 0,1 0 0,-1 0 0,1 0 0,-1 0 0,1 0 0,-1 0 0,0 0 0,1 0 0,-1 0 0,1 0 0,-1 0 0,1 0 0,-1 0 0,0 0 0,1 0 0,-1 0 0,1-1 0,-1 1 0,0 0 0,1 0 0,-1-1 0,0 1 0,1 0 0,-1-1 0,27-16 0,5-12 0,31-35 0,-36 35 0,53-46 0,-79 75 0,-1-1 0,1 0 0,-1 1 0,1-1 0,0 1 0,-1-1 0,1 1 0,0-1 0,0 1 0,-1-1 0,1 1 0,0 0 0,0-1 0,-1 1 0,1 0 0,0 0 0,0-1 0,0 1 0,0 0 0,0 0 0,-1 0 0,1 0 0,0 0 0,0 0 0,0 1 0,0-1 0,0 0 0,-1 0 0,1 1 0,0-1 0,1 1 0,-1 0 0,0 1 0,0-1 0,0 1 0,-1 0 0,1-1 0,0 1 0,-1-1 0,1 1 0,-1 0 0,0-1 0,0 1 0,1 0 0,-1 0 0,-1 2 0,1 3 0,0 0 0,-1-1 0,0 1 0,0 0 0,0-1 0,-1 0 0,-5 13 0,-9 0 0,16-18-34,0-1 0,1 0 1,-1 1-1,0-1 0,1 0 0,-1 0 1,0 1-1,1-1 0,-1 0 0,0 0 1,1 1-1,-1-1 0,0 0 0,1 0 0,-1 0 1,1 0-1,-1 0 0,0 0 0,1 0 1,-1 1-1,1-1 0,-1 0 0,0 0 0,1 0 1,-1-1-1,1 1 0,-1 0 0,1 0 1,-1 0-1,0 0 0,1 0 0,-1 0 1,1-1-1,-1 1 0,1 0 0,20-3-3176,44-17-8080,-27 7 1414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7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52 15567,'0'0'10911,"-8"-1"-8097,3 1-2666,1 0-1,-1 0 1,1 0 0,-1 0 0,1 1 0,0 0 0,-1 0 0,1 0-1,0 0 1,0 1 0,0 0 0,0 0 0,0 0 0,0 0-1,0 0 1,1 1 0,-1 0 0,1-1 0,-1 2 0,1-1 0,0 0-1,-4 6 1,-51 66-54,54-69-96,0 0 0,0 1 1,1-1-1,0 1 0,0 0 1,0 0-1,1 0 0,0 0 0,1 0 1,-2 12-1,3-19 2,0 1 0,1-1 0,-1 1 0,0-1 0,1 1 0,-1-1 0,0 0 0,1 1 0,-1-1 0,1 1 0,-1-1 0,0 0 0,1 1 0,-1-1 0,1 0 0,-1 0 0,1 1 0,-1-1 0,1 0 0,0 0 0,-1 0 0,1 0 0,-1 0 0,1 1 0,-1-1 0,1 0 0,-1 0 0,1 0 0,-1-1 0,1 1 0,0 0 0,-1 0 0,1 0 0,-1 0 0,1 0 0,0-1 0,24-6 0,-14 1 0,0-1 0,0-1 0,0 1 0,-1-2 0,0 1 0,-1-2 0,17-19 0,52-82 0,-64 89 0,-6 10 0,3-5 0,-16 29 0,-18 29 0,14-27 0,1 0 0,1 1 0,0 0 0,1 0 0,0 0 0,-5 28 0,10-43 0,1 1 0,0-1 0,0 1 0,0-1 0,0 0 0,0 1 0,0-1 0,0 1 0,0-1 0,0 1 0,0-1 0,0 1 0,0-1 0,0 1 0,0-1 0,0 1 0,0-1 0,0 0 0,1 1 0,-1-1 0,0 1 0,0-1 0,1 0 0,-1 1 0,0-1 0,1 1 0,-1-1 0,0 0 0,1 1 0,-1-1 0,0 0 0,1 0 0,-1 1 0,0-1 0,1 0 0,-1 0 0,1 0 0,-1 1 0,1-1 0,-1 0 0,1 0 0,24-8 0,22-25 0,-19 7 0,-2-2 0,0-2 0,35-52 0,-61 82 0,0 0 0,0 0 0,0 0 0,0 0 0,0 0 0,0 0 0,0 0 0,0 0 0,0 0 0,1 0 0,-1 0 0,0 1 0,0-1 0,0 0 0,0 0 0,0 0 0,0 0 0,0 0 0,0 0 0,0 0 0,0 0 0,0 0 0,0 0 0,0 0 0,0 0 0,0 0 0,0 0 0,0 0 0,0 0 0,0 0 0,0 0 0,1 0 0,-1 0 0,0 0 0,0 0 0,0 0 0,0 0 0,0 0 0,0 0 0,0 0 0,0 0 0,0 0 0,0 0 0,-2 13 0,-8 16 0,-6 7 0,5-18 0,2 2 0,0-1 0,1 1 0,2 1 0,0-1 0,0 1 0,-3 37 0,9-57 0,0 0 0,0 0 0,0-1 0,0 1 0,0 0 0,0 0 0,0 0 0,0-1 0,1 1 0,-1 0 0,0 0 0,0-1 0,1 1 0,-1 0 0,1 0 0,-1-1 0,0 1 0,1 0 0,-1-1 0,1 1 0,-1-1 0,1 1 0,0-1 0,-1 1 0,1-1 0,0 1 0,-1-1 0,1 1 0,1-1 0,-1 1 0,1-1 0,0 0 0,0 0 0,0 0 0,0 0 0,0 0 0,-1 0 0,1 0 0,0-1 0,0 1 0,0-1 0,1 0 0,4-2 0,0 0 0,-1 0 0,0 0 0,0-1 0,10-8 0,-6 3-540,-1-1 0,-1 0 1,0-1-1,0 0 0,-1 0 0,0 0 1,-1-1-1,6-15 0,-4 3-1627,-1 0-1,-1 0 1,4-34 0,-7 38-6375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7.6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30 16367,'0'0'15978,"-4"14"-15759,-14 47-129,-47 107 0,11-34-67,43-91-23,13-29 0,-1-14 0,0-1 0,0 1 0,-1 0 0,1 0 0,0-1 0,0 1 0,0-1 0,0 1 0,-1-1 0,1 1 0,0-1 0,0 1 0,-1-1 0,1 0 0,0 1 0,-1-1 0,1 0 0,-1 1 0,1-1 0,0-1 0,6-9 0,0 1 0,0-1 0,-1-1 0,-1 1 0,0-1 0,0 0 0,-1 0 0,-1 0 0,4-26 0,-1-3 0,-2-72 0,-4 119 0,0 3 0,0-1 0,0 0 0,1 0 0,0 0 0,4 14 0,-4-20 0,0 1 0,0-1 0,0 1 0,0-1 0,0 1 0,1-1 0,-1 0 0,1 0 0,0 1 0,-1-1 0,1 0 0,0-1 0,0 1 0,0 0 0,1-1 0,-1 1 0,0-1 0,1 1 0,-1-1 0,1 0 0,-1 0 0,1 0 0,-1-1 0,1 1 0,4 0 0,-2 0 0,1-1 0,0 1 0,0-1 0,-1-1 0,1 1 0,0-1 0,-1 0 0,1 0 0,-1 0 0,1-1 0,-1 0 0,1 0 0,-1-1 0,0 1 0,0-1 0,0 0 0,-1-1 0,8-5 0,-1-2 0,-1 0 0,0-1 0,-1 0 0,0-1 0,12-23 0,-45 108 0,15-51 0,0-3 0,1 0 0,1 0 0,0 1 0,2 0 0,0 1 0,-4 35 0,9-54 1,0-1 1,0 0-1,0 1 0,0-1 0,0 0 1,0 1-1,0-1 0,1 0 1,-1 0-1,0 1 0,0-1 1,0 0-1,0 1 0,0-1 0,1 0 1,-1 0-1,0 1 0,0-1 1,1 0-1,-1 0 0,0 0 0,0 1 1,1-1-1,-1 0 0,0 0 1,0 0-1,1 0 0,-1 0 0,0 1 1,1-1-1,-1 0 0,0 0 1,1 0-1,-1 0 0,0 0 1,1 0-1,-1 0 0,0 0 0,1 0 1,-1 0-1,0 0 0,0 0 1,1-1-1,-1 1 0,0 0 0,1 0 1,-1 0-1,0 0 0,0 0 1,1-1-1,-1 1 0,0 0 1,0 0-1,1 0 0,-1-1 0,0 1 1,0 0-1,1 0 0,-1-1 1,0 1-1,0 0 0,0-1 0,0 1 1,0 0-1,1-1 0,17-18-428,-8 6-1430,-1-1-1,-1-1 0,0 0 1,-1 0-1,-1 0 0,0-1 1,-1 1-1,-1-1 0,4-29 1,1-54 979,-8 49 4929,-1 1 3901,0 41-6042,0 7-1168,0 24-1196,1 12-4314,7 0-4536,-1-17 2546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0 7239,'0'0'24706,"-1"12"-24007,0-1-601,1-6-96,-1 1 0,1-1 0,-1 1 0,0-1 0,-1 0 0,1 0 1,-1 1-1,0-1 0,-1 0 0,1-1 0,-7 10 0,7-11-2,0 0 0,0-1 0,0 2 0,0-1 0,1 0 0,-1 0 0,1 0 0,0 1 0,-1-1 0,2 1 0,-2 4 0,2-7 0,1 0 0,-1 0 0,0 0 0,1 0 0,-1 0 0,1 0 0,-1 0 0,1 0 0,-1 0 0,1-1 0,0 1 0,-1 0 0,1 0 0,0 0 0,0-1 0,0 1 0,-1 0 0,1-1 0,0 1 0,0-1 0,0 1 0,0-1 0,0 1 0,0-1 0,0 0 0,0 1 0,1-1 0,-1 0 0,0 0 0,0 0 0,0 0 0,0 0 0,0 0 0,0 0 0,0 0 0,0-1 0,2 1 0,13-1 0,-1-1 0,1-1 0,-1 0 0,0-1 0,0-1 0,21-9 0,-21 8 0,-1 0 0,1 1 0,0 1 0,1 0 0,-1 1 0,24-1 0,-39 4 0,1 0 0,-1 0 0,1 0 0,0 0 0,-1 0 0,1 1 0,-1-1 0,1 0 0,-1 0 0,1 0 0,-1 1 0,1-1 0,-1 0 0,1 1 0,-1-1 0,1 0 0,-1 1 0,1-1 0,-1 0 0,0 1 0,1-1 0,-1 1 0,0-1 0,1 1 0,-1-1 0,0 1 0,1-1 0,-1 1 0,0-1 0,0 1 0,0 0 0,0 0 0,-1 26 0,-14 22 0,16-41 0,10-9 0,25-14 0,-17 7 0,-11 5 0,0 1 0,1 0 0,-1 1 0,1 0 0,0 0 0,10 0 0,-16 2 0,0-1 0,1 0 0,-1 1 0,0-1 0,0 1 0,1 0 0,-1 0 0,0 0 0,0 1 0,0-1 0,0 1 0,0 0 0,-1-1 0,1 1 0,0 1 0,-1-1 0,1 0 0,2 4 0,11 5-2508,-15-11 2296,-1 0 0,1 0 1,0 0-1,-1 0 0,1 0 1,-1 0-1,1 0 1,0-1-1,-1 1 0,1 0 1,-1 0-1,1 0 0,-1-1 1,1 1-1,0 0 0,-1-1 1,1 1-1,-1 0 0,0-1 1,1 1-1,-1-1 0,1 1 1,-1-1-1,0 1 1,1-1-1,-1 1 0,0-1 1,1 1-1,-1-1 0,0 1 1,0-1-1,0 0 0,1 1 1,-1-1-1,0 1 0,0-1 1,0 0-1,0 1 0,0-1 1,0 1-1,0-2 1,0-16-9148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19827,'0'0'12716,"68"14"-16880,-26 6-2242,0 0-4933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28603,'0'0'4164,"-25"67"-4164,18-27 0,-1 5 0,0 1 0,0-1 0,0 0 0,6 3-2242,2-6-1313,0-1-2435,0-3-5477</inkml:trace>
  <inkml:trace contextRef="#ctx0" brushRef="#br0" timeOffset="1">30 588 21492,'0'0'11275,"11"45"-13645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9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18417,'0'0'7629,"15"3"-6513,47 5 57,1-3 0,77-4 0,143-19-158,-145 8-430,1060-34-186,-1 89-312,-598-17-87,-598-28 0,9 0 0,1 0 0,-1 0 0,0-1 0,1 0 0,-1-1 0,20-6 0,-58 2-1196,-13-1-3421,15-1-2403,-2-7-9231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3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16784,'0'0'8039,"85"2"-6149,-23-2-32,13 0-897,4-2-449,3-1-287,-11-1-161,-5 2 32,-13 1-96,-12 1-321,-13 0-960,-11 0-1473,-10-2-1763,-7-3-1632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3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474 1 19667,'0'0'7057,"-10"11"-5685,-15 13-929,-1 0 0,-1-2 0,-58 36 0,1-16-14,60-32-290,0 1-1,0 1 1,1 2 0,1 0-1,0 1 1,1 1-1,-20 20 1,39-34-140,1-1-1,0 1 1,-1-1 0,1 1 0,0-1 0,0 1 0,0 0-1,0-1 1,0 1 0,1 0 0,-1 0 0,0 0 0,1 0-1,-1 0 1,1 0 0,0 0 0,0 0 0,-1 0 0,2 0 0,-1 0-1,0-1 1,0 1 0,0 0 0,1 0 0,-1 0 0,1 0-1,0 0 1,-1 0 0,1 0 0,0-1 0,0 1 0,0 0-1,0-1 1,1 1 0,-1-1 0,0 1 0,1-1 0,-1 1 0,1-1-1,-1 0 1,1 0 0,0 0 0,-1 0 0,4 2 0,10 5 26,0-1 0,1 0 0,-1-1 0,21 5 0,-24-7-13,278 71 400,-141-55-1992,-100-17-1340,53-5-1,18-9-5161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5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20563,'0'0'3332,"1"14"-2313,-5 295 4128,-1-70-2441,6-243-2706,0-1 0,1 0 0,0 0 0,-1 1 0,2-1 0,-1 1 0,5-8 0,5-9 0,54-137 0,-30 68 0,52-95 0,-69 161-21,-11 24-12,-5 15-20,-4-4 55,0 1 0,-1 0-1,0-1 1,-1 1-1,-1-1 1,0 1 0,0-1-1,-1-1 1,0 1 0,-1-1-1,0 0 1,-10 12 0,7-10 6,-1 0 1,0-1-1,-1 0 1,0 0-1,-1-1 1,0-1-1,0 0 1,-1-1-1,-17 8 1,28-15-23,1 0 1,-1 0-1,0 0 1,0-1-1,0 1 1,1-1-1,-1 0 1,0 1-1,0-1 1,0 0-1,0 0 1,0 0-1,-2 0 0,4-1-11,-1 1 0,0 0 0,1 0 0,-1-1 0,0 1 0,1 0 0,-1-1 0,1 1 0,-1 0 0,1-1 0,-1 1 0,1-1 0,-1 1 0,1-1 0,0 1 0,-1-1 0,1 1 0,0-1 0,-1 0 0,1 1 0,0-1 0,-1 0 0,1 1 0,0-2 0,0-1-146,0 0 0,0 1 0,0-1 0,1 0 0,-1 0 0,1 0 0,-1 1 0,1-1 0,0 0 0,0 1 1,0-1-1,1 1 0,-1-1 0,1 1 0,-1 0 0,3-3 0,4-4-2258,0 0 0,1 1 0,0 0 0,10-7 0,14-7-8771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5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49 19667,'0'0'6181,"-10"-1"-4494,4 0-1524,0 1-1,0-1 0,-1 2 0,1-1 0,0 1 1,-1 0-1,1 0 0,0 0 0,-12 5 0,15-4-117,-1 0 0,1-1 0,0 1 0,0 0-1,0 0 1,0 1 0,0-1 0,0 1 0,1-1 0,-1 1 0,1 0-1,0 0 1,0 0 0,0 0 0,0 0 0,0 0 0,1 1-1,-1-1 1,1 1 0,0-1 0,0 1 0,0 4 0,0-7-42,1 0 0,0 0 0,0 0 0,0 0 0,0 0 1,0 0-1,0 0 0,0 0 0,0 0 0,0 0 1,0 0-1,1 0 0,-1 0 0,0 0 0,1 0 1,-1 0-1,1 0 0,-1 0 0,1 0 0,-1 0 0,1-1 1,0 1-1,-1 0 0,1 0 0,0-1 0,0 1 1,-1 0-1,1-1 0,2 2 0,0-1 36,0 0 0,0 0 0,0-1 0,0 1 0,0-1 0,0 0-1,0 1 1,1-1 0,-1-1 0,4 0 0,3 0 84,0-1-1,0-1 1,0 1 0,0-2 0,17-7-1,-20 7-35,-1 0 0,0 0 0,0-1 0,0 0 0,-1 0 0,0 0 0,6-7 0,-9 9-51,0 0 1,0 0 0,-1 0-1,1 0 1,-1 0 0,1-1-1,-1 1 1,0 0 0,0-1-1,-1 1 1,1-1 0,-1 1-1,0-1 1,1 1 0,-1-1-1,-2-6 1,1 8-113,0 1 1,0-1-1,0 0 1,-1 1-1,1-1 1,0 1-1,-1-1 1,0 1-1,1 0 1,-1 0-1,0-1 1,0 1-1,1 1 1,-1-1-1,0 0 1,0 0-1,0 1 1,0-1-1,0 1 1,0-1-1,0 1 1,0 0-1,0 0 1,0 0-1,-4 0 1,4 0-41,0 0 1,1-1-1,-1 1 0,1 0 1,-1 0-1,0 0 0,1 0 1,-1 0-1,0 1 0,1-1 1,-1 0-1,0 1 0,1-1 1,-1 1-1,1-1 0,-1 1 1,1 0-1,0 0 0,-1 0 1,1 0-1,0 0 0,-1 0 1,1 0-1,0 0 1,0 0-1,0 1 0,0-1 1,0 0-1,0 1 0,0-1 1,0 3-1,1-4-88,0 1 1,0-1 0,0 0-1,0 1 1,0-1-1,0 0 1,0 1-1,0-1 1,0 0-1,1 1 1,-1-1-1,0 0 1,0 1-1,0-1 1,1 0-1,-1 0 1,0 1-1,0-1 1,1 0-1,-1 0 1,0 0-1,0 1 1,1-1-1,-1 0 1,0 0-1,1 0 1,-1 0-1,0 0 1,1 1-1,-1-1 1,0 0-1,1 0 1,-1 0-1,0 0 1,1 0-1,-1 0 1,0 0-1,1 0 1,-1 0-1,1-1 1,1 1-673,16 1-6118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6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18385,'0'0'5152,"-9"6"-3188,5-4-1554,-41 30 2476,42-30-2781,0 1 1,1-1-1,-1 0 0,1 1 1,-1-1-1,1 1 1,0-1-1,0 1 1,0 0-1,1 0 0,-1 0 1,1 0-1,-1 1 1,1-1-1,0 0 1,-1 4-1,3-6-105,-1 0 0,1-1 0,0 1 0,-1 0 0,1 0 0,0-1 0,0 1 0,-1 0 0,1-1 0,0 1 0,0-1 0,0 1 0,0-1 0,0 1 0,0-1 0,-1 0 0,1 1 0,0-1 1,0 0-1,0 0 0,0 0 0,0 0 0,2 0 0,34 5-101,-26-4-23,5 1-176,-5-2-46,0 1 0,1 1-1,-1 0 1,0 1 0,0 0-1,-1 0 1,1 1 0,17 10-1,-27-14 394,0 1 0,-1 0-1,1-1 1,-1 1 0,1 0 0,-1-1-1,1 1 1,-1 0 0,1-1 0,-1 1-1,0 0 1,1 0 0,-1 0-1,0-1 1,0 1 0,0 0 0,1 0-1,-1 0 1,0 0 0,0-1 0,0 1-1,0 0 1,-1 0 0,1 0 0,0 0-1,0 0 1,0-1 0,-1 1 0,1 0-1,0 0 1,-1-1 0,1 1-1,-1 0 1,1 0 0,-1-1 0,1 1-1,-1 0 1,1-1 0,-1 1 0,0-1-1,1 1 1,-1-1 0,0 1 0,1-1-1,-2 1 1,-39 24 2173,36-23-2026,-7 5-37,0-1 0,-1-1 0,0 0 0,0 0 0,0-1-1,0-1 1,-22 2 0,34-4-173,1-1 0,-1 0 0,1 0 0,0 0 0,-1 0 0,1 0 0,0 0 0,-1 0 0,1 0 0,-1 0 0,1 0 0,0 0 1,-1 0-1,1 0 0,0 0 0,-1 0 0,1-1 0,-1 1 0,1 0 0,0 0 0,-1 0 0,1-1 0,0 1 0,0 0 0,-1 0 0,1-1 0,0 1 0,-1 0 0,1 0 0,0-1 0,0 1 0,0 0 0,-1-1 0,1 1 0,0 0 0,0-1 0,0 1 1,0 0-1,0-1 0,0 1 0,-1-1 0,1 1 0,10-19-1790,20-15-3640,-2 8-2055,3-1-3933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6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17969,'0'0'13132,"-25"73"-11466,18-46-1666,3-3 0,4-4 0,0-4 0,0-2 0,7-8 0,3-2-545,3-4-1248,-2 0-1634,1-7-2723,-3-12-8104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7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13805,'0'0'15439,"-3"12"-14799,-29 110 802,-30 240-1,62-371-1441,2-22 0,0-1 0,2 1 0,13-48 0,-11 74 0,-2 15 0,2 20 0,-5-28 0,-1 1 0,0-1 0,1 0 0,-1 1 0,1-1 0,0 1 0,-1-1 0,1 0 0,0 0 0,0 0 0,1 1 0,-1-1 0,0 0 0,1 0 0,-1-1 0,1 1 0,0 0 0,0 0 0,-1-1 0,1 1 0,0-1 0,0 0 0,0 1 0,1-1 0,-1 0 0,0 0 0,0-1 0,1 1 0,-1 0 0,0-1 0,1 1 0,-1-1 0,1 0 0,-1 1 0,0-1 0,1-1 0,-1 1 0,1 0 0,-1 0 0,0-1 0,1 0 0,-1 1 0,0-1 0,1 0 0,-1 0 0,0 0 0,0 0 0,0-1 0,0 1 0,0-1 0,2-1 0,1-1 0,-1-1 0,1 1 0,-1-1 0,0 0 0,0 0 0,0-1 0,-1 1 0,0-1 0,0 0 0,0 0 0,-1 0 0,1 0 0,-2 0 0,1 0 0,-1-1 0,0 1 0,1-11 0,-2 16 0,-16 40 0,10-28 0,0 1 0,1 1 0,0-1 0,1 1 0,1-1 0,0 1 0,0 0 0,2 1 0,-1 21 0,2-34 0,0 0 0,0 0 0,0-1 0,1 1 0,-1 0 0,0 0 0,1 0 0,-1-1 0,0 1 0,1 0 0,-1-1 0,1 1 0,-1 0 0,1-1 0,0 1 0,-1 0 0,1-1 0,0 1 0,-1-1 0,1 1 0,0-1 0,-1 1 0,1-1 0,0 0 0,0 0 0,0 1 0,0-1 0,-1 0 0,1 0 0,0 0 0,0 0 0,0 1 0,0-1 0,-1-1 0,1 1 0,0 0 0,0 0 0,0 0 0,0 0 0,0-1 0,-1 1 0,1 0 0,1-1 0,36-14 0,20-42 0,-48 44 0,2 1 0,0 1 0,0 0 0,15-10 0,-26 20 0,-1 1 0,1-1 0,-1 1 0,1-1 0,-1 1 0,1-1 0,-1 1 0,1 0 0,0-1 0,-1 1 0,1 0 0,-1 0 0,1-1 0,0 1 0,-1 0 0,1 0 0,0 0 0,-1 0 0,1 0 0,0 0 0,-1 0 0,1 0 0,0 0 0,-1 0 0,1 0 0,0 0 0,-1 0 0,1 1 0,0-1 0,-1 0 0,1 1 0,-1-1 0,1 0 0,-1 1 0,2 0 0,-2 0 0,1 1 0,0 0 0,-1 0 0,0-1 0,1 1 0,-1 0 0,0 0 0,0 0 0,0-1 0,0 1 0,0 0 0,-1 3 0,-16 59 0,17-62 0,-2 3 0,0-1 0,1 1 0,0-1 0,0 1 0,1 0 0,-1-1 0,1 1 0,0 0 0,1 8 0,-1-11 0,1-1 0,-1 1 0,1-1 0,0 0 0,-1 1 0,1-1 0,0 1 0,0-1 0,0 0 0,0 0 0,0 0 0,0 1 0,0-1 0,1 0 0,-1 0 0,0 0 0,1-1 0,-1 1 0,0 0 0,1 0 0,-1-1 0,1 1 0,-1-1 0,1 0 0,-1 1 0,1-1 0,0 0 0,-1 0 0,1 0 0,1 0 0,4 0 0,1 0 0,-1-1 0,0 0 0,0-1 0,0 0 0,0 0 0,0 0 0,0-1 0,-1 0 0,1 0 0,-1-1 0,1 1 0,-1-2 0,-1 1 0,1 0 0,-1-1 0,1 0 0,-1-1 0,4-5 0,-5 6 0,1 0 0,-1-1 0,-1 1 0,1-1 0,-1 0 0,0 0 0,0 0 0,-1 0 0,0 0 0,0-1 0,0 1 0,-1-1 0,0 1 0,0-1 0,-1 0 0,0 1 0,0-1 0,0 0 0,-1 1 0,0-1 0,-3-9 0,2 12 0,0 0 0,-1 0 0,0 0 0,0 1 0,0-1 0,0 1 0,-1-1 0,1 1 0,-1 0 0,0 0 0,-4-2 0,20 5-97,-7-1-321,0 1 0,0-1 0,0 1 0,0 0 0,0 1 0,0 0 0,0-1 0,0 1 0,0 1 0,0-1 0,0 1 0,8 4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8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21 23927,'-5'-4'4260,"5"-2"-961,0 2-2018,2 0-1281,7 3 0,-1 0 0,4 1 0,-7 0 0,-2 1-1313,-3 5-4677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8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23158,'0'0'9609,"56"-4"-17264,-37-2-9161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9:01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1 147 13004,'0'0'3390,"2"9"-1906,-2-7-1413,0 0 1,0 1-1,1-1 0,0 0 0,-1 0 1,1 0-1,0 0 0,0 0 0,0-1 0,0 1 1,0 0-1,0 0 0,1-1 0,-1 1 1,1 0-1,-1-1 0,1 1 0,-1-1 1,4 2-1,0-1 112,1 0 0,-1-1 1,1 1-1,0-1 1,-1 0-1,1-1 0,0 1 1,11-2-1,423-34 4019,-255 14-3290,895-47 584,-733 52-1951,-299 14-1257,0-2 0,0-3-1,47-12 1,-1-12-6472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00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37 119 15471,'0'0'2962,"-9"0"-1574,-18-1 1299,70 1 396,-8 0-2991,434-15 2954,4 0-2264,-224 13-637,321 7 57,-531 0-181,-24 0-49,-23-1-99,-90 9 348,-199 0 1,167-11-206,-352 15-22,-225 5-25,646-22 63,153-21 21,140-12-51,238-2 0,237 27 10,-566 9-14,240 32-1,-370-29-59,-22-2-16,-28 0-28,-1452-5 280,1250 1-166,-75-6-13,280 3 10,36 5-4,0 0-1,-1 0 1,1 0 0,0 0-1,0 0 1,-1 0 0,1 0-1,0 0 1,0 0 0,-1 0-1,1 0 1,0 0 0,0 0-1,-1 0 1,1 0 0,0 0 0,0-1-1,0 1 1,-1 0 0,1 0-1,0 0 1,0 0 0,0 0-1,-1-1 1,1 1 0,0 0-1,0 0 1,0 0 0,0-1-1,0 1 1,0 0 0,-1 0 0,1-1-1,0 1 1,0 0 0,0 0-1,0-1 1,0 1 0,0 0-1,0 0 1,0-1 0,0 1-1,0 0 1,0 0 0,0-1-1,0 1 1,0 0 0,0 0-1,0-1 1,0 1 0,1 0 0,-1 0-1,0 0 1,0-1 0,0 1-1,0 0 1,0 0 0,1 0-1,-1-1 1,0 1 0,20-9 21,32-4-62,0 3 0,63-4 0,118 0 6,-200 13 28,859 1 81,0 96-503,-887-94 404,-16 0 3,-29-3-19,-207-24 47,-75-7-14,-1101-3-724,1678 21-12882,-102-6 3374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1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73 139 12460,'0'0'15097,"14"1"-13026,-1 1-1733,0-1-1,1-1 1,-1 0-1,0-1 1,0 0-1,1-1 1,-1-1-1,21-7 1,37-26-212,-67 34-127,0-1-1,-1 0 0,1 1 1,0-1-1,-1-1 0,0 1 1,1-1-1,-1 1 0,-1-1 0,1 0 1,-1 0-1,1 0 0,-1 0 1,3-8-1,-5 10 2,0 1 0,0 0 0,0 0 0,-1 0 0,1 0 0,0-1 0,0 1 0,-1 0 0,1 0 0,-1 0 0,1 0 0,-1 0 0,1 0 0,-1 0 0,0 0 0,0 0 0,1 0 0,-1 1 0,0-1 0,0 0 0,0 0 0,0 1 0,0-1 0,0 0 0,0 1 0,0-1 0,0 1 0,0-1 0,0 1 0,0 0 0,0-1 0,0 1 0,-1 0 0,1 0 0,0 0 0,0 0 0,0 0 0,-2 0 0,-58-2 0,51 2 0,-5 0 0,0 1 0,0 0 0,0 1 0,0 1 0,0 0 0,1 1 0,-1 1 0,-22 10 0,31-12 0,0 0 0,0 1 0,1-1 0,-1 1 0,1 1 0,0-1 0,0 1 0,0-1 0,1 1 0,0 1 0,0-1 0,0 1 0,0-1 0,1 1 0,0 0 0,0 0 0,1 1 0,0-1 0,0 0 0,0 1 0,1 0 0,-1 6 0,2-9 1,0 0 0,1 0 0,-1 0 0,1 0 0,0 0 0,0-1 0,0 1 0,1 0 0,-1-1 0,1 1 0,0-1 0,0 1 0,0-1 0,0 0 0,1 0 0,-1 0 0,1 0 0,0 0 0,0-1 0,0 1 0,0-1 0,0 0 0,0 0 0,1 0 0,-1 0 0,1 0 0,0-1 0,3 2 0,13 4-37,1 0-1,0-1 0,36 4 1,29-1-2396,-29-7-3657,13-1-7822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4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11 8008,'-13'0'2519,"-55"-4"-293,13-1 1302,2 3 4304,74 16-4666,17-5-2649,1-2-1,0-2 1,0-1-1,0-3 1,53-3 0,-14 0-344,33 3-542,191-3 837,-102-8-7422,-178 6 2224,-16-3-2162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5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819 26 15535,'0'0'3358,"13"-3"-1757,19-4-413,-1 1 1,1 2-1,-1 1 0,43 1 1,-74 2-1178,0 0-1,1 0 1,-1 0 0,0 0 0,1 0 0,-1 0 0,1 0-1,-1 0 1,0 0 0,1 0 0,-1 0 0,1 0 0,-1 0 0,0 0-1,1 0 1,-1 0 0,0 1 0,1-1 0,-1 0 0,0 0 0,1 0-1,-1 1 1,0-1 0,1 0 0,-1 0 0,0 1 0,0-1-1,1 0 1,-1 1 0,0-1 0,0 0 0,0 1 0,1-1 0,-1 0-1,0 1 1,0-1 0,0 0 0,0 1 0,0-1 0,0 1-1,0-1 1,0 0 0,0 1 0,0-1 0,0 0 0,0 1 0,0-1-1,0 1 1,0-1 0,0 0 0,0 1 0,0-1 0,-1 0 0,1 1-1,0-1 1,0 0 0,0 1 0,-1-1 0,1 0 0,0 1-1,0-1 1,-1 0 0,1 0 0,0 1 0,-1-1 0,1 0 0,-25 20 607,-21 5-18,-1-2 1,-69 24-1,-109 23-123,116-37 5,-14 4 180,-156 52 886,267-85-1536,7-3-12,0 1 1,0 0-1,1-1 0,-1 2 1,0-1-1,1 0 0,0 1 1,-1 0-1,1 0 1,-4 4-1,8-6-1,-1-1 1,1 0-1,0 0 1,0 1-1,0-1 1,-1 0-1,1 0 0,0 1 1,0-1-1,0 0 1,0 0-1,0 1 1,0-1-1,0 0 0,0 1 1,0-1-1,0 0 1,0 1-1,0-1 1,0 0-1,0 0 0,0 1 1,0-1-1,0 0 1,0 1-1,0-1 1,0 0-1,0 0 0,0 1 1,1-1-1,-1 0 1,0 0-1,0 1 1,0-1-1,1 0 0,-1 0 1,0 1-1,0-1 1,0 0-1,1 0 1,-1 0-1,0 0 0,1 1 1,-1-1-1,0 0 1,0 0-1,1 0 1,-1 0-1,0 0 0,1 0 1,-1 0-1,0 0 1,0 0-1,1 0 1,22 3-33,-22-2 33,448 3-2575,-239-7 351,-81 3-4193,-9 0-7126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9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20852,'0'0'9449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1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25368,'3'-1'7399,"2"1"-7399,3-6-1698,1-13-5605,5-12-14477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86 14670,'0'0'3988,"5"-11"-609,15-35-32,-19 45-3265,-1 0 0,0 1 0,1-1 0,-1 0 0,0 0 0,0 1 0,0-1 0,1 0 0,-1 0 0,0 0 0,0 0 0,0 1 0,0-1 0,0 0 1,0 0-1,-1 0 0,1 1 0,0-1 0,0 0 0,-1 0 0,1 1 0,0-1 0,-1 0 0,1 0 0,0 1 0,-1-1 0,1 0 0,-1 1 0,0-1 0,1 1 0,-1-1 0,1 0 0,-1 1 0,0 0 0,1-1 0,-1 1 0,0-1 0,0 1 0,1 0 0,-1-1 0,0 1 0,0 0 0,1 0 0,-1 0 0,0 0 1,0-1-1,0 1 0,0 0 0,1 0 0,-1 1 0,0-1 0,0 0 0,-1 0 0,-42 7 186,31-2-186,0 0 0,0 1 1,0 1-1,0 0 0,1 1 1,0 1-1,1-1 0,0 2 0,0-1 1,1 2-1,-16 21 0,25-32-80,0 1 0,0 0 0,1-1 0,-1 1 0,0 0 0,1 0 0,-1-1 1,0 1-1,1 0 0,-1 0 0,1 0 0,0 0 0,-1 0 0,1 0 0,0 0 0,0 0 0,-1 0 0,1 0 0,0 0 0,0 0 0,0 0 0,0 0 0,0 0 0,0 0 0,1 0 0,-1 0 0,0 0 0,0 0 0,1 0 0,-1 0 0,1 0 0,-1 0 0,1 0 0,-1-1 0,1 1 0,-1 0 0,1 0 0,0 0 0,-1-1 0,1 1 0,0 0 0,0-1 0,0 1 0,-1-1 0,1 1 0,0-1 0,0 1 0,0-1 0,0 1 0,0-1 0,0 0 0,0 0 0,2 1 0,7 1 32,1-1-1,0 1 1,0-2-1,12 0 0,-9 0 1,11 1-5,50 3 15,-70-3-50,0 0 1,0 0-1,0 0 0,0 1 1,0-1-1,-1 1 1,1 0-1,0 1 0,-1-1 1,0 1-1,7 5 0,-9-7 15,-1 1-1,1-1 1,-1 0-1,0 1 1,0-1-1,0 1 0,0 0 1,0-1-1,0 1 1,0 0-1,0-1 1,-1 1-1,1 0 1,-1 0-1,1 0 0,-1 0 1,0 0-1,0-1 1,0 1-1,0 0 1,0 0-1,0 0 0,-1 3 1,0-1 34,-1 0 1,1-1-1,-1 1 0,0 0 1,0-1-1,0 0 0,-1 1 1,0-1-1,1 0 0,-6 4 1,-5 4 96,0-1 1,-1 0 0,0-1-1,-20 9 1,24-12-141,-1-1 0,0 0 0,-1 0 0,1-1 0,-1-1 0,0 0 0,0 0 0,-20 1 0,32-4 2,-1 0 0,1 0 0,0 0 0,-1 0-1,1 0 1,0 0 0,0 0 0,-1 0 0,1-1 0,0 1 0,0 0 0,-1 0-1,1 0 1,0 0 0,0 0 0,0-1 0,-1 1 0,1 0 0,0 0 0,0 0-1,0-1 1,0 1 0,-1 0 0,1 0 0,0 0 0,0-1 0,0 1 0,0 0-1,0 0 1,0-1 0,0 1 0,0 0 0,0 0 0,0-1 0,-1 1 0,1 0 0,0 0-1,1-1 1,-1 1 0,0 0 0,0-1 0,0 1 0,0 0 0,0 0 0,0-1-1,0 1 1,0 0 0,0 0 0,0 0 0,1-1 0,-1 1 0,0 0 0,0-1-1,11-14-508,8-3-3294,2 0-1,0 2 0,42-26 0,-47 32 1814,30-19-4210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8584,'0'0'22533,"5"12"-21449,2 0-777,-5-6-281,1-1 0,-1 0 0,0 0-1,0 1 1,0-1 0,-1 1 0,0-1 0,0 1 0,0 7 0,0-11-26,-1-1 0,1 0 0,-1 0 0,1 1 0,-1-1 0,1 0 0,0 0 0,0 0 0,-1 0 0,1 0 0,0 0 0,0 0 0,0 0 0,0 0 0,0 0 0,1 0 0,-1-1 0,0 1 0,0 0 0,0-1 0,1 1 0,-1-1 0,0 0 0,1 1 0,-1-1 0,0 0 0,1 0 0,-1 1 0,0-1 0,1 0 0,-1-1 0,0 1 0,1 0 0,2-1 0,4 1 0,0-1 0,1-1 0,-1 1 0,14-5 0,51-30 0,-61 28 0,1 1 0,0 1 0,0 0 0,1 0 0,-1 1 0,1 1 0,0 0 0,27-3 0,-40 8 0,0 0 0,0 0 0,0 1 0,0-1 0,0 0 0,0 0 0,0 1 0,0-1 0,-1 0 0,1 1 0,0-1 0,-1 1 0,1-1 0,-1 1 0,1-1 0,-1 1 0,0-1 0,0 1 0,0-1 0,1 1 0,-2-1 0,1 1 0,0-1 0,0 1 0,0 0 0,-1 1 0,-6 47 0,2-31 0,21-27 0,59-60 0,-62 53 0,2 1 0,0 0 0,1 1 0,1 0 0,-1 2 0,2 0 0,18-9 0,-35 20 1,-1-1 0,1 1 0,-1 0 0,1 0-1,-1 0 1,1 0 0,-1 0 0,1 0 0,-1 0 0,1 0 0,-1 0 0,1 0-1,-1 0 1,1 0 0,-1 0 0,1 0 0,-1 0 0,1 1 0,-1-1 0,1 0-1,-1 0 1,1 1 0,-1-1 0,1 0 0,-1 0 0,0 1 0,1-1 0,-1 1-1,1-1 1,-1 0 0,0 1 0,1-1 0,-1 1 0,0-1 0,0 1 0,1-1 0,-1 1-1,0-1 1,0 1 0,0 0 0,3 33 35,-4-28-69,1 0 1,-1 0-1,0 0 0,-1-1 0,1 1 1,-1 0-1,0-1 0,-1 1 0,1-1 0,-5 6 1,4-26-14627,3-8-823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19635,'0'0'7655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4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12 22101,'0'0'8894,"-9"-3"-7336,5 1-1550,0 1 0,0-1-1,0 1 1,0 0 0,0 1-1,0-1 1,0 1-1,0 0 1,0 0 0,0 0-1,0 0 1,0 1 0,0 0-1,0-1 1,0 2-1,0-1 1,0 0 0,0 1-1,0 0 1,1-1 0,-1 1-1,1 1 1,-1-1 0,1 1-1,0-1 1,0 1-1,-4 4 1,-4 4-8,-1 0 0,1 1 0,-11 14 0,19-21 0,0-1 0,0 1 0,0 0 0,1 0 0,-1 0 0,1 0 0,0 0 0,1 0 0,-1 1 0,1-1 0,0 0 0,0 10 0,1-14 0,0 0 0,1 1 0,-1-1 0,1 0 0,-1 0 0,1 1 0,0-1 0,-1 0 0,1 0 0,0 0 0,0 0 0,0 0 0,0 0 0,0 0 0,0 0 0,0 0 0,0 0 0,0-1 0,0 1 0,1 0 0,-1-1 0,0 1 0,0-1 0,1 1 0,-1-1 0,0 0 0,1 1 0,-1-1 0,0 0 0,3 0 0,51 2 0,-42-3 0,0 1-584,0-1 0,0 0 0,22-6 0,37-17-5226,-25 4-2187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4.6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38 251 3844,'0'0'27845,"9"-9"-26938,41-34-728,40-36-152,-79 69-33,0-1 0,-1 0 0,-1-1 1,1 0-1,8-17 0,-17 28 6,0 0 0,-1 0 0,1 0 0,-1 0 0,1 0 0,-1 0 0,1 0 0,-1-1 0,0 1 0,1 0 0,-1 0 0,0 0 0,0-1 0,0 1 0,0 0 0,0 0 0,0-1 0,0 1 0,-1 0 0,1 0 0,-1-3 0,0 4 0,0-1 0,1 1 0,-1-1 0,0 0 0,0 1 0,0-1 0,1 1 0,-1 0 0,0-1 0,0 1 0,0 0 0,0-1 0,0 1 0,0 0 0,0 0 0,0 0 0,0 0 0,0 0 0,0 0 0,-2 0 0,-3 1 0,-1 0 0,0 1 0,1 0 0,-1 0 0,1 0 0,-12 7 0,1 1 0,1 1 0,0 1 0,1 1 0,0 0 0,-19 24 0,26-28 0,0 0 0,1 1 0,1-1 0,-1 2 0,2-1 0,-1 1 0,1-1 0,1 2 0,0-1 0,-3 19 0,6-28 3,1 1 1,0 0-1,0 0 0,0 0 0,0-1 1,0 1-1,1 0 0,-1 0 1,1 0-1,0-1 0,0 1 0,0 0 1,0-1-1,0 1 0,1-1 1,-1 1-1,1-1 0,-1 0 0,1 0 1,0 1-1,0-1 0,0 0 0,0-1 1,1 1-1,-1 0 0,0-1 1,1 1-1,-1-1 0,1 0 0,-1 1 1,1-1-1,0-1 0,-1 1 1,1 0-1,0-1 0,5 1 0,10 2-124,0-2 0,0 0-1,0-1 1,28-3-1,8-8-3588,-6-10-5611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5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0 169 13997,'0'0'3401,"0"-9"-844,1 5-2322,-1 0 0,0 1 0,1-1 0,0 0 0,0 0 0,0 1 0,0-1 0,1 1 0,-1-1 0,1 1 0,0-1 0,2-2 1,1 0 87,1 0 1,-1 0 0,1 1 0,0 0 0,0 0-1,12-6 1,3-2 536,1 1 0,29-12-1,-43 21-718,0 0 0,0 1-1,0-1 1,0 2 0,0-1-1,1 1 1,-1 0 0,1 1-1,-1 0 1,14 1 0,-21 0-122,0-1 1,0 1-1,0 0 1,0-1-1,0 1 1,0 0-1,0 0 1,0 0-1,0 0 1,-1 0-1,1 0 0,0 0 1,-1 0-1,1 0 1,0 0-1,-1 0 1,1 0-1,-1 0 1,0 0-1,1 1 1,-1-1-1,0 0 1,0 0-1,0 1 1,1-1-1,-1 0 0,-1 0 1,1 0-1,0 1 1,0-1-1,0 0 1,-1 0-1,1 1 1,0-1-1,-1 0 1,-1 2-1,-17 45 579,-1-15-353,13-22-233,0 0 0,1 0 0,0 0 0,0 1 0,1 0 0,1 0 0,0 1 0,-2 12 0,6-24-10,0-1 0,0 1 0,0 0 0,0 0 0,0 0 0,0-1 0,1 1 0,-1 0 0,0 0 0,0-1 0,1 1 0,-1 0 0,0-1 0,1 1 0,-1 0 0,1-1 0,-1 1 0,1 0 0,-1-1 0,1 1 0,0-1 0,-1 1 0,1-1 0,-1 1 0,1-1 0,0 0 0,0 1 0,-1-1 0,1 0 0,0 1 0,0-1 0,-1 0 0,1 0 0,0 0 0,0 0 0,-1 0 0,1 0 0,0 0 0,0 0 0,0 0 0,-1 0 0,1 0 0,0 0 0,0-1 0,-1 1 0,1 0 0,1-1 0,40-14 372,-24 4-280,-1-1 0,0 0 0,-1-2 0,0 1 0,-1-2 0,0 0 0,-2-1 0,0-1 0,0 0 0,-2 0 0,0-1 0,15-36 0,-30 67-94,-5 9 0,2 1 0,0-1 0,1 1 0,2 1 0,0-1 0,1 1 0,1 35 0,2-58 0,1 1 0,-1 0 0,0-1 0,0 1 0,1 0 0,-1-1 0,1 1 0,0-1 0,-1 1 0,1-1 0,0 1 0,0-1 0,0 1 0,0-1 0,0 0 0,0 0 0,0 1 0,0-1 0,1 0 0,-1 0 0,0 0 0,1 0 0,1 1 0,0-2 0,0 1 0,0 0 0,0-1 0,0 1 0,0-1 0,0 0 0,0 0 0,0 0 0,0 0 0,0-1 0,0 1 0,3-2 0,3-1 0,0 0 0,0 0 0,-1-1 0,0 0 0,1 0 0,-1-1 0,12-10 0,-6 2 0,-1 0 0,0-1 0,-1-1 0,13-19 0,-21 28 0,0 0 0,0-1 0,-1 1 0,0-1 0,0 0 0,-1 0 0,0 0 0,0 0 0,-1 0 0,0 0 0,0 0 0,0-1 0,-1 1 0,-1-8 0,1 15 0,0-1 0,0 1 0,0-1 0,-1 1 0,1-1 0,0 1 0,0-1 0,-1 1 0,1-1 0,0 1 0,0 0 0,-1-1 0,1 1 0,-1-1 0,1 1 0,0 0 0,-1-1 0,1 1 0,-1 0 0,1 0 0,-1-1 0,1 1 0,-1 0 0,1 0 0,-1 0 0,1 0 0,-1 0 0,1-1 0,-1 1 0,1 0 0,-1 0 0,1 0 0,-1 0 0,1 0 0,-1 1 0,1-1 0,-1 0 0,1 0 0,-1 0 0,1 0 0,-1 1 0,1-1 0,-1 0 0,1 0 0,0 1 0,-1-1 0,1 0 0,-1 1 0,1-1 0,0 0 0,-1 1 0,-22 19 0,0 20 0,22-37 0,0-1 0,0 1 0,0 0 0,0-1 0,1 1 0,-1 0 0,1-1 0,0 1 0,-1 0 0,1 0 0,0 0 0,1-1 0,-1 1 0,1 5 0,2-7 0,-1 0 0,0 0 0,0 0 0,0 0 0,1 0 0,-1-1 0,1 1 0,-1-1 0,0 1 0,1-1 0,-1 0 0,1 0 0,-1 0 0,1 0 0,-1-1 0,4 0 0,1 1 0,8-3 0,0 1 0,1-2 0,-1 0 0,-1-1 0,1 0 0,-1-1 0,0-1 0,0 0 0,0-1 0,-1 0 0,-1-1 0,1-1 0,-1 0 0,12-14 0,-23 23 0,0 0 0,0-1 0,1 1 0,-1-1 0,0 1 0,-1-1 0,1 1 0,0-1 0,0 0 0,-1 0 0,1 1 0,0-4 0,-1 4 0,0 1 0,0-1 0,0 1 0,0-1 0,-1 1 0,1 0 0,0-1 0,0 1 0,0 0 0,0-1 0,-1 1 0,1-1 0,0 1 0,0 0 0,-1-1 0,1 1 0,0 0 0,-1 0 0,1-1 0,0 1 0,-1 0 0,1 0 0,0-1 0,-1 1 0,1 0 0,0 0 0,-1 0 0,1 0 0,-1-1 0,1 1 0,-1 0 0,1 0 0,-3 0 0,0 0 0,0 0 0,0 0 0,1 1 0,-1-1 0,0 1 0,1 0 0,-1 0 0,0-1 0,1 2 0,-1-1 0,1 0 0,-1 0 0,-2 3 0,-2 1 0,0-1 0,1 2 0,-1-1 0,1 1 0,0 0 0,1 0 0,-1 0 0,1 1 0,1 0 0,-1 0 0,1 0 0,0 0 0,1 1 0,-1 0 0,2-1 0,-1 1 0,1 0 0,-2 16 0,4-21 0,1-1 0,-1 1 0,1-1 0,0 0 0,0 1 0,0-1 0,0 0 0,0 0 0,1 1 0,-1-1 0,1 0 0,-1 0 0,1 0 0,0-1 0,0 1 0,0 0 0,0-1 0,0 1 0,0-1 0,0 0 0,0 1 0,1-1 0,-1 0 0,0-1 0,1 1 0,-1 0 0,1-1 0,4 1 0,11 4 0,1-2 0,33 1 0,-38-3 0,-4 0 16,80 3-766,-31-11-4276,-11-11-11091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6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18610,'0'0'10788,"-2"12"-9416,-6 29-865,-4 25 238,-9 118 0,21-182-745,0-1 0,-1 1 0,1 0 0,0 0 0,0 0 0,0-1 0,0 1 0,1 0 0,-1 0 0,0-1 0,1 1 0,-1 0 0,1 0 0,0-1 0,-1 1 0,1-1 0,0 1 0,0 0 0,0-1 0,0 0 0,0 1 0,0-1 0,1 0 0,-1 1 0,0-1 0,1 0 0,-1 0 0,1 0 0,-1 0 0,1 0 0,-1 0 0,1-1 0,0 1 0,-1-1 0,1 1 0,0-1 0,0 1 0,-1-1 0,1 0 0,0 0 0,0 0 0,0 0 0,-1 0 0,1 0 0,0-1 0,0 1 0,3-1 0,4-2 0,0 0 0,0-1 0,0 0 0,0 0 0,0-1 0,-1 0 0,13-10 0,-12 7 0,25-18 0,-33 25 0,1 0 0,-1 0 0,1 0 0,-1 1 0,1-1 0,0 0 0,-1 1 0,1-1 0,0 1 0,-1 0 0,1-1 0,0 1 0,-1 0 0,1 0 0,0 0 0,0 0 0,-1 1 0,1-1 0,0 0 0,1 1 0,-2 0 0,0 0 0,0 0 0,-1-1 0,1 1 0,0 0 0,0 0 0,-1 0 0,1 0 0,-1 0 0,1 0 0,-1 1 0,1-1 0,-1 0 0,1 0 0,-1 0 0,0 0 0,0 1 0,0-1 0,0 0 0,0 1 0,0 32 0,-1-22 0,-5 117-176,6-129 71,1 1 1,-1-1 0,0 0-1,0 1 1,0-1 0,1 0-1,-1 1 1,0-1 0,0 0-1,1 0 1,-1 1 0,0-1-1,1 0 1,-1 0 0,0 0-1,1 1 1,-1-1 0,0 0-1,1 0 1,-1 0 0,0 0-1,1 0 1,-1 0 0,1 0-1,-1 0 1,0 0 0,1 0-1,-1 0 1,0 0 0,1 0-1,-1 0 1,1 0-1,-1 0 1,0 0 0,1 0-1,-1 0 1,0 0 0,1-1-1,-1 1 1,0 0 0,1 0-1,-1-1 1,18-7-3038,-10 2 1181,-1-1-1,-1 0 0,1 0 1,9-15-1,-11 15 426,23-29-8270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7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14 9513,'0'0'10800,"-8"9"-7459,-6 8-1933,0 2 0,-21 38 0,29-47-1088,1 1 1,0 0-1,1 0 0,0 0 0,1 1 0,0-1 0,1 1 1,-1 20-1,3-31-303,-1 1 0,1-1 0,0 0 0,0 0 0,0 0 0,1 1 0,-1-1 0,0 0 0,0 0 0,1 0 0,-1 0 0,0 0 0,1 0 0,-1 1 0,1-1 0,0 0 0,-1 0 0,1 0 0,0-1 0,-1 1 0,1 0 0,0 0 0,0 0 0,0 0 0,0-1 0,0 1 1,0 0-1,2 0 0,-1 0 34,1-1 1,0 0-1,-1 0 1,1 0-1,0 0 1,-1 0-1,1 0 1,-1-1-1,1 1 1,-1-1-1,1 0 1,3-1 0,5-2 88,-1-1 1,0-1-1,0 0 1,0 0-1,10-9 1,-7 3-141,0 0 0,-1-1 0,-1-1 0,0 0 0,-1-1 0,0 0 0,-1-1 0,-1 1 0,7-18 0,-38 94 0,-28 86 0,50-119 0,1-27 0,0-1 0,0 1 0,1 0 0,-1-1 0,0 1 0,1-1 0,-1 1 0,0 0 0,1-1 0,-1 1 0,1-1 0,-1 1 0,1-1 0,-1 0 0,1 1 0,0-1 0,-1 1 0,1-1 0,-1 0 0,1 0 0,0 1 0,-1-1 0,2 0 0,1 0 0,0 0 0,0 0 0,1 0 0,-1-1 0,0 1 0,0-1 0,0 0 0,0 0 0,0 0 0,0-1 0,0 1 0,0-1 0,4-2 0,21-16 0,0-1 0,-2-1 0,35-37 0,-31 29 0,51-40 0,-80 69 0,0 1 0,-1-1 0,1 0 0,0 1 0,-1-1 0,1 1 0,0-1 0,0 1 0,0-1 0,-1 1 0,1-1 0,0 1 0,0 0 0,0 0 0,0-1 0,0 1 0,0 0 0,-1 0 0,1 0 0,0 0 0,0 0 0,0 0 0,0 0 0,0 0 0,0 0 0,0 1 0,0-1 0,0 0 0,0 1 0,0 0 0,0 0 0,0 1 0,-1-1 0,1 0 0,-1 1 0,1-1 0,-1 0 0,1 1 0,-1-1 0,0 0 0,0 1 0,1-1 0,-1 1 0,0-1 0,-1 1 0,1 1 0,-12 59 0,-6-21 0,-4 18 0,22-58 0,1-1 0,-1 0 0,0 1 0,1-1 0,-1 0 0,1 1 0,-1-1 0,0 0 0,1 0 0,-1 0 0,1 0 0,-1 1 0,1-1 0,-1 0 0,1 0 0,-1 0 0,1 0 0,-1 0 0,1 0 0,-1 0 0,1 0 0,-1 0 0,1 0 0,-1-1 0,0 1 0,1 0 0,-1 0 0,1 0 0,-1 0 0,1-1 0,-1 1 0,0 0 0,1-1 0,-1 1 0,1 0 0,-1 0 0,0-1 0,1 0 0,20-10 0,53-51 0,-68 56 0,-1 1 0,0-1 0,0-1 0,0 1 0,0-1 0,-1 0 0,0 0 0,-1 0 0,0 0 0,3-8 0,-7 19 0,0 0 0,1 0 0,-1 0 0,1 0 0,0 0 0,0 0 0,0-1 0,1 1 0,-1 0 0,3 8 0,-2-10 0,0-1 0,0 1 0,0 0 0,-1-1 0,2 1 0,-1-1 0,0 1 0,0-1 0,0 1 0,1-1 0,-1 0 0,0 0 0,1 0 0,0 0 0,-1 0 0,1 0 0,-1 0 0,1 0 0,0 0 0,0-1 0,-1 1 0,1-1 0,0 1 0,0-1 0,0 0 0,3 0 0,2 0 0,0 0 0,0 0 0,0-1 0,0 0 0,0 0 0,0-1 0,0 0 0,-1 0 0,1-1 0,-1 0 0,1 0 0,-1 0 0,0-1 0,0 0 0,0 0 0,-1 0 0,0-1 0,0 0 0,0 0 0,0 0 0,0-1 0,-1 0 0,0 1 0,-1-1 0,1-1 0,-1 1 0,0 0 0,-1-1 0,3-8 0,-4 13 0,0 0 0,0 0 0,-1 1 0,1-1 0,0 0 0,-1 0 0,1 0 0,-1 0 0,0 0 0,0 0 0,0 0 0,0 0 0,0 0 0,0 0 0,0 0 0,-1 0 0,1 0 0,-1 0 0,1 0 0,-1 0 0,0 1 0,0-1 0,1 0 0,-1 0 0,-1 1 0,1-1 0,-2-2 0,1 4 0,1-1 0,-1 1 0,0-1 0,0 1 0,0 0 0,0-1 0,0 1 0,0 0 0,1 0 0,-1 1 0,0-1 0,0 0 0,0 0 0,0 1 0,0 0 0,1-1 0,-1 1 0,0 0 0,0 0 0,1 0 0,-1 0 0,1 0 0,-1 0 0,1 0 0,-1 0 0,1 1 0,0-1 0,-2 3 0,-5 4 0,0 0 0,1 1 0,1 0 0,-1 0 0,2 1 0,-1 0 0,1 0 0,-4 11 0,8-19 0,0 1 0,-1 0 0,1 1 0,0-1 0,1 0 0,-1 0 0,1 0 0,-1 1 0,1-1 0,0 0 0,0 0 0,0 1 0,0-1 0,1 0 0,0 0 0,-1 0 0,1 1 0,0-1 0,0 0 0,1 0 0,-1 0 0,1 0 0,-1-1 0,1 1 0,0 0 0,0-1 0,0 1 0,1-1 0,-1 0 0,0 1 0,6 2 0,-1-1-288,0-1 1,0 0-1,0-1 0,0 1 1,1-1-1,-1-1 1,1 1-1,9-1 0,38 1-6791,6-2-9133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7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70 23254,'0'0'8878,"-7"-9"-8280,5 6-597,-1-1 0,1 1 0,-1 0 0,0 0 0,0 0 0,0 0 0,0 0 0,0 1 0,-1-1 0,1 1 0,-1 0 0,0 0 0,1 0 0,-1 1 0,0-1 0,0 1 0,0 0 0,0 0 0,-1 0 0,1 1 0,0-1 0,0 1 0,0 0 0,0 0 0,-1 1 0,1-1 0,0 1 0,0 0 0,0 0 0,0 0 0,0 1 0,0-1 0,0 1 0,1 0 0,-1 0 0,-6 5 0,0 0-1,1 2 0,0-1 0,-13 16 0,20-22 0,0 0 0,0 0 0,0 1 0,1-1 0,-1 1 0,0-1 0,1 1 0,0-1 0,0 1 0,0 0 0,0 0 0,0 0 0,0-1 0,1 1 0,-1 0 0,1 0 0,0 0 0,0 0 0,0 0 0,0 0 0,1 3 0,0-5 0,0 0 0,0 0 0,0 0 0,0 0 0,0 0 0,0 0 0,0 0 0,0 0 0,1-1 0,-1 1 0,0 0 0,0-1 0,1 1 0,-1-1 0,1 0 0,-1 1 0,0-1 0,1 0 0,-1 0 0,1 0 0,-1 0 0,3 0 0,35-3 0,-36 3 0,14-5 0,0 0 0,0-1 0,-1-1 0,0 0 0,0-1 0,-1-1 0,0 0 0,0-1 0,-1-1 0,-1 0 0,0-1 0,0 0 0,-1-1 0,12-18 0,-30 44 0,1-1 0,0 1 0,1 0 0,0 0 0,1 1 0,1-1 0,0 1 0,-1 22 0,4-33-73,-1-1 0,0 0 1,1 1-1,0-1 0,-1 0 0,1 0 1,0 0-1,0 1 0,0-1 0,0 0 0,1 0 1,-1 0-1,0-1 0,1 1 0,0 0 1,-1-1-1,1 1 0,0-1 0,0 1 0,0-1 1,0 0-1,0 1 0,0-1 0,0 0 1,0-1-1,0 1 0,1 0 0,-1-1 0,0 1 1,0-1-1,4 1 0,3 0-994,-1-1 0,1 1 1,0-2-1,-1 1 0,1-1 0,-1 0 0,16-5 0,23-14-15263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8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47 15535,'10'-2'3000,"-6"1"-2409,42-8 3274,-43 8-3307,-1 0 1,1 1-1,0-1 0,0 0 0,-1-1 1,1 1-1,-1 0 0,1-1 1,-1 1-1,1-1 0,-1 0 0,0 0 1,0 0-1,0 0 0,2-3 1,-4 5-541,0-1 0,0 1 0,0 0 0,0-1 1,0 1-1,0-1 0,0 1 0,0 0 1,0-1-1,-1 1 0,1 0 0,0 0 0,0-1 1,0 1-1,-1 0 0,1-1 0,0 1 1,0 0-1,-1 0 0,1-1 0,0 1 1,0 0-1,-1 0 0,1 0 0,0-1 0,-1 1 1,1 0-1,0 0 0,-1 0 0,1 0 1,0 0-1,-1 0 0,1 0 0,0 0 0,-1 0 1,1 0-1,0 0 0,-1 0 0,1 0 1,-1 0-1,1 0 0,-1 0 0,-21-1 47,19 1-70,-10 1 5,-1 1 0,1 0 0,0 1 0,0 0 0,0 1 0,1 0 0,-1 1 0,1 0 0,0 1 0,0 1 0,1 0 0,-15 12 0,18-14 0,1 1 0,1 0 0,-1 0 0,1 0 0,0 1 0,0 0 0,1 0 0,0 0 0,0 1 0,1-1 0,-1 1 0,2 1 0,-1-1 0,1 0 0,1 1 0,0 0 0,0-1 0,0 1 0,0 14 0,2-21-1,1-1 1,-1 1-1,0 0 1,1 0-1,-1 0 1,1-1-1,0 1 1,-1 0-1,1 0 1,0-1-1,0 1 1,0-1-1,0 1 1,0-1-1,0 1 1,1-1-1,-1 0 1,0 1-1,1-1 1,-1 0-1,1 0 1,0 0-1,-1 0 1,1 0-1,0-1 1,-1 1-1,1 0 1,0-1-1,0 1 1,2-1-1,7 2-91,0 0-1,0-1 1,0-1-1,12 0 1,-8-1-177,1 1-897,-1-1 0,0-1 0,1-1 1,28-8-1,25-14-7611,-12 0-4313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8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0 21012,'-11'0'2498,"-4"1"-1741,1 0 0,0 1 0,0 0 0,-1 1 0,2 1 0,-1 0 0,-19 9 1,28-11-714,0 0 1,0 1-1,0-1 1,0 1-1,1 0 1,-1 1-1,1-1 1,0 1-1,0 0 1,0 0-1,0 0 1,1 0-1,-1 1 1,1 0-1,0-1 1,1 1-1,-1 0 1,1 0 0,0 1-1,0-1 1,1 0-1,-1 1 1,1-1-1,0 12 1,0-16-34,1 0 1,1 1 0,-1-1-1,0 0 1,0 0 0,0 0-1,1 1 1,-1-1 0,0 0-1,1 0 1,-1 0 0,1 0-1,-1 1 1,1-1 0,0 0 0,0 0-1,-1 0 1,1-1 0,0 1-1,0 0 1,0 0 0,0 0-1,0 0 1,0-1 0,2 2-1,0-1 61,0 0 0,0 0 0,0 0 0,0-1 0,1 1 0,-1-1 0,0 0 0,0 0 0,7-1 0,0 0 106,1-1-1,-1 0 0,0-1 0,0 0 1,15-7-1,72-49-177,-66 39 0,0 2 0,53-24 0,-83 41 0,0 1 0,0-1 0,0 1 0,0-1 0,0 1 0,0 0 0,0-1 0,0 1 0,0 0 0,0 0 0,0 0 0,0 0 0,0 0 0,0 0 0,0 0 0,0 0 0,0 0 0,0 0 0,0 1 0,0-1 0,0 0 0,0 1 0,0-1 0,0 1 0,0-1 0,-1 1 0,1-1 0,0 1 0,0 0 0,0-1 0,0 2 0,0 1 0,1-1 0,-2 0 0,1 1 0,0 0 0,-1-1 0,1 1 0,-1-1 0,0 1 0,1-1 0,-1 1 0,-1 0 0,1 3 0,-3 14 0,-1-1 0,-9 30 0,10-40 0,0 20 0,3-28 0,0-1 0,0 0 0,1 1 0,-1-1 0,0 1 0,0-1 0,0 0 0,1 0 0,-1 1 0,0-1 0,1 0 0,-1 1 0,0-1 0,0 0 0,1 0 0,-1 0 0,1 1 0,-1-1 0,0 0 0,1 0 0,-1 0 0,0 0 0,1 0 0,-1 0 0,1 0 0,-1 0 0,0 0 0,1 0 0,-1 0 0,1 0 0,-1 0 0,0 0 0,1 0 0,-1 0 0,1 0 0,5-3 0,1 0 0,-1 0 0,0 0 0,-1-1 0,9-6 0,-4 3 0,19-14 0,-17 11 0,0 1 0,0 1 0,1 0 0,0 1 0,0 0 0,26-9 0,-39 17 0,0-1 0,1 0 0,-1 0 0,1 1 0,-1-1 0,0 0 0,0 1 0,1-1 0,-1 1 0,0-1 0,0 0 0,1 1 0,-1-1 0,0 1 0,0-1 0,0 1 0,0-1 0,1 0 0,-1 1 0,0-1 0,0 1 0,0-1 0,0 1 0,0-1 0,0 1 0,0-1 0,-1 1 0,1-1 0,0 1 0,0-1 0,0 0 0,0 1 0,0-1 0,-1 1 0,-4 20 0,-32 79 0,37-100 0,0 0 0,0 1 0,0-1 0,0 0 0,0 0 0,0 1 0,0-1 0,0 0 0,0 0 0,0 1 0,0-1 0,0 0 0,0 0 0,0 1 0,0-1 0,0 0 0,0 0 0,0 0 0,1 1 0,-1-1 0,0 0 0,0 0 0,0 0 0,0 1 0,0-1 0,1 0 0,-1 0 0,0 0 0,0 0 0,0 1 0,1-1 0,-1 0 0,0 0 0,0 0 0,1 0 0,-1 0 0,0 0 0,0 0 0,0 0 0,1 0 0,-1 0 0,0 0 0,0 0 0,1 0 0,-1 0 0,0 0 0,0 0 0,1 0 0,-1 0 0,0 0 0,0 0 0,1 0 0,-1 0 0,0 0 0,0 0 0,0-1 0,1 1 0,-1 0 0,0 0 0,1 0 0,11-6 0,27-25-2757,-3-4-5197,-33 32 6979,14-14-13091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17 109 15375,'0'0'8626,"5"-9"-5722,15-30-1259,-16 37 149,-3 12-1356,-4 14-209,-10 21 144,6-23-96,0 0-1,2 0 1,1 0-1,-3 42 1,7-63-277,0-1 0,0 1 0,0 0 0,0 0 0,0 0 0,0-1 0,0 1 0,0 0 0,0 0 0,0 0 0,0-1 0,1 1 0,-1 0 0,0 0 0,0-1 0,1 1 0,-1 0 0,0-1 0,1 1 0,-1 0 0,1-1 0,-1 1 0,1 0 0,-1-1 0,1 1 0,0-1 0,-1 1 0,1-1 0,0 0 0,-1 1 0,1-1 0,0 1 0,0-1 0,-1 0 0,1 0 0,0 0 0,0 1 0,-1-1 0,1 0 0,0 0 0,0 0 0,-1 0 0,1 0 0,0 0 0,0 0 0,0 0 0,-1-1 0,1 1 0,0 0 0,0 0 0,-1-1 0,1 1 0,0 0 0,-1-1 0,2 0 0,3-2 0,0 1 0,0-1 0,0 0 0,-1-1 0,1 1 0,6-8 0,5-7 0,-1-1 0,-1 0 0,19-36 0,-27 44 0,-1 0 0,0-1 0,-1 0 0,0 1 0,-1-2 0,0 1 0,-1 0 0,2-24 0,-4 36 0,0 0 0,0 0 0,0 0 0,0 0 0,0 0 0,0-1 0,0 1 0,0 0 0,0 0 0,0 0 0,0 0 0,0 0 0,0-1 0,0 1 0,0 0 0,0 0 0,0 0 0,0 0 0,0 0 0,0 0 0,0-1 0,0 1 0,0 0 0,0 0 0,0 0 0,-1 0 0,1 0 0,0 0 0,0-1 0,0 1 0,0 0 0,0 0 0,0 0 0,0 0 0,0 0 0,-1 0 0,1 0 0,0 0 0,0 0 0,0 0 0,0 0 0,0 0 0,0 0 0,-1 0 0,1-1 0,0 1 0,0 0 0,0 0 0,0 0 0,0 0 0,-1 0 0,1 1 0,0-1 0,0 0 0,0 0 0,0 0 0,-1 0 0,-8 9 0,-6 13 0,12-14 0,-1 0 0,1 1 0,1-1 0,0 1 0,0 0 0,0 0 0,1 0 0,1 0 0,0 0 0,0 0 0,2 17 0,-1-25 0,0 1 0,0-1 0,0 1 0,0-1 0,0 0 0,0 1 0,0-1 0,1 0 0,-1 0 0,0 0 0,0 0 0,1 0 0,-1 0 0,1 0 0,-1-1 0,1 1 0,0 0 0,-1-1 0,1 1 0,-1-1 0,1 0 0,0 1 0,-1-1 0,1 0 0,0 0 0,-1 0 0,1 0 0,0 0 0,3-1 0,0 0 0,0 0 0,1 0 0,-1 0 0,0-1 0,0 1 0,0-1 0,0-1 0,7-3 0,9-11 0,-1-2 0,0 0 0,-1-1 0,-2-1 0,23-33 0,-11 14 0,-26 40 0,-3 7 0,-4 9 0,-11 19 0,7-21 0,1 0 0,1 1 0,1 0 0,0 0 0,1 0 0,0 0 0,2 1 0,-3 25 0,6-39 6,-1-1 0,1 0 0,-1 0 0,1 0 0,-1 1 0,1-1 0,0 0 0,-1 0 0,1 0 0,0 0 0,0 0 0,0 0 0,0 0 0,0-1 0,0 1 0,0 0 0,0 0 0,0-1 0,0 1 0,0-1 0,0 1 1,0-1-1,1 1 0,-1-1 0,0 0 0,0 1 0,1-1 0,-1 0 0,0 0 0,0 0 0,1 0 0,-1 0 0,0 0 0,3-1 0,0 1-87,-1 0 0,1-1 0,-1 1-1,1-1 1,-1 0 0,1 0 0,-1 0 0,0 0 0,1-1 0,-1 1 0,0-1 0,3-2 0,9-15-4708,-4-5-3128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13164,'0'0'16304,"20"65"-20212,-2-45-768,2-1-2211,2-4-5092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82 12300,'0'0'15945,"-11"1"-14834,-1 0-936,-1 1 1,1 0-1,0 1 1,-1 1 0,2 0-1,-1 0 1,0 1-1,-11 7 1,18-9-119,0-1 1,1 1 0,-1 0-1,1 0 1,0 0 0,0 1-1,0 0 1,0-1 0,1 1-1,-1 0 1,1 1 0,0-1-1,0 1 1,1-1 0,-1 1-1,1 0 1,0 0 0,1 0-1,-1 0 1,1 0 0,0 0-1,0 1 1,0-1 0,1 7-1,1-9-65,-1-1-1,1 0 0,0 0 0,0 1 0,0-1 1,0 0-1,0 0 0,0 0 0,1 0 1,-1 0-1,1-1 0,-1 1 0,1 0 1,0-1-1,0 1 0,0-1 0,-1 1 1,2-1-1,-1 0 0,0 0 0,0 0 1,0 0-1,0 0 0,1 0 0,-1-1 0,0 1 1,1-1-1,-1 0 0,0 0 0,4 0 1,9 2-163,1-1 0,-1-1 0,22-3 0,-23 1-465,0-1 0,0-1 0,0 0 0,0-1 0,-1 0 0,1-1 0,-1 0 0,-1-2 0,1 1 0,-1-1 0,13-12 0,-4 2-2250,0-2 0,-2 0-1,0-1 1,29-44-1,-15 13-2307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00.2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4260,'0'0'25966,"-11"13"-24861,-4 6-907,1 0 1,1 1-1,1 0 0,0 1 0,2 0 1,-11 32-1,11-17-188,1 0-1,3 1 1,0 0-1,0 61 1,6-97-10,0-1 0,0 0 0,0 0 0,0 0 0,0 0 0,0 1 0,0-1 0,0 0 0,0 0 0,0 0 0,0 1 0,0-1 0,0 0 0,0 0 0,0 0 0,0 0 0,0 1 0,0-1 0,0 0 0,0 0 0,0 0 0,0 1 0,0-1 0,0 0 0,0 0 0,0 0 0,1 0 0,-1 0 0,0 1 0,0-1 0,0 0 0,0 0 0,0 0 0,0 0 0,1 0 0,-1 0 0,0 1 0,0-1 0,0 0 0,0 0 0,1 0 0,-1 0 0,0 0 0,0 0 0,0 0 0,0 0 0,1 0 0,-1 0 0,0 0 0,0 0 0,0 0 0,1 0 0,-1 0 0,0 0 0,0 0 0,0 0 0,0 0 0,1 0 0,11-13 0,9-18 0,-11 10 0,-1 0 0,-2-1 0,0 0 0,-1 0 0,-1 0 0,-2-1 0,0 0 0,0-31 0,-3 53 0,0 1 0,0-1 0,1 1 0,-1 0 0,0-1 0,0 1 0,0-1 0,0 1 0,0-1 0,0 1 0,0 0 0,0-1 0,0 1 0,0-1 0,0 1 0,0-1 0,-1 1 0,1 0 0,0-1 0,0 1 0,0-1 0,-1 1 0,1 0 0,0-1 0,0 1 0,-1 0 0,1-1 0,0 1 0,-1 0 0,1-1 0,0 1 0,-1 0 0,1 0 0,0-1 0,-1 1 0,1 0 0,-1 0 0,0 0 0,1 0 0,-1 0 0,0 1 0,1-1 0,-1 1 0,1 0 0,-1-1 0,1 1 0,-1-1 0,1 1 0,-1 0 0,1-1 0,0 1 0,-1 0 0,1 0 0,0-1 0,0 1 0,-1 0 0,1 0 0,0 0 0,0-1 0,0 2 0,-1 5 0,0 1 0,0-1 0,1 0 0,0 1 0,1-1 0,0 1 0,0-1 0,3 11 0,-3-16 0,0 1 0,0-1 0,0 1 0,0-1 0,1 0 0,-1 1 0,1-1 0,0 0 0,-1 0 0,1 0 0,0 0 0,0-1 0,0 1 0,1 0 0,-1-1 0,0 1 0,1-1 0,-1 0 0,1 0 0,-1 0 0,1 0 0,-1 0 0,1-1 0,0 1 0,-1-1 0,5 1 0,-2-1 0,0 0 0,1 0 0,-1 0 0,1-1 0,-1 0 0,0 0 0,1 0 0,-1-1 0,0 1 0,0-1 0,0-1 0,0 1 0,5-4 0,4-4 0,-1 0 0,23-23 0,5-4 0,-41 37 0,1 0 0,-1-1 0,0 1 0,0 0 0,1-1 0,-1 1 0,0 0 0,1-1 0,-1 1 0,1 0 0,-1-1 0,0 1 0,1 0 0,-1 0 0,1 0 0,-1-1 0,1 1 0,-1 0 0,1 0 0,-1 0 0,0 0 0,1 0 0,-1 0 0,1 0 0,-1 0 0,1 0 0,-1 0 0,1 0 0,-1 0 0,1 0 0,-1 0 0,1 0 0,-1 1 0,0-1 0,2 1 0,-2 17 0,-14 29 0,13-45 0,-5 16 0,1 1 0,1-1 0,0 1 0,1 0 0,0 28 0,2-47 0,1 1 0,0 0 0,0-1 0,0 1 0,0-1 0,0 1 0,0-1 0,1 1 0,-1-1 0,0 1 0,0-1 0,0 1 0,0-1 0,1 1 0,-1-1 0,0 1 0,0-1 0,1 1 0,-1-1 0,0 1 0,1-1 0,-1 0 0,1 1 0,-1-1 0,1 1 0,-1-1 0,0 0 0,1 0 0,-1 1 0,1-1 0,-1 0 0,1 0 0,0 1 0,21-6 0,-17 3 0,0-1 0,-1 0 0,1 0 0,0 0 0,-1 0 0,7-7 0,-5 1-683,-1 1-1,1-1 1,-1 0-1,4-11 1,-3 6-1601,-2-1 1,1 0-1,-2-1 0,2-17 1,1-17-8538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00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15182,'0'0'12732,"0"9"-12427,1-4-419,-1 0 0,1 0 1,0 0-1,1 1 0,-1-1 0,1 0 1,0-1-1,0 1 0,5 7 1,-1-3-1511,0-1 0,1 0 0,0 0 0,16 14 0,-18-18 378,30 27-1772,7 16 10724,-37-41-6394,-1 1 0,-1-1 0,1 1-1,-1 0 1,0 0 0,2 10 0,2 31-1707,-8-47 412,1 1-1,0-1 1,0 1 0,1-1-1,-1 1 1,0-1 0,0 1-1,1-1 1,-1 1 0,1-1-1,-1 0 1,1 1 0,0-1-1,-1 1 1,1-1 0,0 0-1,0 0 1,0 1 0,0-1-1,0 0 1,0 0-1,0 0 1,1 0 0,-1 0-1,0-1 1,0 1 0,1 0-1,-1 0 1,1-1 0,-1 1-1,1-1 1,2 1 0,3 0-139,0-1 1,1 0 0,-1 0 0,0-1 0,1 0-1,6-2 1,26-8-615,-33 9 682,0-1 0,1 1-1,-1 0 1,1 0 0,-1 1-1,1 0 1,0 0 0,-1 1-1,1 0 1,0 0 0,9 3-1,-16-2 74,0-1 1,0 1-1,0 0 0,0 0 0,-1 0 1,1 1-1,0-1 0,-1 0 0,1 0 1,-1 0-1,1 0 0,-1 1 0,0-1 0,0 0 1,1 0-1,-1 1 0,0-1 0,0 0 1,0 0-1,0 1 0,-1 1 0,-2 29 1218,0-22-1052,0 0 0,-1-1 0,0 0-1,-6 10 1,7-14-140,0 1 1,0-1-1,0 1 0,0-1 0,1 1 0,0 0 0,0 0 1,1 0-1,-1 0 0,1 0 0,1 1 0,-1-1 1,1 0-1,1 9 0,-1-14-45,1-1 0,0 1 0,-1 0 0,1-1 0,0 1 0,0-1 0,-1 1 0,1-1 0,0 0 0,0 1 0,0-1 0,0 0 0,0 1 0,-1-1 0,1 0 0,0 0 0,0 0 0,0 0 0,0 0 0,0 0 0,0 0 0,0 0 0,0 0 0,1-1 0,24-4 0,-4-4-205,0-2-1,0 0 1,-1-2 0,26-20-1,-32 23-433,3-5-4827,-6 5-3673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18.1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24 135 8232,'0'0'6005,"0"-10"-4899,7-58 179,1 31 6158,-20 80-5704,3 1 0,2 0 1,1 0-1,1 50 0,5-94-1739,0 0 0,0 1 0,0-1 0,0 0 0,0 0 0,0 1 0,1-1 0,-1 0 0,0 0 0,0 1 0,0-1 0,0 0 0,0 0 0,0 1 0,1-1 0,-1 0 0,0 0 0,0 0 0,0 0 0,0 1 0,1-1 0,-1 0 0,0 0 0,0 0 0,1 0 0,-1 0 0,0 0 0,0 1 0,1-1 0,-1 0 0,0 0 0,0 0 0,1 0 0,-1 0 0,0 0 0,0 0 0,1 0 0,-1 0 0,0 0 0,0 0 0,1 0 0,-1 0 0,0-1 0,0 1 0,1 0 0,-1 0 0,0 0 0,0 0 0,0 0 0,1 0 0,-1-1 0,0 1 0,0 0 0,0 0 0,1 0 0,-1 0 0,0-1 0,0 1 0,0 0 0,0 0 0,0-1 0,1 1 0,-1 0 0,0 0 0,0-1 0,0 1 0,12-13 0,4-14 0,21-54 0,-29 61 0,0 0 0,1 1 0,1 0 0,1 0 0,1 1 0,18-21 0,-30 38 0,1 0 0,0 0 0,0 0 0,0 0 0,0 0 0,1 0 0,-1 0 0,0 0 0,0 0 0,1 0 0,-1 1 0,0-1 0,1 0 0,-1 1 0,1-1 0,-1 1 0,0 0 0,1 0 0,-1-1 0,1 1 0,-1 0 0,1 0 0,-1 0 0,1 0 0,-1 1 0,3-1 0,-2 2 0,1-1 0,-1 1 0,0-1 0,0 1 0,0-1 0,-1 1 0,1 0 0,0 0 0,-1 0 0,1 0 0,-1 0 0,0 1 0,1-1 0,0 3 0,3 8 0,0 0 0,-1 0 0,-1 0 0,3 23 0,-4 62 0,-3-51 0,2-51-920,0 0 1,1 0-1,0-1 1,0 1-1,0 1 0,0-1 1,5-6-1,5-8-4935,4-12-3931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18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61 15663,'0'0'10041,"-1"-9"-7323,-4-30-647,5 38-2024,0 1 1,-1-1-1,1 0 0,0 1 1,-1-1-1,1 0 0,0 1 1,-1-1-1,1 1 0,-1-1 1,1 0-1,-1 1 0,0-1 1,1 1-1,-1 0 0,1-1 1,-1 1-1,0-1 0,1 1 1,-1 0-1,0 0 0,0-1 1,1 1-1,-1 0 0,0 0 1,1 0-1,-1 0 0,0 0 1,0 0-1,1 0 0,-1 0 1,0 0-1,-1 0 0,-21 9 618,15-1-665,0 0 0,1 0 0,0 0 0,1 1 0,0 0 0,0 0 0,1 1 0,0-1 0,1 1 0,0 0 0,0 1 0,1-1 0,0 1 0,1-1 0,1 1 0,-1 0 0,2 0 0,-1-1 0,3 21 0,-2-30 0,1 0 0,-1 0 0,1 0 0,-1 1 0,1-1 0,-1 0 0,1 0 0,-1 0 0,1 0 0,0-1 0,0 1 0,-1 0 0,1 0 0,0 0 0,0 0 0,0-1 0,0 1 0,0 0 0,0-1 0,0 1 0,0-1 0,0 1 0,0-1 0,1 0 0,-1 1 0,0-1 0,0 0 0,0 0 0,0 0 0,1 0 0,-1 0 0,0 0 0,0 0 0,0 0 0,0 0 0,1-1 0,-1 1 0,0 0 0,0-1 0,0 1 0,0-1 0,2-1 0,1 1 0,1-1 0,-1-1 0,0 1 0,0 0 0,0-1 0,0 0 0,-1 0 0,1 0 0,4-6 0,-2 1 0,-1-1 0,1 0 0,-2 0 0,1-1 0,-1 1 0,-1-1 0,0 0 0,0 0 0,-1 0 0,0 0 0,-1-1 0,0-15 0,0 25 0,37-10 0,-23 6 0,-8 2 0,-1 0 0,1 1 0,-1 0 0,1 0 0,0 1 0,0 0 0,0 0 0,0 0 0,0 1 0,0 0 0,0 0 0,8 2 0,-13-1 0,-1 0 0,0 0 0,1 0 0,-1 0 0,0 1 0,1-1 0,-1 0 0,0 0 0,0 1 0,0-1 0,0 1 0,-1-1 0,1 1 0,0-1 0,-1 1 0,1 0 0,-1-1 0,1 1 0,-1 0 0,0-1 0,0 1 0,1 0 0,-1 1 0,-1 47 0,1-41 0,-12 62 0,11-71 0,1 1 0,1-1 0,-1 0 0,0 0 0,0 0 0,0 1 0,0-1 0,0 0 0,0 0 0,0 0 0,0 0 0,0 1 0,0-1 0,0 0 0,0 0 0,0 0 0,1 0 0,-1 0 0,0 1 0,0-1 0,0 0 0,0 0 0,0 0 0,1 0 0,-1 0 0,0 0 0,0 0 0,0 0 0,0 1 0,1-1 0,-1 0 0,0 0 0,0 0 0,0 0 0,0 0 0,1 0 0,-1 0 0,0 0 0,0 0 0,0 0 0,1 0 0,-1 0 0,0 0 0,0 0 0,0 0 0,0-1 0,1 1 0,-1 0 0,0 0 0,0 0 0,0 0 0,0 0 0,1 0 0,-1 0 0,0-1 0,0 1 0,0 0 0,0 0 0,0 0 0,0 0 0,0 0 0,1-1 0,12-9 0,-1 0 0,0-1 0,21-24 0,-20 20 0,1 0 0,21-16 0,-35 30 0,1 1 0,-1-1 0,0 1 0,1-1 0,-1 1 0,1 0 0,-1-1 0,1 1 0,-1 0 0,1-1 0,-1 1 0,1 0 0,-1 0 0,1 0 0,-1-1 0,1 1 0,0 0 0,-1 0 0,1 0 0,-1 0 0,1 0 0,-1 0 0,1 0 0,0 0 0,-1 0 0,1 0 0,-1 1 0,1-1 0,-1 0 0,1 0 0,0 0 0,-1 1 0,1-1 0,-1 0 0,0 1 0,1-1 0,-1 0 0,1 1 0,-1-1 0,1 0 0,-1 1 0,0-1 0,1 1 0,-1-1 0,0 1 0,1-1 0,-1 1 0,0-1 0,0 1 0,0-1 0,1 1 0,-1 0 0,0-1 0,0 1 0,0-1 0,0 1 0,0-1 0,0 1 0,0 0 0,0 0 0,0 52 0,-1-31 0,2-21 0,-1 0 0,1 0 0,0 0 0,-1-1 0,1 1 0,0 0 0,0 0 0,0 0 0,0-1 0,0 1 0,0-1 0,0 1 0,0-1 0,0 1 0,0-1 0,0 1 0,0-1 0,0 0 0,0 0 0,0 1 0,0-1 0,0 0 0,0 0 0,1 0 0,-1 0 0,0 0 0,0-1 0,0 1 0,0 0 0,0 0 0,0-1 0,0 1 0,2-1 0,41-13 0,-14-7 0,-23 16 0,-1 0 0,1 0 0,0 1 0,1 0 0,-1 0 0,1 0 0,15-4 0,-23 8 0,1 0 0,-1 1 0,1-1 0,-1 0 0,1 1 0,-1-1 0,0 0 0,1 1 0,-1-1 0,0 0 0,1 1 0,-1-1 0,0 1 0,1-1 0,-1 1 0,0-1 0,0 1 0,1-1 0,-1 0 0,0 1 0,0 0 0,0-1 0,0 1 0,0-1 0,0 1 0,0-1 0,0 1 0,0-1 0,0 1 0,0-1 0,0 1 0,0-1 0,-1 2 0,-1 16 0,1-15-489,0 1 1,1-1-1,-1 1 0,1-1 0,-1 1 1,1 0-1,0-1 0,0 1 0,1 4 1,0-7 305,-1-1 1,0 1-1,0-1 1,1 1 0,-1-1-1,0 0 1,1 1-1,-1-1 1,0 0 0,1 1-1,-1-1 1,1 0-1,-1 1 1,0-1-1,1 0 1,-1 1 0,1-1-1,-1 0 1,1 0-1,-1 0 1,1 0 0,-1 1-1,1-1 1,-1 0-1,2 0 1,24-7-4879,-8-4-6417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1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96 400 13421,'0'0'17691,"-11"0"-16250,8-1-1435,0 1-1,0-1 1,0 1-1,1 0 1,-1 0-1,0 0 1,0 1-1,0-1 1,0 0-1,0 1 1,0 0-1,0 0 1,1 0-1,-1 0 1,0 0-1,1 1 1,-1-1-1,1 1 0,-1 0 1,1-1-1,0 1 1,-1 0-1,1 1 1,0-1-1,1 0 1,-1 0-1,0 1 1,1-1-1,-1 1 1,1 0-1,0-1 1,-1 1-1,2 0 1,-1 0-1,0-1 1,0 1-1,1 0 0,-1 4 1,1-5-6,-1 0 0,1 1 0,0-1 0,0 0 0,0 0 0,0 0 0,0 0 0,0 0 0,0 0 0,1 0 0,-1 0 0,1 0 0,-1 0 0,1 0 0,0 0 0,0-1 0,0 1 0,0 0 0,0 0 0,0-1 0,0 1 0,1 0 0,-1-1 0,1 1 0,2 1 0,-2-2 0,0 0 0,0-1 0,0 1 0,1 0 0,-1-1 0,0 0 0,1 1 0,-1-1 0,1 0 0,-1 0 0,0 0 0,1-1 0,-1 1 0,0 0 0,1-1 0,-1 0 0,0 1 0,0-1 0,0 0 0,1 0 0,-1-1 0,3-1 0,3-3 0,-1 0 0,0 0 0,0-1 0,-1 1 0,0-1 0,0-1 0,0 1 0,-1-1 0,-1 0 0,1 0 0,-1-1 0,0 1 0,-1-1 0,4-15 0,-35 56 0,24-26 0,0 0 0,1 1 0,-1-1 0,1 1 0,1 0 0,-1 0 0,1 0 0,1 0 0,-1 0 0,1 0 0,0 0 0,1 0 0,0 13 0,0-19 0,1 0 0,-1 0 0,1 0 0,-1-1 0,1 1 0,-1 0 0,1-1 0,-1 1 0,1 0 0,0-1 0,-1 1 0,1-1 0,0 1 0,0-1 0,-1 1 0,1-1 0,0 0 0,0 1 0,0-1 0,-1 0 0,1 0 0,0 1 0,0-1 0,0 0 0,0 0 0,0 0 0,-1 0 0,1 0 0,0 0 0,0 0 0,0-1 0,0 1 0,0 0 0,-1 0 0,1-1 0,0 1 0,0 0 0,0-1 0,0 0 0,32-18 0,-16 2-95,-1-1 0,-1-1 0,-1 0 0,-1-1 0,0-1 1,-2 0-1,17-41 0,-2-13-375,18-78 1,-22 67 485,-45 203 1666,6-32-1682,3 1 0,4 0 0,2 112 0,10-190 0,3-15 0,3-16 0,-2-29 0,-1-1 0,-4-60 0,-1 88 0,-2 12 0,-2 21 0,-1 21 0,5-22 0,0-1 0,0 0 0,1 1 0,-1-1 0,2 0 0,2 11 0,-3-16 0,-1 0 0,1 0 0,0 0 0,-1 0 0,1 0 0,0 0 0,0 0 0,0 0 0,0 0 0,-1 0 0,2 0 0,-1-1 0,0 1 0,0 0 0,0-1 0,0 1 0,0-1 0,0 1 0,1-1 0,-1 1 0,0-1 0,0 0 0,1 0 0,-1 0 0,0 0 0,0 0 0,1 0 0,-1 0 0,0 0 0,1 0 0,-1 0 0,0-1 0,0 1 0,0 0 0,1-1 0,-1 1 0,0-1 0,0 0 0,0 1 0,0-1 0,2-1 0,4-3 0,0 1 0,-1-2 0,0 1 0,0 0 0,0-1 0,0 0 0,-1-1 0,0 1 0,6-12 0,10-10 0,-20 28 0,-1 0 0,1-1 0,-1 1 0,1-1 0,-1 1 0,1 0 0,0 0 0,-1-1 0,1 1 0,0 0 0,-1 0 0,1 0 0,0 0 0,0 0 0,-1 0 0,1 0 0,0 0 0,-1 0 0,1 0 0,0 0 0,-1 0 0,1 1 0,0-1 0,-1 0 0,1 0 0,-1 1 0,1-1 0,0 0 0,-1 1 0,1-1 0,-1 1 0,1-1 0,-1 1 0,1-1 0,-1 1 0,1-1 0,-1 1 0,0-1 0,1 1 0,-1 0 0,0-1 0,1 1 0,-1-1 0,0 1 0,1 1 0,15 29 0,-14-18 0,1-1 0,-1 0 0,-1 1 0,-1-1 0,1 1 0,-2-1 0,-2 21 0,-1 21 0,4-53 0,0-1 0,0 0 0,0 0 0,0 0 0,0 1 0,0-1 0,1 0 0,-1 0 0,0 0 0,0 1 0,0-1 0,0 0 0,0 0 0,0 0 0,1 0 0,-1 0 0,0 1 0,0-1 0,0 0 0,0 0 0,1 0 0,-1 0 0,0 0 0,0 0 0,0 0 0,1 0 0,-1 1 0,0-1 0,0 0 0,0 0 0,1 0 0,-1 0 0,0 0 0,0 0 0,1 0 0,-1 0 0,0 0 0,0 0 0,0-1 0,1 1 0,-1 0 0,0 0 0,0 0 0,0 0 0,1 0 0,-1 0 0,0 0 0,0 0 0,0-1 0,0 1 0,0 0 0,1 0 0,-1 0 0,0 0 0,0-1 0,0 1 0,0 0 0,0 0 0,0 0 0,0 0 0,1-1 0,-1 1 0,0 0 0,10-10 0,5-11 0,-2-1 0,0 0 0,-1-1 0,14-40 0,-26 67 0,-1 0 0,1 1 0,0-1 0,0 0 0,0 1 0,0-1 0,1 0 0,1 6 0,-2-8 0,0 0 0,1 0 0,-1 0 0,1 1 0,-1-1 0,1 0 0,0 0 0,0 0 0,0 0 0,0 0 0,1 0 0,-1 0 0,0 0 0,1-1 0,-1 1 0,1 0 0,0-1 0,-1 1 0,4 1 0,-3-2 0,0 0 0,1 0 0,0-1 0,-1 1 0,1 0 0,-1-1 0,1 1 0,0-1 0,-1 0 0,1 0 0,0 0 0,-1 0 0,1-1 0,0 1 0,-1-1 0,1 1 0,0-1 0,-1 0 0,1 0 0,-1 0 0,0 0 0,1-1 0,-1 1 0,0-1 0,0 1 0,0-1 0,0 0 0,0 0 0,0 0 0,0 0 0,0 0 0,-1 0 0,1 0 0,-1-1 0,0 1 0,2-4 0,2-7 0,-1-1 0,0 1 0,-1-1 0,-1 0 0,2-21 0,-4 34 0,9 18 0,-1 15 0,17-46 0,17-10 0,-37 19 0,1 1 0,-1-1 0,0-1 0,0 1 0,-1-1 0,1 0 0,-1 0 0,-1 0 0,1 0 0,-1-1 0,0 1 0,-1-1 0,1 0 0,1-7 0,-43 14 0,34 2 0,1 1 0,-1 0 0,1 0 0,-1 0 0,1 1 0,0-1 0,0 1 0,1 0 0,-1 0 0,1 1 0,0-1 0,0 1 0,0-1 0,1 1 0,-1 0 0,1 0 0,0 0 0,1 0 0,-1 0 0,0 10 0,0-9 0,1-1 0,1 1 0,-1 0 0,1-1 0,0 1 0,0-1 0,0 1 0,1 0 0,0-1 0,0 1 0,0-1 0,1 0 0,0 1 0,0-1 0,0 0 0,1 0 0,-1 0 0,1 0 0,7 7 0,-3-5-29,0 0 0,0-1 0,1 0 0,0-1 0,1 1 0,-1-2 1,1 1-1,0-1 0,0 0 0,0-1 0,19 4 0,-19-8-2875,-3-3-5024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1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16 11403,'-9'0'17136,"2"-2"-12908,3-1-4228,2 0 0,1-1 0,1 1 0,0 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2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0 267 21236,'0'0'10335,"15"0"-9507,325-46-476,-170 18-336,460-45-16,853 11 0,-1674 83-187,-1167 51 322,757-44-83,560-27-52,28-2 0,1 1 0,-1 1 0,1 0 0,-1 1 0,-20 5 0,34-5 0,9-1 0,613-21-27,-360 6 38,130 1 60,474-34-2539,-843 44 2455,-14 3 20,1 0-1,0-2 1,-1 1 0,1-1-1,-1-1 1,1 0 0,-1 0-1,0-1 1,12-6-1,-22 10-3,1-1-1,-1 1 1,0 0-1,1-1 1,-1 1-1,1 0 1,-1-1-1,0 1 1,0 0-1,1-1 1,-1 1-1,0-1 0,1 1 1,-1-1-1,0 1 1,0-1-1,0 1 1,0-1-1,0 1 1,1-1-1,-1 1 1,0-1-1,0 1 1,0-1-1,0 1 1,0-1-1,0 1 1,-1-1-1,1 1 0,0-1 1,0 1-1,0-1 1,0 1-1,-1-1 1,1 1-1,0 0 1,0-1-1,-1 1 1,1-1-1,0 1 1,-1 0-1,1-1 1,0 1-1,-1 0 0,1-1 1,-1 1-1,1 0 1,0-1-1,-1 1 1,1 0-1,-1 0 1,1 0-1,-1 0 1,0-1-1,-33-12 87,-15 2-10,0 3 0,-89-4 0,-114 11 209,160 2-189,-609 43 503,5 55-787,540-68-835,60-11-1737,-2-4-6145,49-11-8426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35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3784 405 11627,'0'0'518,"-11"-9"-385,1-1-203,0-1 357,-1 1 0,1 0 0,-2 0 0,0 1 0,0 1 0,0 0 0,-1 1 0,0 0 0,0 1 0,-1 0 0,-15-3 0,-11 4-121,-1 3 1,1 1-1,-1 3 0,-61 8 1,54-4-395,-1-2 1,-82-4 0,62-10 879,0-3 1,-73-25 0,-38-8 1670,85 30-1348,-156-6 1,-99 19-752,95 3 179,-15-9 18,-285 4 440,514 10-805,1 0 1,1 3 0,-1 1 0,1 2 0,1 2 0,0 1-1,1 2 1,1 2 0,0 1 0,1 1 0,-45 37 0,43-27-82,0 1 1,3 3-1,0 0 1,2 2-1,2 2 1,2 1 0,1 1-1,2 1 1,-26 58-1,44-83 7,0 1 0,1 0 0,1 0-1,1 1 1,0 0 0,1 0 0,1 0-1,1 33 1,2-37 7,0 1 0,2-1-1,0 0 1,0 0 0,1 0 0,1-1 0,1 1-1,-1-1 1,2 0 0,0-1 0,13 18-1,12 11 25,2-1-1,78 68 0,93 56 21,-187-149-33,107 78 30,186 107 0,-244-164-13,1-3 0,1-3-1,2-2 1,142 33 0,-10-28 79,232 6 1,-42-5-18,-165-9-45,1-10 0,329-19 0,-315-9 21,130-12 88,-306 16-97,-1-3 1,-1-2 0,103-38-1,-74 15-47,-1-4-1,-3-4 1,126-83 0,-190 108 43,0-1 0,-2-2 0,-1 0 1,0-1-1,-2-1 0,-1-1 1,-1-1-1,-1-1 0,-1-1 0,-2 0 1,19-50-1,-22 43 10,0 0 0,-3-1 0,-1 0 0,-2 0-1,-1 0 1,-2-1 0,-2 0 0,-1 1 0,-2-1 0,-7-37 0,3 49 29,-2 0-1,0 1 1,-2 0-1,0 1 1,-2 0-1,0 0 1,-2 2-1,-1-1 1,0 2 0,-2 0-1,0 1 1,-22-19-1,-14-10 102,-1 3-1,-3 2 0,-80-47 0,36 33-106,-2 5-1,-2 5 0,-2 4 1,-1 5-1,-3 5 1,-1 4-1,-174-22 0,137 35-33,-1 7-1,0 7 1,0 6-1,0 6 1,-198 39 0,-140 63-2595,164-26-1996,183-47 1484,-194 53-8390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13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0 108 12524,'0'0'3876,"15"-10"-3156,5-2-294,1 0-1,1 2 1,0 0-1,0 1 1,0 2-1,39-9 1,69 3 397,2 5-1,157 11 1,-281-3-787,428 19 774,168 4-478,-389-23-277,877 32 451,-291 4 988,-793-37-1451,8 2 58,0-2 0,0 0-1,1-1 1,-1 0 0,-1-1 0,1-1 0,0-1 0,21-9 0,-36 13-113,0 1 0,0-1 0,0 0 0,0 1 0,0-1 0,0 0 0,0 0 0,0 0 0,-1 0 0,1 0 0,0 0 0,0 0 0,-1 0 0,1 0 0,-1 0 0,1 0 0,-1 0 0,0 0 0,1-1 0,-1 1 0,0 0 0,0 0 0,0 0 0,0-2 0,3-12-9511,0 9 218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6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2 8840,'0'0'951,"-10"0"2748,-3-1-2463,-33 2 2813,46-1-3968,0 0 0,-1 0 0,1 0 0,0 0 0,-1 0 0,1 0 0,0 0 0,-1 0 0,1 0 0,0 0 0,-1 0 0,1 0 0,0 1 0,-1-1 0,1 0 0,0 0 0,0 0 0,-1 0 0,1 1 0,0-1 0,-1 0 0,1 0 0,0 0 0,0 1 0,-1-1 0,1 0 0,0 0 0,0 1 0,0-1 0,-1 0 0,1 1 0,0-1 0,0 0 0,0 1 0,0-1 0,0 0 0,0 1 0,0-1 0,0 0 0,0 1 0,0-1 0,0 0-1,0 1 1,0-1 0,0 0 0,0 1 0,0-1 0,0 0 0,0 1 0,0-1 0,0 0 0,0 1 0,1-1 0,-1 0 0,0 0 0,0 1 0,0-1 0,1 0 0,-1 0 0,0 1 0,0-1 0,1 0 0,-1 1 0,22 13 1825,19-5-975,0-1 0,1-2 1,0-2-1,66-3 0,-23 1-771,147 11-969,-88-3-2663,1-4-3356,-107-6 1895,-13-1-2562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7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12107,'0'0'2184,"2"-8"-102,-1 5-1964,-1 0 1,1 0 0,0 0-1,0 1 1,1-1 0,-1 0-1,1 1 1,-1-1 0,1 1-1,0 0 1,-1-1 0,1 1-1,0 0 1,1 0 0,-1 0-1,4-2 1,0 1 61,0 0 1,1 1-1,-1 0 1,1 0-1,0 0 0,-1 1 1,1 0-1,8 0 1,27-2 499,1 1 1,63 7 0,-87-3-363,1 1 0,-1 1 0,0 0 0,0 2 0,-1 0-1,0 1 1,30 17 0,-44-22-210,0 0 0,0 1 1,0-1-1,0 1 0,-1 0 0,1 0 0,-1 1 0,0-1 0,0 0 0,0 1 0,-1 0 0,1 0 0,-1 0 0,0 0 0,0 0 1,0 0-1,0 1 0,-1-1 0,0 0 0,0 1 0,0-1 0,-1 1 0,1 0 0,-1-1 0,0 1 0,0-1 0,-1 1 1,1-1-1,-1 1 0,-2 8 0,-2-1 157,1 0 0,-2-1 0,1 0 0,-2 0 1,1 0-1,-2-1 0,1 0 0,-1 0 0,-1-1 0,-10 10 1,-44 32 682,-117 73 0,90-65-1344,44-30-2562,15-12-4222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7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0 10922,'0'0'7106,"3"12"-5462,1 15-653,-1 0-1,-1 0 1,-1 0 0,-1 0-1,-8 54 1,-38 149 1292,25-137-1915,14-61-161,0 5 289,-1 0-1,-2 0 0,-29 68 0,27-89 351,4-17 51,7-2-843,-1 0 0,1 1-1,0-1 1,1 0 0,-1 0-1,1 0 1,-1 1 0,1-1-1,0-6 1,0-34-55,2 0-1,3 1 1,0-1 0,3 1-1,2 0 1,1 0 0,3 1-1,1 1 1,2 0 0,1 1-1,38-57 1,-48 85-88,0 0 0,1 1-1,0 0 1,1 0 0,0 1 0,0 0-1,1 1 1,1 0 0,-1 1 0,1 0 0,0 1-1,18-7 1,-13 8 21,1 0 0,-1 1 0,1 0 0,0 2 0,1 0 0,-1 1 0,0 1 0,30 4 0,-45-4 59,1 1-1,-1-1 1,0 1 0,0 0 0,1 0 0,-1 0 0,0 0 0,0 0 0,0 1 0,0-1 0,-1 1 0,1 0 0,0 0 0,-1 0-1,1 0 1,-1 1 0,0-1 0,0 1 0,3 2 0,-5-3 8,1 0 0,0-1-1,-1 1 1,1 0 0,-1 0 0,0 0-1,0 0 1,1 0 0,-1 0 0,-1 0-1,1 0 1,0 0 0,0-1-1,-1 1 1,1 0 0,-1 0 0,1 0-1,-1 0 1,0-1 0,0 1 0,1 0-1,-1-1 1,-1 1 0,1 0 0,0-1-1,0 1 1,-1-1 0,1 0 0,0 1-1,-1-1 1,1 0 0,-1 0 0,-2 1-1,-14 9 160,1-1-1,-1-1 0,0-1 1,-1-1-1,0 0 0,0-1 0,-1-2 1,1 0-1,-1 0 0,0-2 0,0-1 1,-33-1-1,51 0-170,0 1 0,0-1 1,0 0-1,0 0 0,0 0 0,1 0 0,-1 0 1,0 0-1,0-1 0,0 1 0,0-1 0,0 1 0,1-1 1,-1 1-1,0-1 0,0 0 0,1 0 0,-1 0 1,1 0-1,-1 0 0,1-1 0,-1 1 0,1 0 1,0-1-1,-1 1 0,1-1 0,0 1 0,0-1 0,-1-2 1,2 4-79,0 0 1,0-1 0,0 1 0,0 0 0,0-1-1,0 1 1,0-1 0,0 1 0,0 0-1,0-1 1,0 1 0,0 0 0,1-1 0,-1 1-1,0-1 1,0 1 0,0 0 0,1-1-1,-1 1 1,0 0 0,0 0 0,1-1 0,-1 1-1,0 0 1,0 0 0,1-1 0,-1 1-1,0 0 1,1 0 0,-1 0 0,0-1 0,1 1-1,-1 0 1,0 0 0,1 0 0,-1 0-1,1 0 1,-1 0 0,0 0 0,1 0 0,-1 0-1,1 0 1,22 0-3672,-16 0 2585,73 1-9169,-31 3 1644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182 109 13997,'0'0'10197,"-12"-8"-8228,-39-20-399,48 27-1495,0 1 0,0-1-1,0 1 1,1-1 0,-1 1 0,0 0 0,0 0 0,0 0 0,0 1 0,1-1-1,-1 1 1,0-1 0,0 1 0,1 0 0,-1 0 0,0 0 0,1 1-1,-1-1 1,1 0 0,-1 1 0,1 0 0,0 0 0,-4 3 0,0 1 14,1-1 1,0 1-1,0 0 1,0 0-1,1 1 1,-7 11 0,10-16-69,0 0 0,0 1 1,0-1-1,0 0 1,0 1-1,0-1 1,0 1-1,1-1 1,-1 1-1,1-1 1,0 1-1,0-1 1,0 1-1,0-1 1,0 1-1,1-1 0,-1 1 1,1-1-1,-1 1 1,1-1-1,0 1 1,0-1-1,0 0 1,2 4-1,-1-4 8,1 1 0,0-1 0,0 0 0,0 0-1,0 0 1,0 0 0,1 0 0,-1-1 0,0 1 0,1-1 0,-1 0-1,1 0 1,-1 0 0,8 0 0,2 1 47,-1-2-1,1 1 1,0-2-1,0 0 1,-1 0-1,1-1 1,-1-1 0,24-7-1,-28 6-32,-1 0 1,1-1-1,-1 0 1,0 0-1,0 0 0,0-1 1,-1 0-1,0 0 0,0-1 1,-1 1-1,6-9 1,-8 10-21,0 1 0,-1-1 0,0 0 0,1 0 0,-1 0 1,-1 0-1,1 0 0,-1 0 0,0-1 0,0 1 1,-1 0-1,1-1 0,-1 1 0,0-1 0,-1 1 0,1 0 1,-1-1-1,-3-9 0,2 12-79,0 0-1,0 0 1,-1 1 0,1-1 0,-1 1-1,1-1 1,-1 1 0,0 0 0,0 0-1,0 0 1,-5-2 0,-14-2-710,22 6 740,-1 0 1,1 0 0,0 0 0,-1 1 0,1-1 0,-1 0-1,1 0 1,0 0 0,-1 0 0,1 0 0,0 0-1,-1 1 1,1-1 0,-1 0 0,1 0 0,0 0-1,0 1 1,-1-1 0,1 0 0,0 1 0,-1-1 0,1 0-1,0 1 1,0-1 0,0 0 0,-1 1 0,1-1-1,0 0 1,0 1 0,0-1 0,0 1 0,0-1-1,0 0 1,0 1 0,-1-1 0,1 1 0,0-1 0,1 1-1,-1 0-272,0 0 0,0 1 0,0-1 0,0 0-1,1 0 1,-1 0 0,0 1 0,1-1 0,-1 0-1,1 0 1,0 0 0,-1 0 0,1 0-1,0 0 1,0 0 0,-1 0 0,1 0 0,0 0-1,0 0 1,0-1 0,0 1 0,0 0 0,0-1-1,0 1 1,0 0 0,1-1 0,-1 0 0,2 1-1,39 6-6199,-41-7 6254,39 1-5580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0 10410,'0'0'10271,"-12"0"-7169,-21 4-1619,0 2 0,0 1 0,1 2 0,0 0 0,-45 22 1,215-45-2675,-126 13 995,5-1-7,1 0-1,-1 2 1,1 0 0,25 4 0,-40-4 203,0 0 1,-1 1-1,1-1 0,0 1 0,-1 0 1,1-1-1,-1 1 0,1 1 1,-1-1-1,1 0 0,-1 1 1,0-1-1,0 1 0,1-1 0,-1 1 1,0 0-1,0 0 0,-1 0 1,1 0-1,0 0 0,-1 1 1,1-1-1,-1 1 0,0-1 0,0 0 1,0 1-1,0 0 0,0-1 1,-1 1-1,1 0 0,-1-1 1,1 1-1,-1 0 0,0-1 0,0 1 1,-1 3-1,0-1 69,0-1 0,-1 0 1,1 0-1,-1 0 0,0 0 0,0 0 0,-1 0 1,1 0-1,-1-1 0,0 1 0,0-1 1,0 0-1,0 0 0,-1 0 0,1 0 0,-1 0 1,0-1-1,-5 3 0,-12 7 318,0-2 0,-24 9 0,44-18-386,-14 5-1,0 0 0,0-1 0,0-1 0,-1 0 0,1-1 0,-21 1 0,36-4 1,-1 0 1,1 0-1,0 0 0,-1 0 0,1 0 1,0 0-1,-1 0 0,1 0 0,-1 0 1,1 0-1,0 0 0,-1 0 0,1 0 1,0 0-1,-1 0 0,1-1 0,0 1 1,-1 0-1,1 0 0,0 0 0,-1-1 1,1 1-1,0 0 0,0 0 0,-1-1 1,1 1-1,0 0 0,0 0 0,0-1 1,-1 1-1,1 0 0,0-1 0,0 1 1,0 0-1,0-1 0,0 1 0,0 0 1,0-1-1,-1 0 0,8-17 21,19-14-831,4 8-3986,41-25-1,-43 30 1516,21-14-3836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14318,'0'0'13580,"-31"75"-11402,17-40-544,2-3-833,4 2-545,3-3-256,5-4 0,0-5 0,0-5-352,3-4-930,6-6-735,4-7-674,0 0 65,1-18-3204,3-13-8423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20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15407,'0'0'12374,"-4"14"-11034,-32 119 483,-28 208 0,72-583-1823,-8 222 0,0-10 0,0 49 0,0-12 0,1 0 0,0 0 0,0-1 0,0 1 0,1 0 0,0 0 0,4 10 0,-5-15 0,0 0 0,0 0 0,0 1 0,1-1 0,-1 0 0,0 0 0,1 0 0,-1-1 0,1 1 0,0 0 0,0-1 0,0 1 0,-1-1 0,1 1 0,1-1 0,-1 0 0,0 0 0,0 0 0,0 0 0,1 0 0,-1 0 0,0-1 0,1 1 0,3-1 0,-1 0 0,0 0 0,0-1 0,0 0 0,-1 0 0,1 0 0,0-1 0,-1 1 0,1-1 0,-1 0 0,1-1 0,-1 1 0,6-5 0,44-42 0,-17 12 0,-35 67 0,-3-20 0,-1 1 0,0 0 0,-1-1 0,0 0 0,-6 14 0,5-17 0,1 0 0,1 0 0,-1 0 0,1 1 0,0-1 0,1 1 0,0-1 0,0 1 0,0-1 0,1 1 0,0 0 0,2 11 0,-1-18 0,0 1 0,-1-1 0,1 0 0,0 0 0,0 1 0,0-1 0,0 0 0,0 0 0,0 0 0,0 0 0,1 0 0,-1-1 0,0 1 0,0 0 0,1 0 0,-1-1 0,1 1 0,-1-1 0,0 1 0,1-1 0,-1 0 0,1 0 0,-1 1 0,1-1 0,-1 0 0,1 0 0,-1 0 0,1 0 0,-1-1 0,3 0 0,0 1 0,1-1 0,-1 0 0,1 0 0,-1 0 0,0 0 0,1-1 0,-1 0 0,8-4 0,35-31 0,-16 13 0,59-37 0,-80 56 0,0 0 0,1 0 0,-1 1 0,1 0 0,0 1 0,0 0 0,0 0 0,0 2 0,1-1 0,18 1 0,-29 2 0,1-1 0,-1 1 0,0 0 0,1 0 0,-1 0 0,0 0 0,0 0 0,0 0 0,0 0 0,0 0 0,0 0 0,0 0 0,0 1 0,0-1 0,-1 0 0,1 1 0,0-1 0,-1 1 0,1-1 0,-1 1 0,0-1 0,1 1 0,-1-1 0,0 1 0,0-1 0,0 1 0,0-1 0,0 1 0,0-1 0,0 1 0,-1 2 0,0 2 0,1 1 0,-1-1 0,0 1 0,0-1 0,-1 0 0,-4 12 0,-12 10 0,15-24 0,-1 1 0,0-1 0,1 1 0,0 0 0,0 0 0,1 1 0,0-1 0,-1 0 0,2 1 0,-1-1 0,1 1 0,-1 0 0,1 9 0,4-13 0,0-1 0,0 0 0,1-1 0,-1 1 0,1 0 0,-1-1 0,0 0 0,1 0 0,-1 0 0,1 0 0,5-2 0,-2 1 0,0-1 0,0-1 0,0 1 0,-1-1 0,1 0 0,-1-1 0,1 0 0,-1 0 0,-1 0 0,1-1 0,0 0 0,6-7 0,4-5 0,0-1 0,19-28 0,3-20 0,-35 61 0,-2 0 0,1 1 0,0-1 0,-1 0 0,0 0 0,0 0 0,-1 0 0,1 0 0,-1 0 0,0 0 0,-1 0 0,-1-10 0,2 15 0,0-1 0,0 1 0,-1 0 0,1-1 0,0 1 0,-1 0 0,1 0 0,0-1 0,-1 1 0,1 0 0,-1 0 0,1-1 0,0 1 0,-1 0 0,1 0 0,-1 0 0,1 0 0,0 0 0,-1 0 0,1 0 0,-1-1 0,1 1 0,-1 0 0,1 1 0,-1-1 0,1 0 0,0 0 0,-1 0 0,1 0 0,-1 0 0,1 0 0,-1 0 0,1 1 0,0-1 0,-1 0 0,1 0 0,-1 1 0,1-1 0,0 0 0,-1 1 0,1-1 0,0 0 0,0 1 0,-1-1 0,1 0 0,0 1 0,0-1 0,-1 0 0,1 1 0,0-1 0,0 1 0,0-1 0,0 1 0,0-1 0,0 0 0,0 1 0,0-1 0,0 1 0,0 2 0,1-1 0,-1 0 0,1 0 0,0 0 0,0 0 0,0 0 0,0 0 0,0-1 0,0 1 0,1 0 0,-1 0 0,0-1 0,1 1 0,0-1 0,-1 1 0,1-1 0,0 0 0,0 0 0,0 1 0,0-1 0,0 0 0,0-1 0,0 1 0,0 0 0,0-1 0,0 1 0,0-1 0,3 1 0,68 8 0,-71-9 0,22 1 0,1 0 0,-1-2 0,43-7 0,-57 6 0,-1 0 0,0-1 0,0 0 0,0 0 0,0-1 0,-1 0 0,1 0 0,-1-1 0,0 0 0,0-1 0,-1 0 0,12-12 0,-19 18 0,0 0 0,-1 0 0,1 0 0,-1 0 0,1 1 0,-1-2 0,1 1 0,-1 0 0,1 0 0,-1 0 0,1 0 0,0 0 0,-1 0 0,1 0 0,-1 0 0,1-1 0,0 1 0,-1 0 0,1 0 0,-1-1 0,1 1 0,0 0 0,-1 0 0,1-1 0,0 1 0,0-1 0,-1 1 0,1 0 0,0-1 0,0 1 0,-1 0 0,1-1 0,0 1 0,0-1 0,0 1 0,0-1 0,0 1 0,-1 0 0,1-1 0,0 1 0,0-1 0,0 1 0,0-1 0,0 1 0,0-1 0,1 1 0,-1 0 0,0-1 0,0 1 0,0-1 0,0 1 0,0-1 0,1 1 0,-1 0 0,0-1 0,0 1 0,1 0 0,-1-1 0,0 1 0,1 0 0,-1-1 0,0 1 0,1 0 0,-1-1 0,0 1 0,1 0 0,-1 0 0,1-1 0,-37 7 0,28-3 0,1 0 0,-1 1 0,1 0 0,-1 1 0,1 0 0,1 0 0,-1 0 0,1 1 0,0 0 0,0 0 0,0 0 0,-5 9 0,9-12 0,0 0 0,0 0 0,0 0 0,0 1 0,0-1 0,1 0 0,0 1 0,0-1 0,0 1 0,0-1 0,0 1 0,0 0 0,1-1 0,0 1 0,0 0 0,0-1 0,0 1 0,1 0 0,-1-1 0,1 1 0,0-1 0,0 1 0,0-1 0,1 1 0,-1-1 0,1 0 0,-1 1 0,1-1 0,0 0 0,4 4 0,2 1-92,1 0 1,0-1-1,1 0 0,0 0 1,0-1-1,0-1 0,0 1 0,1-1 1,0-1-1,0 0 0,1-1 1,-1 0-1,0-1 0,1 0 1,0-1-1,16 1 0,-23-6-5130,-8-14-761,-13-9-5564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20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671 127 19635,'-15'-8'3907,"5"2"161,7 6-192,16 10-3972,7 4 128,-3 1-1794,-3-6-3235,-6-6-3619</inkml:trace>
  <inkml:trace contextRef="#ctx0" brushRef="#br0" timeOffset="1">1 39 20692,'0'0'8231,"58"-39"-20370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1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9 15439,'0'-5'4964,"0"1"1570,0 7-4516,0 15-1057,0 5 128,0 8-352,-8 3-353,1 2-127,1-6-97,-1-1-128,3-4 0,1-6-96,3-6-833,0-6-993,0-21-16175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1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19250,'0'0'10891,"16"14"-17394,7-12 1026,1-2-8648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6086,'0'0'18225,"0"11"-16463,0 2-1656,14 483 6482,-3-434-8099,-15-79 169,-1 1-1,0 0 1,-1 0-1,0 0 0,-2 1 1,-12-20-1,-3-9-1206,-10-14 245,14 26 2728,2-1 3356,24 29 3035,13 2-4795,16 3-1219,15 2-290,-23 0-1624,46-3 0,-66 0-446,0-1 1,0-1-1,0 1 1,0-1-1,14-6 1,9-9-7523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17392,'0'0'12140,"-3"55"-11339,3-28-225,0 0-448,0 3-96,0-1-768,0 2-1635,0-2-1568,5-3-2019,2-6-7046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9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26 23286,'0'0'6956,"-10"-6"-4837,4 2-1845,5 2-270,-1 1 0,1 0 0,-1-1 0,1 1 0,-1 0 0,0 0 0,1 0 0,-1 0 0,0 0 0,0 0 0,0 1 0,0-1 0,0 1 0,0-1 0,0 1 0,0 0 0,0-1 0,0 1 0,0 0 0,0 1 0,0-1 0,0 0 0,0 0 0,0 1 0,0-1 0,0 1 0,0 0 0,0 0 0,0-1 0,1 1 0,-1 0 0,-2 2 0,-2 3-3,-45 45-11,48-47-4,0 0 1,-1 0-1,1 0 1,1 0 0,-1 1-1,1-1 1,-1 1-1,1 0 1,1 0-1,-1-1 1,0 7-1,2-9-47,0-1 1,1 0-1,-1 0 0,1 1 0,-1-1 1,1 0-1,0 0 0,-1 0 0,1 0 1,0 0-1,0 0 0,0 0 0,0 0 1,0 0-1,0 0 0,0 0 0,0 0 1,0-1-1,0 1 0,0 0 0,1-1 1,-1 1-1,0-1 0,0 0 0,1 1 1,-1-1-1,0 0 0,1 0 0,-1 1 1,2-1-1,54 6-147,-40-5 78,-6 1 327,-1-1 0,1 2-1,0-1 1,-1 2 0,16 6-1,-25-10-150,1 1 1,-1 0-1,1 0 0,-1 0 0,1 0 1,-1 0-1,1 0 0,-1 1 0,0-1 0,0 0 1,0 1-1,0-1 0,0 1 0,0-1 1,0 1-1,0 0 0,0 2 0,0-2-28,-1 0 0,0 0 1,0 0-1,-1 0 0,1 0 0,0 0 0,-1 0 0,1-1 0,-1 1 0,0 0 0,1 0 0,-1 0 0,0 0 0,0-1 1,0 1-1,0-1 0,-1 1 0,1 0 0,0-1 0,-2 2 0,-6 5-18,0 0 0,-1 0 0,1-1 0,-1 0 0,-1-1 0,0 0 0,1 0 0,-2-1 0,1-1 0,0 0 0,-1-1 0,0 0 0,0 0 0,0-1 0,-20 0 0,15-7-263,13-6-2698,3-10-6499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3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3331,'0'0'6951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4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1 317 16367,'0'0'9978,"14"1"-8782,-7 0-1116,0 0 0,0 0 1,0-1-1,0 0 1,0 0-1,0-1 0,0 0 1,0 0-1,0-1 0,-1 0 1,1 0-1,-1 0 1,1-1-1,-1 0 0,0 0 1,0-1-1,7-5 0,16-13 195,-1-2-1,-1-1 0,-1-1 0,-2-2 1,0 0-1,-2-1 0,31-55 1,-42 62-89,-17 38-332,-2 3 25,-253 566 1787,257-577-1666,-16 28 0,19-34 0,0 0 0,0-1 0,0 0 0,0 1 0,0-1 0,0 1 0,0-1 0,0 0 0,0 0 0,-1 0 0,1 0 0,-1 0 0,1 0 0,-1 0 0,1 0 0,-3 1 0,3-3 0,0 0 0,0 0 0,0 0 0,0 0 0,1 0 0,-1 0 0,0 0 0,1 0 0,-1-1 0,1 1 0,-1 0 0,1 0 0,-1 0 0,1-1 0,0 1 0,0 0 0,-1 0 0,1-1 0,0 1 0,0 0 0,0-1 0,1 1 0,-1 0 0,1-2 0,-1-2 0,0-12 0,2 1 0,0-1 0,1 1 0,1-1 0,1 1 0,0 0 0,1 1 0,0-1 0,1 1 0,1 0 0,1 1 0,15-21 0,15-16 0,89-85 0,-106 114 0,11-13-89,-20 19 8,1 2 1,1-1 0,0 2-1,1 0 1,20-13 0,-36 27 74,1-1 1,-1 0-1,1 0 0,-1 1 1,0-1-1,0 1 0,1-1 1,-1 0-1,0 1 0,1-1 1,-1 1-1,0-1 1,0 0-1,0 1 0,0-1 1,0 1-1,1-1 0,-1 1 1,0-1-1,0 1 0,0-1 1,0 1-1,0-1 1,0 1-1,0-1 0,-1 0 1,1 1-1,0-1 0,0 1 1,0-1-1,0 1 0,0-1 1,-1 1-1,1-1 1,0 0-1,-1 1 0,-5 22-9,1-8 39,2-8 35,-1 1 1,2 0 0,-1 0 0,1 0 0,0 0 0,1 0-1,0 0 1,0 0 0,0 0 0,1 1 0,1 8 0,0-16-58,0 0 0,0 0 0,0 0 0,0 0 0,1-1 1,-1 1-1,0 0 0,0 0 0,0-1 0,1 1 0,-1-1 0,0 1 1,1-1-1,-1 1 0,0-1 0,1 0 0,-1 0 0,1 1 1,-1-1-1,0 0 0,1 0 0,-1-1 0,1 1 0,-1 0 0,0 0 1,1-1-1,-1 1 0,1-1 0,-1 1 0,1-1 0,43-18-15,-29 8 13,0 0 0,-1-2 0,0 0 0,-1 0 0,0-2 0,-1 0 0,-1 0 0,0-1 0,-1 0 0,-1-1 0,15-33 0,-32 68 0,-4 7 0,1 1 0,2 1 0,0-1 0,2 1 0,-5 52 0,11-78 0,0 0 0,1 0 0,-1 0 0,1-1 0,-1 1 0,1 0 0,-1 0 0,1 0 0,0-1 0,-1 1 0,1 0 0,0-1 0,0 1 0,0 0 0,-1-1 0,1 1 0,0-1 0,0 1 0,0-1 0,0 0 0,0 1 0,0-1 0,0 0 0,0 0 0,0 0 0,0 0 0,0 1 0,0-1 0,0 0 0,0-1 0,0 1 0,-1 0 0,1 0 0,0 0 0,1-1 0,40-8 0,-34 5-572,-1 0 0,1-1 0,-1 0 0,0 0 0,10-9 0,-2-1-3436,-1-1 1,22-30-1,-10 7-8403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4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13645,'0'0'5312,"-11"11"-1592,-3 4-2619,0-2 552,0 1-1,1 0 1,1 1-1,-18 28 1,72-47-2053,-37 3 239,9-4-325,0 2 0,0 0-1,1 0 1,-1 1-1,1 1 1,0 0 0,-1 1-1,23 4 1,-35-4 477,0 0 0,0 1 0,-1-1 0,1 1-1,-1-1 1,1 1 0,0 0 0,-1 0 0,1 0 0,-1 0 0,0 0 0,1 0-1,-1 0 1,0 0 0,0 0 0,1 1 0,-1-1 0,0 0 0,0 1 0,-1-1 0,1 1-1,0-1 1,1 4 0,-2-2 122,1 1 0,-1-1-1,0 0 1,0 1 0,0-1 0,0 0-1,-1 1 1,1-1 0,-1 0-1,0 0 1,-2 6 0,-1 1 328,-1 0 0,0-1 1,0 0-1,-1 0 0,0 0 0,-13 14 1,12-17-183,1 1-136,0-1 0,0 1 0,-1-2 0,0 1 0,0-1 0,-1 0 0,1-1 0,-16 8 0,23-13-236,-1 1-1,1 0 1,0 0-1,-1 0 1,1-1 0,0 1-1,-1 0 1,1 0-1,0-1 1,-1 1-1,1 0 1,0-1-1,-1 1 1,1 0 0,0-1-1,0 1 1,-1 0-1,1-1 1,0 1-1,0-1 1,0 1-1,0 0 1,0-1 0,0 1-1,-1-1 1,1 1-1,0 0 1,0-1-1,0 1 1,0-1-1,0 1 1,1-1 0,-1 1-1,0 0 1,0-1-1,0 1 1,1-1-1,2-20-3187,10-17-3175,7-10-1718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5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24 5862,'0'0'7516,"10"-5"-3672,30-13-1181,-40 17-2592,1 1 0,-1 0 0,1 0 0,-1 0-1,1 0 1,-1 0 0,1 0 0,-1 0-1,1 1 1,-1-1 0,1 0 0,-1 0-1,1 0 1,-1 0 0,0 0 0,1 1-1,-1-1 1,1 0 0,-1 1 0,1-1-1,-1 0 1,0 1 0,1-1 0,-1 0-1,0 1 1,1-1 0,-1 0 0,0 1-1,0-1 1,1 1 0,-1-1 0,0 1-1,0-1 1,0 1 0,1-1 0,-1 1 0,0-1-1,0 1 1,0-1 0,0 1 0,0-1-1,0 1 1,0-1 0,0 1 0,0-1-1,0 1 1,-1-1 0,1 1 0,0-1-1,0 1 1,0-1 0,-1 0 0,1 1-1,-1 0 1,1 1 447,-2 21 430,0-1-1,-2 0 1,0 1-1,-16 41 1,12-37-522,0 0 0,-6 44 0,13-62-710,-2 13 599,2 0 1,0 0 0,3 29 0,-1-45-560,0-1 0,0 0 0,0 0 0,0 0 0,1 1 1,0-1-1,0-1 0,5 8 0,-6-10-212,1 0-1,-1 0 0,1 0 1,0-1-1,-1 1 0,1 0 1,0-1-1,0 1 1,0-1-1,1 0 0,-1 1 1,0-1-1,0 0 0,1 0 1,-1-1-1,1 1 1,-1 0-1,4-1 0,5 1-6766</inkml:trace>
  <inkml:trace contextRef="#ctx0" brushRef="#br0" timeOffset="1">125 346 16528,'0'0'4196,"-68"-58"128,42 35-929,6 6-1249,9 5-448,11 5-1218,0 2-480,17 5 0,8 0 0,11 0-1473,5 4-1474,12 7-2018,3 3-2017,7-1-193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5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45 19827,'0'0'11429,"-13"-9"-10201,-43-22-961,53 30-266,1 0-1,-1 0 1,1 1 0,-1-1 0,1 1-1,-1 0 1,1 0 0,-1 0 0,0 0-1,1 0 1,-1 0 0,1 1 0,-1-1-1,1 1 1,-1 0 0,1-1 0,0 1-1,-1 0 1,1 1 0,0-1 0,0 0-1,0 1 1,0-1 0,0 1 0,0 0-1,-2 1 1,-3 4-2,1 1 0,0 0 1,0 0-1,-7 13 0,12-20 1,-2 5 0,-1 1 0,1 0 0,0 0 0,1-1 0,0 2 0,-2 9 0,3-15 0,1-1 0,0 1 0,-1-1 0,1 1 0,0-1 0,0 0 0,0 1 0,0-1 0,1 1 0,-1-1 0,0 1 0,0-1 0,1 1 0,-1-1 0,1 1 0,-1-1 0,1 0 0,0 1 0,0-1 0,-1 0 0,1 0 0,0 0 0,0 0 0,0 1 0,0-1 0,1 0 0,-1-1 0,0 1 0,0 0 0,0 0 0,1 0 0,-1-1 0,0 1 0,1-1 0,-1 1 0,1-1 0,1 1 0,8 0 0,-1 0 0,0 0 0,1-1 0,-1 0 0,1-1 0,-1-1 0,1 1 0,-1-1 0,0-1 0,0 0 0,0-1 0,-1 0 0,11-5 0,10-8 0,0-2 0,41-33 0,-64 46 0,-5 5 0,0-1 0,-1 1 0,1 0 0,0-1 0,0 1 0,0 0 0,0 0 0,0 0 0,0 1 0,0-1 0,0 0 0,3 0 0,-5 1 0,1 0 0,-1 1 0,1-1 0,-1 0 0,1 0 0,-1 0 0,0 0 0,1 1 0,-1-1 0,1 0 0,-1 0 0,0 1 0,1-1 0,-1 0 0,0 1 0,1-1 0,-1 0 0,0 1 0,1-1 0,-1 0 0,0 1 0,0-1 0,1 1 0,-1-1 0,0 0 0,0 1 0,0-1 0,0 1 0,0-1 0,0 1 0,0-1 0,0 1 0,0 0 0,0 8 0,-1-1 0,0 1 0,0 0 0,-5 14 0,0 3 0,5-25 0,1 0 0,0 1 0,-1-1 0,1 1 0,0-1 0,0 1 0,0-1 0,0 0 0,0 1 0,0-1 0,0 1 0,1-1 0,-1 1 0,0-1 0,1 0 0,-1 1 0,1-1 0,0 1 0,-1-1 0,1 0 0,0 0 0,0 0 0,0 1 0,-1-1 0,1 0 0,3 2 0,-1-2 0,1 0 0,-1 0 0,1-1 0,0 1 0,-1-1 0,1 1 0,0-1 0,-1 0 0,1-1 0,5 0 0,15-4 0,0-1 0,-1-1 0,0-1 0,0 0 0,34-21 0,-10 7 0,-31 15 0,-10 3 0,1 1 0,-1 0 0,1 0 0,0 0 0,-1 1 0,1 0 0,0 1 0,0-1 0,1 1 0,-1 1 0,9-1 0,-15 4 0,0 0 0,0-1 0,0 1 0,-1 0 0,0 0 0,1 0 0,-1 0 0,0 0 0,0-1 0,-1 1 0,0 4 0,1-6 0,-3 21 0,2-20 0,1 1 0,-1-1 0,1 0 0,0 1 0,0-1 0,0 0 0,0 1 0,0-1 0,0 0 0,0 0 0,2 3 0,-2-4 0,1 0 0,0 0 0,0 0 0,0 0 0,1 0 0,-1 0 0,0 0 0,0-1 0,0 1 0,0 0 0,1-1 0,-1 1 0,0-1 0,1 1 0,-1-1 0,0 0 0,1 0 0,-1 1 0,1-1 0,-1 0 0,0 0 0,1 0 0,2-1 0,17 0 0,0-2 0,0 0 0,26-8 0,-32 7 0,1 0 0,0 1 0,0 1 0,0 0 0,0 1 0,28 2 0,-43-1 2,0 1 0,-1-1 0,1 0 1,0 0-1,-1 0 0,1 1 0,-1-1 0,1 0 0,0 1 1,-1-1-1,1 1 0,-1-1 0,1 1 0,-1-1 0,1 0 1,-1 1-1,1 0 0,-1-1 0,0 1 0,1-1 0,-1 1 1,0 0-1,1-1 0,-1 1 0,0-1 0,0 1 0,0 0 1,1 0-1,-3 27 60,-14 20-689,7-32-2704,2-6-3790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1 252 17521,'0'5'381,"-1"0"270,1-1 0,0 1-1,1-1 1,-1 1-1,1-1 1,0 0-1,1 7 1,-1-10-480,0 1 0,0-1 0,0 0 1,0 1-1,1-1 0,-1 0 0,0 0 0,0 1 0,1-1 1,-1 0-1,1 0 0,-1-1 0,1 1 0,-1 0 1,1 0-1,-1-1 0,1 1 0,0-1 0,-1 1 1,1-1-1,0 0 0,3 1 0,8-1 83,1 0-1,-1 0 1,0-2 0,1 1-1,-1-2 1,0 0-1,0 0 1,0-1 0,-1-1-1,1 0 1,-1-1-1,0 0 1,11-8 0,-8 5-236,-1-1 0,0 0 0,0-1 0,-1-1 0,-1 0 0,0-1 0,0 0 1,-1-1-1,14-23 0,-23 33-5,0 1 1,0-1-1,0 0 0,-1 1 1,0-1-1,1 0 1,-1 0-1,0 0 1,-1 0-1,1 0 0,-1 0 1,0-1-1,0 1 1,0 0-1,0 0 0,-3-8 1,2 9-9,0 0 0,0 1 0,-1-1 0,0 0 0,1 1 0,-1-1 0,0 1 0,0 0 0,0 0 0,-1-1 0,1 1 0,0 1 0,-1-1-1,0 0 1,1 1 0,-1-1 0,-5-1 0,1 0-17,0 1 0,-1 0 0,1 1 0,-1 0 0,1 0 0,-1 1 0,1-1 0,-1 2 0,1-1 0,-1 1 0,1 0 0,0 1 0,-1 0 0,1 0 0,0 0 0,0 1 0,-8 4 0,2 2 14,1 0 0,0 0-1,1 1 1,0 1 0,0 0-1,1 0 1,1 1 0,0 0-1,1 1 1,0 0 0,-11 25-1,9-15 125,0 1-1,2 1 0,1-1 0,1 2 1,1-1-1,-2 30 0,6-52-125,1 0-1,-1 0 1,1 0-1,0 0 1,0 0-1,0 0 1,1 0-1,-1 0 1,1 0-1,-1 0 1,1 0-1,0 0 1,0 0 0,1 0-1,-1 0 1,0-1-1,1 1 1,0-1-1,-1 1 1,1-1-1,0 1 1,0-1-1,5 4 1,-2-4-67,0 0 0,0 0 0,0-1 0,0 0 0,0 1-1,1-2 1,-1 1 0,1-1 0,-1 1 0,0-1 0,1-1 0,-1 1 0,6-2 0,5-1-357,0 0 1,0-2-1,0 1 1,0-2-1,-1 0 1,17-10-1,29-19-3546,-6-2-3487,-12 7-3498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1 17585,'0'0'10442,"-64"77"-8489,28-40-671,-3 2-386,1 4-543,-1-4-257,2-1-32,7-5-64,2-4-224,4-7-737,4-6-513,5-7-1312,5-9-1186,2-3-3075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22774,'0'0'9993,"68"61"-9993,-43-42 0,1 2 0,5-2 0,2 0 0,-5 0-160,2 0-3492,-4-4-2978,-1-1-3716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18 19122,'0'10'2808,"2"132"-132,2-30 1404,-21 202 1,15-298-4081,-1 4 0,0 0 0,-1-1 0,-1 1 0,-8 19 0,12-73 0,62-250 0,-35 174 0,-18 71-59,25-90-546,-29 116 536,0 0 0,2-1 0,0 2 0,0-1-1,1 1 1,15-21 0,-20 32 59,-1-1 1,0 0-1,0 1 0,1-1 0,-1 1 1,1-1-1,-1 1 0,1 0 0,0-1 0,-1 1 1,1 0-1,0 0 0,0 0 0,0 0 1,0 1-1,0-1 0,0 0 0,0 1 0,0 0 1,0-1-1,0 1 0,0 0 0,0 0 1,0 0-1,1 0 0,-1 0 0,0 1 0,0-1 1,0 1-1,0-1 0,0 1 0,0 0 1,0 0-1,-1 0 0,1 0 0,0 0 0,0 0 1,-1 0-1,1 1 0,0-1 0,-1 0 1,3 4-1,1 0-21,-1 1 1,0 0 0,0 0-1,0 0 1,0 0 0,-1 1-1,0-1 1,-1 1 0,1 0-1,-1 0 1,1 8 0,-2-6 94,0 1 0,-1-1 1,0 1-1,0-1 1,-1 1-1,0-1 0,-1 1 1,0-1-1,-1 1 1,0-1-1,0 0 1,0 0-1,-2-1 0,1 1 1,-1-1-1,0 0 1,-1 0-1,1 0 0,-2-1 1,1 0-1,-1 0 1,0-1-1,0 0 0,-1 0 1,0 0-1,0-1 1,0 0-1,-1-1 1,-14 6-1,19-8-57,1-1-1,-1 1 1,0-1 0,0 0-1,0 0 1,0 0 0,1-1-1,-1 1 1,0-1 0,0 0-1,0 0 1,0 0 0,0 0-1,0-1 1,0 0 0,-6-1-1,8 0-30,0 1-1,-1-1 0,1 0 1,0 0-1,0 0 0,0 0 1,0 0-1,0 0 0,0 0 1,0-1-1,1 1 1,0-1-1,-1 1 0,1-1 1,0 0-1,0 1 0,0-1 1,0 0-1,1 0 0,-1 0 1,1 0-1,0-4 0,-2-8-2081,2 0 0,0 0 0,3-26 0,9-7-5736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8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21428,'0'0'5093,"3"65"-2306,-9-23-1218,-6 8-320,-2 3-608,4 2-641,1-2 0,5-2 0,4-10 0,0-6-384,3-11-1474,10-12-993,2-11-1441,4-1-4740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8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0 7527,'0'0'13058,"-12"11"-8083,2-1-4058,-4 3 442,1 0-1,-19 25 1,29-34-1229,-1 0 0,2 0 1,-1 1-1,0-1 0,1 1 0,0 0 1,0 0-1,1-1 0,-1 1 0,1 1 1,0-1-1,0 0 0,1 0 0,-1 0 0,1 0 1,1 7-1,-1-11-130,1 1 0,-1-1 0,1 1 0,-1-1 0,1 1 0,0-1 0,0 1 0,0-1 0,0 0 0,0 1 0,0-1 0,0 0 0,0 0 0,0 0 0,1 0 0,-1 0 0,0 0 0,1 0 0,-1 0 0,1 0 0,-1-1 0,1 1 0,-1-1 0,1 1 0,-1-1 0,1 1 0,0-1 0,-1 0 0,1 0 0,-1 0 0,1 0 0,0 0 0,-1 0 0,1 0 0,0-1 0,-1 1 0,3-1 0,1 0 0,0 0 0,0-1 0,0 1 0,1-1 0,-1 0 0,-1 0 0,1-1 0,0 0 0,-1 0 0,7-4 0,-1-3-212,1-1 0,-1 0 1,-1-1-1,0 0 0,-1-1 0,0 1 1,-1-1-1,7-18 0,-14 31 213,-1 0-1,1 0 1,0 0 0,0 0-1,-1 0 1,1 0 0,0 0-1,0 0 1,-1 0 0,1 0-1,0 0 1,-1 0-1,1 0 1,0 0 0,0 0-1,-1 0 1,1 0 0,0 0-1,0 0 1,-1 0-1,1 0 1,0 0 0,0-1-1,-1 1 1,1 0 0,0 0-1,0 0 1,0 0 0,-1-1-1,1 1 1,0 0-1,0 0 1,0 0 0,0-1-1,0 1 1,-1 0 0,1 0-1,0-1 1,0 1 0,0 0-1,0 0 1,0-1-1,0 1 1,0 0 0,0-1-1,0 1 1,0 0 0,0 0-1,0-1 1,0 1-1,0 0 1,0 0 0,0-1-1,0 1 1,0 0 0,1 0-1,-1-1 1,0 1 0,0-1-1,-18 18 122,8-5 65,1 0 0,1 1-1,0 0 1,-9 21-1,15-28-123,-1 1-1,1-1 1,0 1-1,0 0 1,1-1-1,0 1 1,0 0-1,1 0 1,-1 0-1,2 0 1,-1-1-1,3 12 1,-3-16-63,1 0 0,1 0 0,-1 0 0,0 0 0,1 0 0,-1 0 0,1 0 0,-1 0 0,1 0 0,0-1 0,0 1 0,0-1 0,0 1 0,0-1 0,0 0 0,0 0 0,0 1 0,0-2 0,1 1 0,-1 0 0,0 0 0,1-1 0,-1 1 0,1-1 0,-1 0 0,0 0 0,1 0 0,-1 0 0,1 0 0,-1 0 0,1-1 0,2 0 0,3 0 0,1 0 0,0-1 0,-1 0 0,1-1 0,-1 0 0,0 0 0,14-8 0,2-7 0,-2 0 0,1-2 0,25-30 0,22-19 0,-69 69 0,-1 0 0,0 0 0,0 0 0,1 0 0,-1 0 0,0 0 0,0 1 0,1-1 0,-1 0 0,0 0 0,0 0 0,0 1 0,1-1 0,-1 0 0,0 0 0,0 0 0,0 1 0,0-1 0,1 0 0,-1 0 0,0 1 0,0-1 0,0 0 0,0 1 0,0-1 0,0 0 0,0 0 0,0 1 0,0-1 0,0 0 0,0 1 0,0-1 0,0 0 0,0 0 0,0 1 0,0-1 0,0 0 0,0 0 0,0 1 0,0-1 0,-1 0 0,1 0 0,0 1 0,0-1 0,0 0 0,-1 1 0,-1 15 0,-6 4 0,6-16 0,0 0 0,0 1 0,1-1 0,-1 0 0,1 1 0,0-1 0,0 0 0,0 1 0,1-1 0,0 1 0,0 0 0,0-1 0,0 1 0,1 4 0,2-8 0,0 0 0,0 0 0,0 0 0,0 0 0,0-1 0,1 1 0,-1-1 0,0 0 0,0 0 0,0 0 0,0 0 0,0-1 0,6 0 0,-6 0 0,10-1 0,1-2 0,-1 0 0,0 0 0,0-1 0,0-1 0,-1 0 0,20-14 0,-18 12 0,0 0 0,0 1 0,1 0 0,-1 1 0,25-7 0,-39 13 0,1 0 0,0 0 0,-1 0 0,1 0 0,0 0 0,-1 0 0,1 0 0,0 0 0,-1 0 0,1 0 0,0 0 0,-1 0 0,1 0 0,-1 1 0,1-1 0,0 0 0,-1 0 0,1 1 0,-1-1 0,1 0 0,-1 1 0,1-1 0,-1 1 0,1-1 0,-1 1 0,1-1 0,-1 1 0,1 0 0,4 22 0,-13 39 0,4-42 0,4-18 0,-1-1 0,1 0 0,0 1 0,0-1 0,-1 1 0,1-1 0,0 0 0,0 1 0,1-1 0,-1 1 0,0-1 0,0 0 0,1 1 0,-1-1 0,1 0 0,-1 1 0,1-1 0,-1 0 0,1 0 0,0 1 0,0-1 0,-1 0 0,1 0 0,0 0 0,0 0 0,0 0 0,2 1 0,0-1 0,0-1 0,0 1 0,0-1 0,0 1 0,1-1 0,-1 0 0,0 0 0,0-1 0,0 1 0,0-1 0,6-1 0,2-1-224,0-1 0,-1 0 0,1-1 1,-1 1-1,0-2 0,11-7 0,30-24-4450,-18 12-6285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9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164 266 22709,'0'0'7506,"-10"-4"-5328,7 2-2166,0 1-1,0-1 0,0 1 1,0 0-1,0 0 0,-1 0 1,1 1-1,0-1 0,-1 1 1,1 0-1,0-1 0,-1 1 1,1 1-1,0-1 0,0 1 0,-1-1 1,1 1-1,0 0 0,0 0 1,0 0-1,0 0 0,0 1 1,0-1-1,0 1 0,0 0 1,0 0-1,1 0 0,-1 0 1,1 0-1,0 1 0,-1-1 1,-3 6-1,-1 1-11,-1 1 0,2 0 0,-1 0 0,-8 19 0,13-26 0,1 0 0,0 0 0,0 0 0,0 0 0,1 0 0,-1 0 0,1 0 0,0 0 0,-1 1 0,2 4 0,-1-7 0,0 0 0,1 1 0,-1-1 0,1 0 0,-1 0 0,1 0 0,-1 0 0,1 0 0,0 0 0,0 0 0,-1 0 0,1 0 0,0 0 0,0 0 0,0 0 0,0 0 0,0-1 0,0 1 0,0 0 0,0-1 0,0 1 0,1-1 0,-1 1 0,0-1 0,0 0 0,0 0 0,2 1 0,4 0 0,1 0 0,0-1 0,-1 0 0,1 0 0,-1-1 0,1 0 0,0 0 0,-1-1 0,0 0 0,1 0 0,-1 0 0,0-1 0,0 0 0,0-1 0,-1 0 0,1 0 0,10-9 0,-10 8 0,0-1 0,0 0 0,-1 0 0,0-1 0,0 0 0,-1 0 0,0-1 0,0 1 0,0-1 0,-1 0 0,0 0 0,-1 0 0,0-1 0,0 0 0,1-8 0,-4 16 0,0 1 0,0 0 0,0 0 0,0 0 0,0 0 0,0 0 0,0 0 0,1-1 0,-1 1 0,0 0 0,0 0 0,0 0 0,0 0 0,0 0 0,0-1 0,0 1 0,0 0 0,0 0 0,0 0 0,-1 0 0,1 0 0,0-1 0,0 1 0,0 0 0,0 0 0,0 0 0,0 0 0,0 0 0,0 0 0,0-1 0,0 1 0,0 0 0,-1 0 0,1 0 0,0 0 0,0 0 0,0 0 0,0 0 0,0 0 0,0 0 0,-1 0 0,1-1 0,0 1 0,0 0 0,0 0 0,0 0 0,0 0 0,0 0 0,-1 0 0,1 0 0,0 0 0,0 0 0,0 0 0,0 0 0,-1 0 0,1 0 0,0 0 0,0 1 0,0-1 0,0 0 0,0 0 0,0 0 0,-1 0 0,1 0 0,0 0 0,0 0 0,0 0 0,-7 5 0,0 3 0,1 0 0,0 0 0,0 0 0,1 1 0,0-1 0,0 1 0,1 1 0,0-1 0,1 0 0,0 1 0,1 0 0,-1 0 0,0 12 0,3-21 0,1 0 0,-1 0 0,0 1 0,0-1 0,1 0 0,-1 0 0,1 0 0,-1 0 0,1 0 0,-1 0 0,1 0 0,-1 0 0,1-1 0,0 1 0,0 0 0,-1 0 0,1 0 0,0-1 0,0 1 0,0 0 0,0-1 0,0 1 0,0-1 0,0 1 0,0-1 0,0 1 0,0-1 0,0 0 0,0 0 0,0 1 0,1-1 0,-1 0 0,0 0 0,0 0 0,0 0 0,0 0 0,0 0 0,0-1 0,1 1 0,0-1 0,4 1 0,1-1 0,-1 0 0,1-1 0,-1 1 0,12-6 0,11-10-375,-1-2 0,-1 0-1,-1-2 1,-1-1 0,0-1 0,21-26 0,-63 84-1895,12-23 2875,0 0 0,1 0 1,0 1-1,1 0 0,-2 14 0,6-26-580,-1 0 0,0 0 0,1-1 0,-1 1 0,0 0 0,1-1 0,-1 1 0,1 0 0,-1-1 1,1 1-1,0-1 0,-1 1 0,1-1 0,-1 1 0,1-1 0,0 1 0,-1-1 0,1 1 0,0-1 0,0 0 0,-1 0 0,1 1 0,0-1 1,0 0-1,0 0 0,-1 0 0,1 0 0,0 0 0,0 0 0,0 0 0,-1 0 0,1 0 0,0 0 0,0 0 0,0 0 0,1-1 1,34-9 279,-22 1-365,0 0 1,-1-1-1,0-1 1,-1 0-1,0-1 0,-1 0 1,17-23-1,61-104-623,-76 117 679,32-61-1021,-85 169 1321,17-38 299,-16 50-1,33-81-502,2-1 0,0 1 0,1 0 0,0 0 0,2 1 0,0-1 0,1 22 0,0-38-92,1-1 0,-1 1 0,0-1 0,0 1 0,1 0 0,-1-1 0,0 1 0,1-1 0,-1 1 0,0-1 0,1 1 0,-1-1 0,1 1 0,-1-1 0,1 0 0,-1 1 0,1-1 0,-1 1 0,1-1 0,-1 0 0,1 0 0,0 1 0,-1-1 0,1 0 0,-1 0 0,1 0 0,0 0 0,-1 1 0,1-1 0,0 0 0,-1 0 0,1 0 0,0-1 0,-1 1 0,1 0 0,0 0 0,-1 0 0,1 0 0,-1-1 0,1 1 0,0 0 0,-1 0 0,1-1 0,-1 1 0,1 0 0,-1-1 0,1 1 0,0-1 0,28-19 0,-22 11 0,-1-1 0,-1 1 0,0-1 0,0 0 0,0-1 0,-2 1 0,1-1 0,-1 0 0,-1 0 0,0 0 0,0 0 0,-1 0 0,-1-19 0,0 30 0,-1 0 0,1 0 0,0-1 0,0 1 0,-1 0 0,1 0 0,0 0 0,0 0 0,-1 0 0,1 0 0,0 0 0,0 0 0,-1 0 0,1 0 0,0 0 0,0 0 0,-1 0 0,1 0 0,0 0 0,0 0 0,-1 0 0,1 0 0,0 0 0,0 0 0,-1 1 0,1-1 0,0 0 0,0 0 0,-1 0 0,1 0 0,0 0 0,0 1 0,0-1 0,0 0 0,-1 0 0,1 0 0,0 1 0,0-1 0,0 0 0,0 0 0,0 1 0,0-1 0,-1 0 0,1 0 0,0 1 0,0-1 0,0 0 0,0 0 0,0 1 0,-10 14 0,7-7 0,0 0 0,1 0 0,0 1 0,-1 14 0,3-22 0,0 1 0,-1-1 0,1 0 0,0 1 0,0-1 0,0 0 0,0 1 0,0-1 0,0 0 0,0 1 0,1-1 0,-1 0 0,0 1 0,1-1 0,-1 0 0,1 0 0,-1 1 0,1-1 0,0 0 0,-1 0 0,1 0 0,0 0 0,0 0 0,0 0 0,0 0 0,0 0 0,0 0 0,0 0 0,0-1 0,0 1 0,0 0 0,1-1 0,-1 1 0,0-1 0,0 1 0,1-1 0,1 1 0,18-2 0,-19 1 0,0-1 0,-1 1 0,1-1 0,0 1 0,0 0 0,-1 0 0,1 0 0,0 0 0,0 0 0,-1 0 0,1 0 0,0 1 0,-1-1 0,1 1 0,0-1 0,-1 1 0,1-1 0,0 1 0,-1 0 0,1 0 0,-1 0 0,0 0 0,1 0 0,-1 0 0,0 0 0,1 1 0,-1-1 0,0 0 0,0 1 0,0-1 0,0 1 0,0-1 0,0 3 0,-1-4-49,1 0-1,-1 1 1,0-1 0,0 0-1,0 0 1,0 0 0,1 1 0,-1-1-1,0 0 1,0 0 0,0 0-1,1 1 1,-1-1 0,0 0-1,0 0 1,1 0 0,-1 0-1,0 0 1,0 0 0,1 0 0,-1 1-1,0-1 1,1 0 0,-1 0-1,0 0 1,0 0 0,1 0-1,-1 0 1,0 0 0,1-1-1,-1 1 1,0 0 0,0 0-1,1 0 1,-1 0 0,0 0 0,0 0-1,1 0 1,-1-1 0,0 1-1,0 0 1,1 0 0,-1 0-1,0 0 1,0-1 0,0 1-1,0 0 1,1 0 0,-1-1 0,0 1-1,0 0 1,0 0 0,0-1-1,0 1 1,1-1 0,7-10-3762,15-24-3660,-12 21 1580,-3 3-248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0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1730,'0'0'29985,"-2"10"-29168,-3 8-758,1 0 0,0 0-1,-1 32 1,5-50-59,0 0 0,0 1 0,0-1 0,0 0 0,1 1 0,-1-1 0,0 0 0,0 1 0,0-1 0,0 0 0,0 1 0,1-1 0,-1 0 0,0 0 0,0 1 0,1-1 0,-1 0 0,0 0 0,0 1 0,1-1 0,-1 0 0,0 0 0,1 0 0,-1 1 0,0-1 0,1 0 0,-1 0 0,0 0 0,1 0 0,-1 0 0,0 0 0,1 0 0,-1 0 0,1 0 0,-1 0 0,0 0 0,1 0 0,-1 0 0,0 0 0,1 0 0,-1 0 0,13-4 0,-10 3-278,0-1-1,0 1 1,-1-1 0,1 0 0,-1 0-1,1 0 1,-1 0 0,0-1 0,3-2-1,14-28-6691,-10 5-3040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0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20852,'0'0'9577,"-23"59"-9449,37-46-256,4-1-1217,0 0-1955,1 0 129,-1-4-288,1-2-1089,0-2-225,-2-3-352</inkml:trace>
  <inkml:trace contextRef="#ctx0" brushRef="#br0" timeOffset="1">177 127 1121,'2'0'781,"-1"0"0,0 0 0,1 0 0,-1 0 0,0 0-1,1 0 1,-1 0 0,0 0 0,1 0 0,-1 0 0,0 1 0,0-1 0,1 1 0,-1-1-1,0 1 1,0-1 0,1 1 0,-1 0 0,0-1 0,0 1 0,0 0 0,0 0 0,0 0-1,0 0 1,0 0 0,-1 0 0,1 0 0,0 0 0,0 2 0,-1 16 6467,-7 7-6571,5-21-636,0-1 0,0 1 0,1 0 0,0 1-1,0-1 1,0 0 0,0 0 0,1 6-1,0-10-42,1 1 0,-1-1 0,1 0 0,-1 0 0,1 1 0,-1-1 0,1 0 0,0 0 0,0 0-1,-1 0 1,1 0 0,0 0 0,0 0 0,0 0 0,0 0 0,0 0 0,0 0 0,1-1 0,-1 1-1,0 0 1,0-1 0,0 1 0,1-1 0,-1 0 0,0 1 0,1-1 0,-1 0 0,0 0 0,1 1-1,-1-1 1,0 0 0,1-1 0,-1 1 0,2 0 0,17-1-8,0-1 0,0-1 0,-1-1 0,1 0 0,-1-2-1,29-11 1,-26 8 3,1 2-1,0 0 0,46-6 1,-69 12 2,1 1 1,0 0 0,0 0 0,-1 0-1,1 0 1,0 0 0,0 0 0,0 0-1,-1 0 1,1 0 0,0 0 0,0 1-1,-1-1 1,1 0 0,0 0 0,-1 1-1,1-1 1,0 0 0,-1 1 0,1-1-1,0 1 1,-1-1 0,1 1 0,-1-1-1,1 1 1,-1-1 0,1 1 0,-1 0-1,1-1 1,-1 1 0,1 1 0,0 24 512,1 7-899,-1-32 272,-1 0 0,1 0 0,0 0-1,0 0 1,-1 0 0,1-1 0,0 1 0,0 0 0,0 0 0,0-1 0,0 1 0,0 0 0,0-1 0,0 1 0,0-1 0,0 1 0,1-1 0,-1 1 0,0-1 0,0 0-1,0 0 1,0 0 0,1 1 0,-1-1 0,0 0 0,0-1 0,3 1 0,16-1-8310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3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11050,'0'0'18898,"5"9"-18108,2 14-565,-1 0-1,-1 1 0,0 0 0,1 39 0,-6-60-218,0 0-1,0 0 0,1 0 0,-1 0 1,1 0-1,-1 0 0,1-1 0,0 1 0,0 0 1,1-1-1,-1 1 0,0-1 0,1 1 1,0-1-1,-1 0 0,1 1 0,0-1 0,0 0 1,0 0-1,4 2 0,-4-3 9,0-1 0,0 1-1,0-1 1,0 1 0,0-1-1,1 0 1,-1 0 0,0 0-1,0 0 1,0 0 0,0 0 0,0-1-1,0 1 1,1-1 0,-1 0-1,0 1 1,0-1 0,0 0 0,-1 0-1,1 0 1,0 0 0,0-1-1,0 1 1,-1 0 0,1-1-1,-1 1 1,1-1 0,1-2 0,23-24 119,29-42 1,8-9-1,-62 78-133,-1-1-1,1 1 1,0 0 0,0 0-1,0 0 1,1 0 0,-1 0-1,0 0 1,0 0 0,1 0-1,-1 0 1,0 0 0,1 1-1,-1-1 1,1 0 0,-1 1-1,1-1 1,-1 1 0,1 0-1,-1 0 1,3-1 0,-3 2-1,0-1 0,0 1 0,0 0 1,0-1-1,-1 1 0,1 0 1,0 0-1,0 0 0,0-1 1,-1 1-1,1 0 0,-1 0 1,1 0-1,0 0 0,-1 0 1,0 0-1,1 0 0,-1 0 0,0 1 1,1-1-1,-1 2 0,2 13-1,-1-1-1,0 1 1,-2 19-1,1-20 15,-6 64 9,6-79-19,0 1 0,0-1 0,1 1 0,-1-1 0,0 0-1,0 1 1,1-1 0,-1 1 0,0-1 0,1 0 0,-1 1 0,1-1 0,-1 0 0,0 0 0,1 1 0,-1-1-1,1 0 1,-1 0 0,1 1 0,-1-1 0,1 0 0,-1 0 0,1 0 0,-1 0 0,1 0 0,-1 0 0,1 0-1,-1 0 1,1 0 0,-1 0 0,1 0 0,-1 0 0,1 0 0,-1 0 0,1-1 0,0 1 0,17-4-356,-9 0-858,0 0 1,0-1-1,0 0 0,11-8 1,-2 0-3013,10-5-3084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4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63 13965,'0'0'10143,"-9"-4"-6518,4 2-3288,2 1-213,0-1 1,0 0-1,-1 1 1,1 0-1,-1 0 0,1 0 1,-1 0-1,1 0 1,-1 1-1,0-1 1,1 1-1,-1 0 1,1 0-1,-1 0 1,0 1-1,1 0 1,-1-1-1,1 1 1,-1 0-1,1 1 1,-1-1-1,1 0 1,0 1-1,-5 3 1,3 0-69,0 0 0,0 1 0,0-1 1,1 1-1,-1 0 0,2 1 1,-1-1-1,1 1 0,0-1 1,0 1-1,0 0 0,1 0 0,0 1 1,1-1-1,-1 9 0,1-13-37,1 0 0,0 1 0,0-1 0,0 0 0,0 1 0,1-1 0,-1 0 1,1 0-1,0 1 0,0-1 0,0 0 0,0 0 0,0 0 0,1 0 0,0 0 0,-1 0 0,1-1 0,0 1 0,0-1 0,1 1 0,-1-1 0,0 0 0,1 1 0,-1-1 0,1-1 0,0 1 0,0 0 0,0-1 0,0 1 0,0-1 0,0 0 0,0 0 0,0 0 0,0 0 0,5 0 0,-1 0-19,1 0 0,0 0 0,0 0 0,0-1 0,-1-1 0,1 1 0,0-1 0,0-1 0,-1 1 0,1-1 0,-1 0 0,1-1 0,-1 0 0,0 0 0,0-1 0,0 0 0,-1 0 0,11-8 0,-12 7 0,0 0 0,-1 0 0,1 0 0,-1-1 0,0 0 0,-1 0 0,0 0 0,0 0 0,0 0 0,0-1 0,-1 1 0,0-1 0,0 0 0,-1 1 0,0-1 0,0 0 0,-1 0 0,0 0 0,0 0 0,0 0 0,-3-9 0,2 12 0,-1 0 0,1 0 0,-1 0 0,0 0 0,0 0 0,-1 0 0,1 1 0,-1-1 0,0 1 0,0 0 0,0-1 0,0 2 0,0-1 0,-1 0 0,1 1 0,-1-1 0,0 1 0,0 0 0,0 0 0,0 0 0,0 1 0,0 0 0,0-1 0,-1 2 0,1-1 0,0 0 0,-1 1 0,1 0 0,0 0 0,-1 0 0,1 0 0,-5 2 0,7-2-105,1 1 0,0 0 0,0-1 0,0 1 0,0 0 0,0 0 0,0 0 0,0 0 0,0 0 0,0 0 1,0 0-1,0 0 0,1 0 0,-1 0 0,0 0 0,1 1 0,-1-1 0,1 0 0,0 0 0,-1 1 0,1-1 0,0 0 0,0 1 0,-1 1 0,1-1-385,0 0 0,0 1 1,0-1-1,0 0 0,0 1 0,0-1 0,0 0 0,1 1 0,-1-1 0,1 0 0,0 0 1,0 1-1,0-1 0,1 3 0,17 11-11158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5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33 21781,'0'0'1382,"-6"11"-415,0 3-593,0-1 1,1 1 0,0 1-1,2-1 1,-1 0 0,2 1 0,0 0-1,0 0 1,1 0 0,1-1 0,3 21-1,-3-29-274,1-1 0,-1 1 0,2 0 0,-1-1 0,0 1 0,1-1 0,0 1 0,0-1 0,1 0 0,0 0 0,0 0 0,0 0 0,0 0 0,1-1 0,-1 0 0,1 1 0,0-1 0,1-1 0,-1 1 0,1-1 0,-1 1 0,1-1 0,0 0 0,1-1 0,-1 1 0,0-1 0,0 0 0,1-1 0,0 1 0,-1-1 0,1 0 0,0-1 0,-1 1 0,7-1 0,-6 0-79,0 0 0,0-1 0,0 1 0,0-1 0,0 0 0,0-1 0,0 0 0,0 1-1,-1-2 1,1 1 0,-1-1 0,1 0 0,-1 0 0,0 0 0,8-7 0,-7 3-2,0 0 1,0 0-1,0 0 0,-1-1 1,0 0-1,0 0 1,-1 0-1,0-1 0,4-11 1,0-8-1,-1-1-1,-2 0 1,-1 0 0,-1 0-1,-1-42 1,-7 51-19,-6 16 0,9 5 0,1-1 0,-1 1 0,1 0 0,-1 0 0,1 0 0,0 0 0,-1 1 0,1-1 0,0 0 0,0 0 0,0 1 0,0-1 0,0 1 0,0-1 0,0 1 0,0-1 0,1 1 0,-2 2 0,-1 5-21,1-1 1,-1 1-1,2 0 0,-1 0 1,1 0-1,0 0 0,1 13 1,0-19-21,1-1 1,-1 1 0,1-1 0,-1 0 0,1 1-1,0-1 1,-1 0 0,1 0 0,0 1-1,1-1 1,-1 0 0,0 0 0,1 0 0,-1 0-1,1-1 1,-1 1 0,1 0 0,0-1 0,0 1-1,0-1 1,0 1 0,0-1 0,0 0 0,0 0-1,0 0 1,0 0 0,1 0 0,-1 0 0,0-1-1,1 1 1,3-1 0,2 2-1188,0-1-1,0-1 1,0 1 0,0-2-1,0 1 1,0-1 0,-1 0-1,1 0 1,0-1 0,10-4 0,15-11-6871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5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127 282 11403,'0'0'9502,"-11"9"-6737,-3 3-1903,0 1 0,1 1 0,-23 29 0,31-38-689,1 1-1,0 1 0,0-1 0,1 0 0,-1 1 1,2 0-1,-1 0 0,1 0 0,0 0 0,0 0 1,1 0-1,0 0 0,0 1 0,1-1 0,0 13 1,1-18-163,-1-1 1,1 0 0,-1 0 0,1 1-1,0-1 1,0 0 0,0 0-1,-1 0 1,1 1 0,0-1 0,0 0-1,1 0 1,-1-1 0,0 1 0,0 0-1,0 0 1,1 0 0,-1-1 0,0 1-1,1-1 1,-1 1 0,0-1-1,1 1 1,-1-1 0,1 0 0,-1 0-1,0 0 1,1 0 0,-1 0 0,1 0-1,-1 0 1,1 0 0,-1 0 0,0-1-1,1 1 1,-1-1 0,3 0-1,1 0 63,1-1-1,0 1 1,0-1-1,-1-1 1,0 1-1,1-1 1,9-6-1,-5 0 25,0-1 0,-1 0-1,0-1 1,-1 0 0,0-1 0,0 1 0,-1-1-1,-1-1 1,0 1 0,-1-1 0,0 0-1,-1-1 1,0 1 0,-1-1 0,2-20-1,-17 51 103,-2 14-40,9-14-159,1 0 0,1-1 0,0 1 0,1 0 0,1 0 0,1 0 0,2 22 0,-1-34 0,-1-1 0,1 0 0,0 0 0,0-1 0,0 1 0,0 0 0,1 0 0,-1 0 0,1-1 0,0 1 0,1-1 0,-1 1 0,0-1 0,1 0 0,0 0 0,0 0 0,0 0 0,0-1 0,0 1 0,0-1 0,1 0 0,-1 0 0,1 0 0,-1 0 0,1-1 0,0 1 0,0-1 0,0 0 0,0 0 0,0 0 0,0-1 0,0 1 0,0-1 0,0 0 0,7-1 0,-1-1 0,1 1 0,-1-2 0,0 0 0,0 0 0,0-1 0,0 0 0,0-1 0,-1 0 0,0 0 0,0-1 0,0 0 0,-1-1 0,0 0 0,13-14 0,4-6 0,-1-1 0,38-60 0,-40 53 0,-3 0 0,23-54 0,-35 72 0,-1 1 0,-1-1 0,-1 0 0,0 0 0,-2-1 0,0 1 0,0-36 0,-2 53 0,0-1 0,0 1 0,1-1 0,-1 1 0,0-1 0,0 1 0,0-1 0,0 1 0,-1-1 0,1 1 0,0-1 0,0 1 0,0-1 0,0 1 0,0-1 0,-1 1 0,1-1 0,0 1 0,0 0 0,-1-1 0,1 1 0,0-1 0,-1 1 0,1 0 0,0-1 0,-1 1 0,1 0 0,-1-1 0,1 1 0,-1 0 0,1 0 0,0-1 0,-1 1 0,1 0 0,-1 0 0,1 0 0,-1 0 0,1 0 0,-1-1 0,1 1 0,-1 0 0,1 0 0,-1 0 0,1 0 0,-1 1 0,1-1 0,-1 0 0,1 0 0,-1 0 0,1 0 0,-1 0 0,1 1 0,-1-1 0,1 0 0,-1 0 0,1 1 0,0-1 0,-1 0 0,0 1 0,-24 22 0,7-1 0,1 1 0,0 1 0,2 0 0,1 1 0,-11 28 0,18-38 0,2 0 0,0 0 0,0 1 0,1-1 0,1 1 0,1 0 0,1 0 0,0 0 0,0 0 0,4 26 0,-2-39 0,-1 0 0,1-1 0,0 1 0,0 0 0,0-1 0,1 1 0,-1-1 0,0 0 0,1 1 0,0-1 0,-1 0 0,1 0 0,0 0 0,0 0 0,0 0 0,1 0 0,-1-1 0,0 1 0,1-1 0,-1 1 0,1-1 0,-1 0 0,1 0 0,-1 0 0,1 0 0,0-1 0,0 1 0,-1-1 0,5 1 0,-1-1 0,-1 0 0,1 0 0,-1 0 0,1 0 0,-1-1 0,1 0 0,-1 0 0,0-1 0,1 1 0,-1-1 0,0 0 0,0-1 0,0 1 0,5-4 0,-2 0 0,-1 0 0,1 0 0,-1-1 0,-1 0 0,1 0 0,-1 0 0,-1-1 0,1 0 0,-1 0 0,-1-1 0,1 1 0,-1-1 0,-1 0 0,0 0 0,0 0 0,-1-1 0,3-17 0,-5 26 0,0 1 0,0 0 0,0-1 0,0 1 0,0-1 0,0 1 0,0 0 0,0-1 0,0 1 0,0-1 0,-1 1 0,1 0 0,0-1 0,0 1 0,0 0 0,0-1 0,-1 1 0,1 0 0,0-1 0,0 1 0,-1 0 0,1-1 0,0 1 0,0 0 0,-1 0 0,1-1 0,0 1 0,-1 0 0,1 0 0,-1-1 0,1 1 0,0 0 0,-1 0 0,1 0 0,0 0 0,-1 0 0,1 0 0,-1 0 0,1 0 0,0 0 0,-1 0 0,1 0 0,-1 0 0,1 0 0,0 0 0,-1 0 0,1 0 0,-1 0 0,1 0 0,0 1 0,-1-1 0,1 0 0,0 0 0,-1 0 0,1 1 0,0-1 0,-1 0 0,1 0 0,0 1 0,0-1 0,-1 0 0,1 1 0,0-1 0,-1 1 0,-20 19 0,16-13 0,1 0 0,1 0 0,-1 1 0,1-1 0,0 1 0,1 0 0,0-1 0,0 1 0,1 0 0,0 0 0,0 0 0,1 0 0,0 0 0,1 14 0,0-21 0,0 1 0,0-1 0,-1 1 0,1-1 0,0 1 0,0-1 0,0 0 0,1 1 0,-1-1 0,0 0 0,0 0 0,1 0 0,-1 0 0,1 0 0,-1 0 0,1 0 0,-1-1 0,1 1 0,-1 0 0,1-1 0,-1 1 0,1-1 0,0 0 0,0 1 0,-1-1 0,1 0 0,0 0 0,-1 0 0,1 0 0,0-1 0,2 0 0,3 1 0,0-1 0,0 0 0,0 0 0,0-1 0,0 0 0,11-5 0,-2-3 0,0-1 0,0 0 0,-2-1 0,1-1 0,-2-1 0,1 1 0,-2-2 0,0 0 0,-1-1 0,0 0 0,12-25 0,-21 35 0,-4 7 0,-11 19 0,-16 32 0,25-42 0,0 0 0,1 0 0,1 0 0,-1 0 0,2 0 0,-1 1 0,2-1 0,-1 16 0,1-25-29,1 1-1,-1-1 1,0 0-1,0 0 1,1 1-1,-1-1 1,1 0-1,-1 1 1,1-1-1,0 0 1,-1 0-1,1 0 1,0 0 0,0 0-1,0 0 1,-1 0-1,1 0 1,0 0-1,1 0 1,-1 0-1,0-1 1,2 2-1,1 0-240,0 0 0,1 0-1,-1-1 1,1 0-1,-1 0 1,10 1 0,-2-1-1048,1 0-1,-1-1 1,1-1 0,18-3 0,-2-6-7234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6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145 324 18001,'0'0'12919,"-10"0"-12620,5 0-257,1 1 0,-1 0 1,0-1-1,1 2 0,-1-1 1,1 0-1,-1 1 0,1 0 0,0 0 1,-1 0-1,1 1 0,0-1 1,1 1-1,-1 0 0,0 0 0,1 0 1,0 1-1,-1-1 0,1 1 0,1 0 1,-1 0-1,0 0 0,1 0 1,-2 5-1,-1-1-4,0 0-1,0 0 1,1 0 0,1 1 0,-1-1 0,1 1-1,1 0 1,-1 0 0,2 0 0,-1 0-1,1 0 1,0 12 0,1-20-38,0 0 0,1 0 0,-1 0 0,0 0 0,0 0 0,0 0 0,1 0 0,-1 0 0,1-1 0,-1 1 0,0 0 0,1 0 0,0 0 0,-1 0 0,1 0 0,-1-1 0,1 1 0,0 0 0,0-1 0,-1 1 0,1 0 0,0-1 0,0 1 0,0-1 0,0 1 0,0-1 0,1 1 0,1 0 0,0-1 0,0 0 0,0 1 0,1-1 0,-1 0 0,0 0 0,0-1 0,0 1 0,4-2 0,3 0 0,-1-1 0,1-1 0,-1 0 0,0 0 0,9-6 0,-4 0 0,0-1 0,-1 0 0,-1-1 0,0 0 0,17-24 0,-22 27 0,-1-1 0,0 1 0,0-1 0,-1 0 0,0-1 0,-1 1 0,-1-1 0,1 0 0,2-18 0,-6 29 0,0 1 0,-1-1 0,1 0 0,0 0 0,0 1 0,-1-1 0,1 0 0,0 0 0,0 0 0,-1 1 0,1-1 0,0 0 0,0 0 0,-1 0 0,1 0 0,0 0 0,-1 0 0,1 0 0,0 1 0,-1-1 0,1 0 0,0 0 0,-1 0 0,1 0 0,0 0 0,-1 0 0,1-1 0,0 1 0,0 0 0,-1 0 0,1 0 0,0 0 0,-1 0 0,1 0 0,0 0 0,-1-1 0,1 1 0,0 0 0,0 0 0,-1 0 0,1-1 0,0 1 0,0 0 0,0 0 0,-1-1 0,1 1 0,0 0 0,0-1 0,0 1 0,0 0 0,0 0 0,0-1 0,-1 1 0,1 0 0,0-1 0,0 1 0,0 0 0,0-1 0,0 1 0,0 0 0,0-1 0,0 1 0,0 0 0,1-1 0,-20 21 0,11-9 0,-32 60 0,38-67 0,0 0 0,1 0 0,-1 1 0,1-1 0,0 0 0,0 0 0,1 1 0,-1-1 0,1 0 0,0 1 0,0-1 0,0 0 0,1 1 0,0-1 0,2 8 0,-2-10 0,-1-1 0,1 0 0,0 0 0,0 0 0,0 0 0,1 0 0,-1-1 0,0 1 0,0 0 0,0 0 0,1-1 0,-1 1 0,0-1 0,1 1 0,-1-1 0,0 0 0,1 1 0,-1-1 0,1 0 0,-1 0 0,0 0 0,1 0 0,-1 0 0,1 0 0,-1 0 0,0-1 0,1 1 0,-1 0 0,1-1 0,1 0 0,3-1 0,-1 0 0,1 0 0,0 0 0,0-1 0,9-5 0,17-18 0,-2-1 0,-1-1 0,-1-2 0,-1 0 0,-2-2 0,-1-1 0,-1-1 0,-2-1 0,-2-1 0,-1 0 0,16-48 0,-27 55 0,-8 29 0,1 0 0,0 0 0,0 0 0,-1 0 0,1 0 0,0 0 0,0-1 0,0 1 0,-1 0 0,1 0 0,0 0 0,0 0 0,-1 0 0,1 0 0,0 0 0,0 0 0,-1 0 0,1 1 0,0-1 0,0 0 0,0 0 0,-1 0 0,1 0 0,0 0 0,0 0 0,-1 0 0,1 0 0,0 1 0,0-1 0,0 0 0,0 0 0,-1 0 0,1 1 0,0-1 0,0 0 0,0 0 0,0 0 0,0 1 0,0-1 0,-1 0 0,1 0 0,0 0 0,0 1 0,0-1 0,0 0 0,0 0 0,0 1 0,-30 48 0,0 8 0,-29 84 0,50-114 0,1 0 0,1 1 0,2 0 0,0 0 0,0 47 0,5-75 0,0 1 0,0 0 0,-1-1 0,1 1 0,0-1 0,0 1 0,0 0 0,0-1 0,1 1 0,-1-1 0,0 1 0,0 0 0,0-1 0,0 1 0,1-1 0,-1 1 0,0 0 0,0-1 0,1 1 0,-1-1 0,0 1 0,1-1 0,-1 0 0,1 1 0,-1-1 0,1 1 0,11-8 0,8-26 0,-14 8 0,-2 1 0,3-42 0,-1 30 0,-4 39 0,0 0 0,0-1 0,1 1 0,-1-1 0,1 0 0,0 1 0,0-1 0,0 0 0,0-1 0,0 1 0,0 0 0,1-1 0,-1 0 0,0 0 0,1 0 0,-1 0 0,1 0 0,-1-1 0,1 0 0,-1 1 0,1-1 0,4-1 0,2 1 0,-1 0 0,1-1 0,0 0 0,-1 0 0,1-1 0,-1-1 0,11-3 0,-9 1 0,0-1 0,0 0 0,-1-1 0,1 0 0,-1 0 0,-1-1 0,13-13 0,-32 35 0,0 1 0,1 1 0,1-1 0,0 1 0,2 1 0,-1-1 0,-3 19 0,10-34 1,-1 1 1,1-1-1,0 1 1,-1-1-1,1 1 0,0-1 1,0 1-1,0 0 1,0-1-1,1 1 1,-1-1-1,0 1 0,1-1 1,-1 1-1,1-1 1,-1 1-1,2 1 0,-1-2-6,-1-1 1,1 1-1,-1-1 0,1 1 0,0-1 0,-1 0 0,1 1 0,0-1 0,0 0 0,-1 0 0,1 0 0,0 1 1,0-1-1,-1 0 0,1 0 0,0 0 0,0 0 0,-1 0 0,1 0 0,0-1 0,0 1 0,-1 0 0,1 0 1,1-1-1,3-1-205,0 0 1,0-1 0,-1 0 0,1 0-1,-1 0 1,0 0 0,0-1 0,6-6-1,12-17-5149,0-7-1587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0 18225,'0'0'12140,"-47"64"-11660,47-44-416,0 1-256,3 0-1666,10-2-1569,1-2-865,0-3-1153,0-4-6695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16015,'0'0'16432,"-2"8"-16139,-1 2-264,-2 29-31,9-38 2,0 0 0,1 1 0,-1-2 0,0 1 0,1 0 0,-1-1 0,1 0 0,-1 0 0,10-2 0,-8 2 0,25-2 0,0-1 0,32-9 0,-34 6 0,1 1 0,42-1 0,-71 6 0,0 0 0,-1 0 0,1 0 0,-1 0 0,1 0 0,0 0 0,-1 1 0,1-1 0,-1 0 0,1 0 0,-1 0 0,1 1 0,-1-1 0,1 0 0,-1 1 0,1-1 0,-1 0 0,1 1 0,-1-1 0,1 1 0,-1-1 0,0 1 0,1-1 0,-1 1 0,0-1 0,1 1 0,-1-1 0,0 1 0,0-1 0,0 1 0,1-1 0,-1 1 0,0 0 0,0 0 0,-3 28 0,-18 27 0,21-55 0,-2 3 0,1-1 0,-1 1 0,1 0 0,0 1 0,0-1 0,0 0 0,0 0 0,1 5 0,1-8 0,1 0 0,0-1 0,0 1 0,-1-1 0,1 1 0,0-1 0,0 0 0,0 0 0,-1 0 0,1 0 0,0 0 0,0 0 0,0 0 0,1-1 0,20-5 0,0-1 0,-1-1 0,0-1 0,0-1 0,-1-1 0,38-27 0,-43 29 0,-34 44 0,15-29 0,0-1 0,1 0 0,-1 1 0,1-1 0,0 1 0,0 0 0,1 0 0,-1-1 0,1 1 0,1 0 0,-1 11 0,1-17-144,1 1-1,-1-1 1,0 1 0,0-1 0,1 1-1,-1-1 1,0 1 0,1-1-1,-1 1 1,1-1 0,-1 1-1,0-1 1,1 1 0,-1-1 0,1 0-1,-1 1 1,1-1 0,0 0-1,-1 0 1,1 1 0,-1-1-1,1 0 1,-1 0 0,1 0 0,0 0-1,-1 0 1,1 0 0,-1 0-1,1 0 1,0 0 0,-1 0 0,1 0-1,0 0 1,-1 0 0,1 0-1,-1 0 1,2-1 0,3 1-2050,12 0-5888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0 307 16816,'0'0'9737,"12"0"-8504,729-52 3748,-99-11-4981,1053-126 0,-1686 187-21,-12 2-88,-25 2-654,-19 1-2887,32-3-4971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8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0 293 13741,'0'0'7468,"14"0"-6037,293-4 4957,168-24-4449,-52 3-1490,189 6-271,189-10 37,-7-54 60,-361 19 408,-432 64-734,-1 0 0,1 0 0,-1 0 0,1 0 0,0 0 0,-1 0 0,1 0 0,-1-1 0,1 1 0,0 0 1,-1 0-1,1 0 0,-1-1 0,1 1 0,-1 0 0,1-1 0,-1 1 0,1 0 0,-1-1 0,1 1 0,-1-1 0,1 1 0,-1-1 0,0 1 0,1-1 0,-1 1 0,1-2 0,-8-15-5243,-3 2-4288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40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373 199 7431,'-59'11'758,"-254"58"7559,313-69-7203,79-3 1888,228-42-218,323-37-1794,643 45 180,-344 21-984,-265-45-618,-632 54-923,-34 1-855,-17-2-642,-31-6-4072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37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0 243 8104,'0'0'3897,"14"-3"-2322,259-53 410,2 12 1,387-12 0,1758-3 1313,-1001 94-635,343 18 1025,-1647-59-3025,144-24-1,-16-21-3624,-200 39-1966,-4-2-3860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3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78 10954,'4'-9'4917,"6"-20"-2388,5-11 4637,-17 53-3470,2 14-2560,0 9-828,-33 114 466,21-108-727,3 0-1,-8 77 0,17-118-76,-1 0-1,1-1 1,0 1-1,0 0 1,0 0 0,0-1-1,0 1 1,0 0-1,0 0 1,0 0-1,0-1 1,0 1-1,0 0 1,0 0 0,1-1-1,-1 1 1,0 0-1,1 0 1,-1-1-1,0 1 1,1 0-1,-1-1 1,1 1 0,-1 0-1,1-1 1,-1 1-1,1-1 1,-1 1-1,1-1 1,0 1-1,-1-1 1,2 1 0,-1-1-26,1-1 0,-1 1 1,1 0-1,-1-1 0,1 1 1,-1-1-1,1 1 0,-1-1 1,0 0-1,1 0 0,-1 1 1,0-1-1,1 0 0,1-2 1,40-45-1805,-18 6 104,-2 0 0,-1-2 1,26-77-1,-4 8 1476,-41 110 1697,-2 8-399,-3 23 168,-8 40 243,-8 5-408,6-33-401,2 0 1,2 1 0,1 1 0,3-1 0,0 64 0,4-104-682,0 1 1,1-1 0,-1 0-1,0 1 1,1-1-1,-1 0 1,1 1-1,-1-1 1,1 0 0,0 1-1,0-1 1,-1 0-1,1 0 1,0 0-1,0 0 1,0 0 0,0 0-1,0 0 1,0 0-1,1 0 1,-1 0-1,0-1 1,2 2 0,-2-2-43,0 0 1,-1 0 0,1 0 0,0 0-1,0 1 1,-1-1 0,1 0-1,0-1 1,-1 1 0,1 0 0,0 0-1,-1 0 1,1 0 0,0-1 0,-1 1-1,1 0 1,0 0 0,-1-1 0,1 1-1,-1-1 1,1 1 0,0 0 0,-1-1-1,1 1 1,-1-1 0,1 1-1,-1-1 1,0 0 0,1 1 0,-1-1-1,0 1 1,1-1 0,-1 0 0,0 1-1,0-1 1,1 0 0,-1 1 0,0-1-1,0 0 1,0 1 0,0-1 0,0 0-1,0 0 1,0 1 0,0-1-1,0 0 1,0-13-570,0 1-1,-1 0 1,-1-1 0,0 1-1,0 0 1,-6-15 0,2 11 604,-1-1 1,0 1-1,-1 0 1,-1 0 0,-1 1-1,-21-28 1,30 43 155,1 0-1,-1 0 1,0 1-1,1-1 1,-1 0-1,0 0 1,0 1 0,1-1-1,-1 0 1,0 1-1,0-1 1,0 1 0,0-1-1,0 1 1,0-1-1,0 1 1,0 0 0,0 0-1,-1-1 1,1 1-19,1 1 1,-1-1-1,1 0 1,-1 0-1,1 0 0,-1 1 1,1-1-1,-1 0 1,1 1-1,-1-1 1,1 0-1,-1 1 0,1-1 1,0 1-1,-1-1 1,1 1-1,0-1 1,-1 1-1,1-1 1,0 1-1,0-1 0,0 1 1,-1-1-1,1 2 1,-1 0 28,1 1-1,-1 0 1,1-1 0,0 1 0,0 0 0,0 0 0,0-1 0,0 1 0,1 0-1,-1-1 1,1 1 0,0 0 0,1 3 0,0-3-103,0 0-1,1-1 1,-1 1 0,0-1-1,1 1 1,0-1-1,0 0 1,0 0 0,0 0-1,0 0 1,0-1 0,0 1-1,1-1 1,-1 0 0,0 1-1,1-2 1,-1 1 0,6 0-1,70 4-1640,-66-5 1189,1-1 40,-1 0 0,1 0 1,-1-1-1,0-1 0,15-4 0,-23 5 464,0 0 0,0 0 1,0 0-1,0 0 0,0-1 0,0 0 1,-1 0-1,1 0 0,-1 0 0,0-1 0,0 0 1,0 0-1,0 0 0,-1 0 0,4-6 0,-6 10 43,-1-1-1,0 1 0,1-1 0,-1 1 0,1-1 0,-1 1 0,0 0 0,1-1 0,-1 1 0,0-1 0,0 0 0,0 1 0,1-1 0,-1 1 0,0-1 0,0 1 0,0-1 0,0 1 0,0-1 0,0 0 0,0 1 0,0-1 0,0 1 0,0-1 0,0 1 0,0-1 1,0 0-1,-1 1 0,1-1 0,0 1 0,0-1 0,-1 1 0,1-1 0,0 1 0,-1-1 0,1 1 0,0 0 0,-1-1 0,1 1 0,-1-1 0,1 1 0,-1 0 0,1-1 0,-1 1 0,1 0 0,-1 0 0,1-1 0,-1 1 0,1 0 0,-1 0 0,0 0 0,-1 0 46,0-1-1,0 2 1,0-1-1,0 0 1,0 0-1,-1 1 1,1-1-1,0 1 1,0-1-1,1 1 1,-1 0-1,0 0 1,-3 2-1,-1 2 76,-1 1-1,1 0 0,0 0 1,1 0-1,0 1 0,0 0 1,0 0-1,1 0 0,0 0 1,0 1-1,0 0 0,1 0 0,1 0 1,-1 0-1,1 0 0,1 0 1,0 1-1,-1 13 0,2-21-196,1 0-1,-1 0 1,1 0-1,0 0 1,-1 0-1,1 0 1,0 0-1,-1 0 1,1 0-1,0 0 1,0 0-1,0 0 1,0 0-1,0-1 1,0 1-1,0 0 1,0-1-1,0 1 1,0-1-1,0 1 1,0-1-1,0 0 0,1 1 1,-1-1-1,0 0 1,0 0-1,0 0 1,1 0-1,-1 0 1,0 0-1,2 0 1,42-5 297,-36 1-270,0 0 0,0-1 0,0 1 0,0-2 0,-1 1 0,0-1 0,0 0 0,-1-1 0,1 0 0,-1 0 0,7-10 0,-6 6-4,1-1 0,-2 1 0,0-1 0,0-1 1,-1 1-1,0-1 0,5-21 0,-39 77-191,24-34 201,-1-1 39,1 0 1,0 0-1,0 1 0,1-1 0,0 1 0,0 0 0,1-1 0,0 1 1,1 0-1,0 0 0,0 14 0,1-22-85,1 0 0,0 0 0,0 0 0,0 0 0,-1-1 0,1 1 0,0 0 0,0 0 0,0-1 0,0 1 0,0-1 0,1 1 0,-1-1 0,0 1 0,0-1 0,0 0 0,0 1 0,0-1 0,1 0 0,-1 0 0,0 0 0,0 0 0,0 0 0,1 0 0,-1 0 0,0 0 0,0-1 0,0 1 0,3-1 0,36-11 0,-28 4 0,-1-1 0,-1 0 0,1 0 0,-2-1 0,1 0 0,-1-1 0,-1 0 0,0 0 0,0-1 0,-1 0 0,-1 0 0,0-1 0,-1 0 0,7-23 0,-29 95 0,11-42 0,0-1 0,2 1 0,0 0 0,1 1 0,-1 30 0,4-47 0,0 0 0,1 1 0,-1-1 0,1 0 0,-1 0 0,1 1 0,0-1 0,-1 0 0,1 0 0,0 0 0,0 0 0,0 0 0,0 0 0,0 0 0,0 0 0,0 0 0,0 0 0,0-1 0,0 1 0,0 0 0,0-1 0,1 1 0,-1-1 0,0 1 0,0-1 0,1 0 0,-1 1 0,0-1 0,1 0 0,-1 0 0,1 0 0,-1 0 0,0 0 0,1 0 0,-1 0 0,2-1 0,3 1 0,0-1 0,0 0 0,0 0 0,0 0 0,0-1 0,-1 0 0,9-3 0,-6-1 0,0 1 0,-1-1 0,1 0 0,-1-1 0,-1 1 0,1-2 0,-1 1 0,-1 0 0,9-14 0,-10 14 0,-1 1 0,1-1 0,-1 0 0,-1 0 0,1 0 0,-1 0 0,0 0 0,-1-1 0,1 1 0,-2 0 0,1-1 0,-1-13 0,0 21 0,-1 0 0,1 0 0,-1 0 0,1 0 0,-1 0 0,1 0 0,0 0 0,-1 0 0,1 0 0,-1 0 0,1 0 0,0 0 0,-1 0 0,1 0 0,-1 0 0,1 0 0,0 0 0,-1 0 0,1 1 0,-1-1 0,1 0 0,0 0 0,-1 0 0,1 1 0,0-1 0,-1 0 0,1 1 0,0-1 0,0 0 0,-1 1 0,1-1 0,0 0 0,0 1 0,-1-1 0,1 0 0,0 1 0,0 0 0,-13 13 0,8-6 0,1-1 0,0 1 0,0 0 0,1 0 0,0 0 0,0 0 0,1 1 0,0-1 0,1 1 0,-1 14 0,2-22-163,1 0-1,-1 0 1,1 1 0,-1-1-1,1 0 1,-1 0 0,1 0-1,-1 0 1,1 0-1,0 0 1,0 0 0,0-1-1,-1 1 1,1 0 0,0 0-1,0-1 1,0 1 0,0 0-1,0-1 1,0 1 0,1-1-1,-1 1 1,0-1-1,0 0 1,0 1 0,0-1-1,1 0 1,-1 0 0,0 0-1,0 0 1,0 0 0,0 0-1,1 0 1,0-1 0,45-5-9559,-20-8 241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4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33 15278,'0'-1'389,"0"-1"-1,0 1 1,0 0 0,0 0-1,0-1 1,-1 1-1,1 0 1,0 0-1,-1-1 1,1 1-1,0 0 1,-1 0-1,0 0 1,1 0-1,-1-1 1,1 1-1,-1 0 1,0 0-1,0 0 1,0 1-1,0-1 1,0 0-1,0 0 1,0 0-1,0 1 1,-2-2-1,1 1 79,0 1 0,-1-1-1,1 1 1,-1 0-1,1 0 1,-1 0-1,1 0 1,0 0 0,-1 0-1,1 1 1,-1-1-1,1 1 1,0-1-1,-5 3 1,1 0-467,-1 1 0,1-1 0,-1 1 0,1 1 0,0-1 0,1 1 0,-1 0 0,1 0 0,0 1 0,0 0 0,1 0 0,-1 0 0,1 0 0,1 1 0,-1-1 0,1 1 0,0 0 0,1 0 0,0 0 0,-3 15 0,5-21-7,1 1 0,0-1-1,-1 1 1,1-1 0,0 0 0,0 0 0,0 1 0,0-1-1,0 0 1,0 0 0,0 0 0,0 0 0,1 0 0,-1 0-1,0 0 1,1-1 0,-1 1 0,0 0 0,1-1 0,-1 1-1,1-1 1,-1 1 0,1-1 0,-1 0 0,1 0-1,-1 1 1,1-1 0,2-1 0,53 4-651,-51-3 510,24-1-911,-18 0 832,-1 1-1,1 0 0,0 1 0,-1 0 0,1 0 0,14 5 1,-25-6 265,0 0 1,0 1-1,0-1 1,0 1 0,0-1-1,0 1 1,-1-1-1,1 1 1,0 0 0,0-1-1,-1 1 1,1 0 0,0-1-1,-1 1 1,1 0-1,-1 0 1,1 0 0,-1 0-1,1 0 1,-1 0 0,0 0-1,1-1 1,-1 1-1,0 0 1,0 0 0,0 0-1,0 0 1,0 0 0,0 0-1,0 0 1,0 0-1,0 0 1,0 0 0,-1 0-1,1 0 1,0 0-1,0 0 1,-1 0 0,1 0-1,-1 0 1,1 0 0,-1 0-1,1-1 1,-1 1-1,0 0 1,1 0 0,-2 0-1,-2 5 265,0-1-1,-1 0 0,1 0 0,-1 0 1,-8 6-1,5-5-302,-1 0 0,1-1 0,-1 0 0,0-1 0,0 0 0,0 0 0,-1-1 0,0 0 0,1 0 0,-1-1 0,0-1 0,0 0 0,-17 0 0,26-1-102,0 0 0,0 0 0,0 0 0,0-1 0,0 1 0,0 0 0,0-1 0,0 1 0,0-1 0,1 1 0,-1-1 0,0 1 0,0-1 0,0 0 0,0 1 0,1-1 0,-1 0 0,0 0 0,1 0-1,-2 0 1,2-1-203,-1 1-1,0 0 0,1-1 0,-1 1 0,1 0 0,0-1 0,-1 1 0,1-1 0,0 1 0,0 0 0,0-1 0,0 1 0,0-1 1,0 1-1,0-1 0,0 1 0,1-1 0,-1 1 0,0 0 0,1-1 0,-1 1 0,1 0 0,0-1 0,0 0 0,12-12-7103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4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62 20019,'0'0'12278,"9"6"-11845,-3-3-428,0 1 0,1-1 0,0 0 0,0 0 1,0-1-1,0 1 0,0-2 0,13 3 0,-17-4-5,-1 0 0,0 1 0,1-1-1,-1 0 1,1-1 0,-1 1 0,0 0-1,1-1 1,-1 1 0,0-1 0,1 1-1,-1-1 1,0 0 0,0 0 0,0 0-1,0-1 1,0 1 0,0 0 0,0-1-1,0 1 1,0-1 0,-1 0 0,1 1-1,0-1 1,-1 0 0,0 0 0,1 0-1,-1 0 1,0 0 0,0-1 0,0 1-1,-1 0 1,1 0 0,0-1 0,-1 1-1,1 0 1,-1-4 0,1 4 0,-1 1 0,0-1 0,0 1 0,0 0 0,0-1 0,0 1 0,0-1 0,0 1 0,0 0 0,0-1 0,-1 1 0,1-1 0,0 1 0,-1 0 0,0 0 0,1-1 0,-1 1 0,0 0 0,1 0 0,-1-1 0,0 1 0,0 0 0,0 0 0,0 0 0,0 0 0,0 0 0,0 1 0,0-1 0,-1 0 0,1 0 0,0 1 0,0-1 0,-1 1 0,1-1 0,0 1 0,-1-1 0,1 1 0,-1 0 0,1 0 0,0 0 0,-1 0 0,1 0 0,-1 0 0,1 0 0,-2 0 0,-2 1 0,0-1 0,0 1 0,-1 0 0,1 0 0,0 1 0,0 0 0,1 0 0,-1 0 0,0 0 0,0 1 0,-5 3 0,1 2 0,1 1 0,0-1 0,0 1 0,1 0 0,0 1 0,-8 17 0,12-23 0,1 0 0,0 1 0,-1-1 0,2 1 0,-1 0 0,1 0 0,0 0 0,0 0 0,0 0 0,0 0 0,1 0 0,0 0 0,0 0 0,0 0 0,1 0 0,0 0 0,0 0 0,2 5 0,-2-8 3,1 0 1,0 0-1,-1 0 1,1 1-1,0-2 1,1 1-1,-1 0 1,0 0-1,0-1 1,1 1-1,-1-1 0,1 0 1,0 1-1,-1-1 1,1-1-1,0 1 1,-1 0-1,1-1 1,5 1-1,60 3-601,-62-4 422,73-4-5069,-65 2 3109,-1 0 0,1-1 0,23-9 0,16-11-10980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5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19410,'0'0'9946,"-9"12"-9124,8-11-802,-5 6 115,0 1 1,0 1-1,0-1 1,1 1-1,0 0 1,1 0 0,0 1-1,1-1 1,-1 1-1,-2 15 1,-11 79 212,2-22 17,-9 158 0,24-240-365,0 1 0,0-1 0,0 1 0,1-1 0,-1 0 0,0 1 0,0-1 0,0 1 0,0-1 0,0 1 0,1-1 0,-1 0 0,0 1 0,0-1 0,1 0 0,-1 1 0,0-1 0,1 0 0,-1 1 0,0-1 0,1 0 0,-1 1 0,1-1 0,-1 0 0,0 0 0,1 0 0,-1 1 0,1-1 0,-1 0 0,1 0 0,-1 0 0,0 0 0,1 0 0,-1 0 0,1 0 0,-1 0 0,1 0 0,-1 0 0,1 0 0,-1 0 0,1 0 0,-1 0 0,0 0 0,1-1 0,-1 1 0,1 0 0,-1 0 0,1-1 0,22-11 0,-8-2 0,-1-1 0,-1-1 0,-1 0 0,15-24 0,-16 23 0,0 1 0,1 0 0,1 1 0,23-23 0,-35 37 0,0 0 0,0 0 0,0 0 0,0 0 0,0 1 0,0-1 0,0 0 0,1 0 0,-1 1 0,0-1 0,1 1 0,-1-1 0,0 1 0,1-1 0,-1 1 0,1 0 0,-1 0 0,1 0 0,-1 0 0,0 0 0,1 0 0,2 0 0,-3 1 0,0 0 0,0 0 0,0 0 0,0 0 0,0 0 0,0 0 0,0 0 0,0 0 0,0 0 0,0 0 0,0 1 0,-1-1 0,1 0 0,0 0 0,-1 1 0,1-1 0,-1 1 0,1 1 0,1 9 0,0 0 0,-1 1 0,0 24 0,-1-31 0,-1 34 0,-9 59 0,39-140-1740,53-131-16667,-81 176 24484,-1 10-3449,-4 20-74,0-18-1381,0 0 1,0 0-1,2 0 1,0 0-1,0 19 1,2-35-1154,1 1-1,-1-1 1,0 1 0,0-1 0,1 1 0,-1-1-1,0 1 1,1-1 0,-1 1 0,0-1 0,1 1-1,-1-1 1,1 0 0,-1 1 0,1-1-1,-1 0 1,1 1 0,-1-1 0,1 0 0,-1 1-1,1-1 1,-1 0 0,1 0 0,-1 0-1,1 0 1,0 0 0,-1 1 0,1-1 0,-1 0-1,1 0 1,-1 0 0,1-1 0,0 1 0,-1 0-1,1 0 1,-1 0 0,1 0 0,-1 0-1,1-1 1,-1 1 0,1 0 0,-1-1 0,1 1-1,0-1 1,26-13 606,-18 6-608,-1-1 1,-1 0-1,0-1 1,0 1-1,-1-1 0,0-1 1,0 1-1,-2-1 1,1 0-1,-1 0 0,-1 0 1,0-1-1,0 1 0,-1-1 1,-1 0-1,0 1 1,-1-20-1,-1 50-18,0-14 0,0 0 0,1 1 0,0-1 0,0 0 0,0 1 0,1-1 0,0 6 0,0-10 0,0 1 0,-1 0 0,1-1 0,0 1 0,0-1 0,0 1 0,0-1 0,0 0 0,0 1 0,0-1 0,1 0 0,-1 0 0,0 0 0,1 0 0,-1 0 0,1 0 0,-1 0 0,1 0 0,-1-1 0,1 1 0,-1-1 0,1 1 0,0-1 0,0 1 0,-1-1 0,1 0 0,0 0 0,2 0 0,5 0 0,0-1 0,-1-1 0,1 1 0,-1-1 0,1-1 0,-1 1 0,0-1 0,0-1 0,0 0 0,0 0 0,-1 0 0,0-1 0,0 0 0,0-1 0,0 1 0,-1-1 0,8-10 0,-1 2 0,-1 0 0,0-1 0,-1-1 0,-1 0 0,-1 0 0,0-1 0,7-19 0,-1-18 0,-14 50 0,0 0 0,0 0 0,-1 1 0,0-1 0,1 0 0,-1 0 0,-1 0 0,1 0 0,-1 0 0,1 0 0,-3-5 0,3 8 0,-1 1 0,1-1 0,-1 1 0,1 0 0,-1-1 0,1 1 0,-1-1 0,1 1 0,-1 0 0,0 0 0,1-1 0,-1 1 0,0 0 0,1 0 0,-1 0 0,0 0 0,1 0 0,-1 0 0,0 0 0,1 0 0,-1 0 0,0 0 0,1 0 0,-1 0 0,0 0 0,1 1 0,-1-1 0,1 0 0,-1 0 0,0 1 0,1-1 0,-1 1 0,1-1 0,-1 0 0,1 1 0,-1-1 0,1 1 0,-1-1 0,1 1 0,-1-1 0,1 1 0,0-1 0,-1 2 0,-21 22 0,-10 24 0,-32 64 0,56-95 0,0 0 0,1 1 0,1-1 0,0 1 0,2 1 0,0-1 0,-3 35 0,7-51 0,0 1 0,0-1 0,1 0 0,-1 0 0,0 0 0,1 0 0,-1 0 0,1 0 0,-1 0 0,1 0 0,0-1 0,0 1 0,0 0 0,0 0 0,0-1 0,1 1 0,-1 0 0,0-1 0,1 1 0,-1-1 0,1 0 0,2 2 0,0-1 0,0 0 0,0 0 0,0 0 0,0-1 0,1 1 0,-1-1 0,1 0 0,-1-1 0,9 1 0,1-1 0,-1 0 0,1-1 0,-1-1 0,0 0 0,0-1 0,18-6 0,2-5-2479,-28 12 1635,-1 0 0,1-1 0,-1 1 0,1-1 0,-1 0 0,0-1 0,0 1 0,0 0 0,-1-1 0,1 0-1,-1 0 1,0 0 0,0 0 0,4-9 0,-1-6-6565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6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98 290 12364,'0'0'12822,"-7"13"-11967,-8 14-49,-33 70 2843,43-87-3325,0 2 1,1-1-1,0 0 1,1 1-1,1 0 1,-3 20-1,6-32-324,-1 1 0,1-1 0,-1 1 0,1-1 0,-1 1 0,1-1 0,0 0 0,-1 1 0,1-1 0,-1 0 0,1 0 0,0 1 0,-1-1 0,1 0 0,0 0 0,0 0 0,-1 0 0,1 0 0,0 0 0,-1 0 0,1 0 0,0 0 0,0 0 0,-1 0 0,1 0 0,0 0 0,-1-1 0,1 1 0,0 0 0,-1-1 0,1 1 0,-1 0 0,1-1 0,0 1 0,0-1 0,16-11 0,-1 0 0,-1-2 0,1 0 0,-2 0 0,0-1 0,23-34 0,-14 20 0,15-21 0,-1-2 0,-3-1 0,-2-2 0,44-104 0,-101 219 0,-29 77 0,47-115 0,0 0 0,2 1 0,0 0 0,-1 29 0,5-48-7,1 0 1,0 0-1,0 0 1,0 0-1,1 0 0,-1-1 1,1 1-1,0 0 1,0 0-1,0 0 0,1-1 1,-1 1-1,1 0 1,0-1-1,0 0 0,0 1 1,1-1-1,2 3 1,-1-3-156,0 0 1,0 0 0,1 0 0,-1-1 0,1 0 0,0 0 0,-1 0 0,1 0 0,0-1 0,0 0-1,0 0 1,0 0 0,8 0 0,38-3-6437,7-16-2776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6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15 7143,'0'0'22773,"-10"-4"-20365,6 2-2392,1 1 1,-1-1-1,0 1 1,0 0-1,0 0 0,0 0 1,0 0-1,-1 1 1,1-1-1,0 1 0,0 0 1,0 1-1,0-1 1,0 1-1,0-1 0,-1 1 1,1 1-1,1-1 1,-1 0-1,0 1 1,0 0-1,0 0 0,1 0 1,-1 0-1,1 1 1,-5 4-1,0 1-16,1-1 0,0 1 0,1 1 0,0 0 0,0-1 0,1 2 0,0-1 0,1 0 0,0 1 0,1 0 0,-1 0 0,2 0 0,0 1 0,0-1 0,0 0 0,1 18 0,1-26 0,0-1 0,0 1 0,1 0 0,-1 0 0,0-1 0,1 1 0,-1 0 0,1 0 0,-1-1 0,1 1 0,0-1 0,0 1 0,0-1 0,0 1 0,0-1 0,0 1 0,0-1 0,1 0 0,-1 1 0,0-1 0,1 0 0,-1 0 0,1 0 0,-1 0 0,1 0 0,-1-1 0,1 1 0,0 0 0,-1-1 0,1 1 0,0-1 0,0 0 0,-1 1 0,1-1 0,0 0 0,0 0 0,2 0 0,1-1 0,-1 1 0,1-1 0,-1 1 0,1-1 0,0 0 0,-1-1 0,0 1 0,1-1 0,-1 0 0,0 0 0,0 0 0,0-1 0,6-5 0,-2 0-92,0-1 0,-1-1-1,0 1 1,-1-1 0,0 0 0,0 0-1,-2-1 1,1 0 0,-1 0 0,0 0 0,2-15-1,7-16-765,-13 42 629,-12 44-5608,13-15 1200,9-20-3750,5-8-1595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7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21 11723,'0'0'14857,"-6"11"-14185,-17 41 374,2 2-1,2 0 0,3 1 0,-15 89 1,28-126-1035,0-1 1,2 1-1,0-1 1,1 1 0,4 27-1,-4-44-9,0-1 0,0 0 0,0 1 0,0-1 0,0 0 0,0 1 0,0-1-1,0 1 1,0-1 0,0 0 0,0 0 0,1 1 0,-1-1 0,0 0 0,0 1 0,0-1 0,1 0 0,-1 1 0,0-1 0,0 0-1,1 0 1,-1 0 0,0 1 0,0-1 0,1 0 0,-1 0 0,0 0 0,1 0 0,-1 1 0,0-1 0,1 0 0,-1 0 0,0 0-1,1 0 1,-1 0 0,0 0 0,1 0 0,-1 0 0,0 0 0,1 0 0,-1 0 0,1 0 0,-1 0 0,0 0 0,1 0 0,-1-1-1,0 1 1,1 0 0,-1 0 0,0 0 0,0-1 0,1 1 0,-1 0 0,0 0 0,0 0 0,1-1 0,-1 1 0,0-1 0,14-16 103,1-23-105,-2-1 0,15-83 0,-24 93 0,2 1 0,1 0 0,2 0 0,0 1 0,2 0 0,2 1 0,17-32 0,-28 57-6,0 0 0,-1 1 0,1-1-1,0 1 1,0-1 0,1 1 0,-1 0 0,0 0 0,1 0 0,0 0-1,-1 0 1,1 0 0,0 1 0,0-1 0,0 1 0,0 0 0,0 0 0,0 0-1,0 0 1,0 1 0,0-1 0,0 1 0,1-1 0,-1 1 0,0 0-1,0 1 1,0-1 0,1 1 0,-1-1 0,0 1 0,0 0 0,0 0-1,0 0 1,3 2 0,-1 0-3,0 0 0,0 0 0,-1 1-1,1-1 1,-1 1 0,0 0 0,0 0 0,-1 0-1,1 1 1,-1 0 0,0-1 0,0 1-1,0 0 1,-1 0 0,1 1 0,-1-1 0,-1 0-1,2 9 1,-1-9 18,-1 0-1,0 0 1,-1 0-1,1 0 1,-1 0-1,0 0 1,-1 0-1,1 0 1,-1 0-1,0 0 0,0 0 1,-1 0-1,1 0 1,-1 0-1,0 0 1,0-1-1,-1 1 1,1-1-1,-1 1 1,0-1-1,0 0 1,-1 0-1,1-1 1,-1 1-1,0-1 1,0 1-1,0-1 1,0-1-1,0 1 0,-1 0 1,1-1-1,-1 0 1,0 0-1,0 0 1,0-1-1,0 0 1,0 0-1,0 0 1,0 0-1,0-1 1,0 0-1,0 0 1,0 0-1,0-1 1,-9-1-1,11 1-149,-1 0 1,0-1-1,1 1 0,0-1 1,-1 0-1,1 0 0,0 0 1,0 0-1,0-1 1,0 1-1,1-1 0,-4-3 1,5 4-67,-1 1 0,0-1 0,1 0 0,0 0 1,-1 0-1,1 0 0,0 0 0,0 0 0,0 0 1,0 0-1,1-1 0,-1 1 0,1 0 0,-1 0 1,1-1-1,0 1 0,-1 0 0,1-1 0,0 1 1,1-4-1,5-1-5479,8 0-1355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8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40 18449,'0'0'3438,"2"-8"150,-1-2-3124,3-12 2884,-1 44-872,-7 32-2244,-2 0-1,-2 0 0,-16 56 1,2-5-154,15-70-78,-17 114 0,25-136 0,2-11 0,2-7 0,1-6 0,-1 1 0,0-1 0,0 0 0,-1-1 0,0 1 0,3-19 0,10-75 0,-13 29 0,-4 70 0,0 24 0,0-2 0,0-5 0,0 0 0,1-1 0,0 1 0,1-1 0,0 1 0,0-1 0,5 12 0,-6-20 0,0 0 0,0 0 0,0 0 0,1 0 0,-1 0 0,0 0 0,1-1 0,-1 1 0,1 0 0,0-1 0,-1 1 0,1-1 0,0 1 0,0-1 0,0 0 0,0 0 0,0 0 0,0 0 0,0 0 0,1 0 0,-1-1 0,0 1 0,0-1 0,1 0 0,-1 1 0,0-1 0,1 0 0,-1 0 0,0-1 0,0 1 0,1 0 0,-1-1 0,0 1 0,0-1 0,1 0 0,-1 0 0,0 0 0,0 0 0,0 0 0,3-2 0,0 0 0,1-1 0,-1 0 0,0 0 0,0 0 0,0-1 0,0 0 0,-1 1 0,0-2 0,0 1 0,0 0 0,-1-1 0,1 0 0,2-7 0,4-11 0,14-48 0,-39 115 0,7-23 0,2 0 0,0 0 0,0 0 0,2 0 0,-2 30 0,5-49 0,1 0 0,0 0 0,0-1 0,0 1 0,1 0 0,-1 0 0,0 0 0,0 0 0,0 0 0,1-1 0,-1 1 0,0 0 0,1 0 0,-1 0 0,1-1 0,-1 1 0,1 0 0,-1 0 0,1-1 0,-1 1 0,1-1 0,0 1 0,-1 0 0,1-1 0,0 1 0,-1-1 0,3 1 0,-1 0 0,0-1 0,0 0 0,0 1 0,0-1 0,0 0 0,0 0 0,0 0 0,0 0 0,1-1 0,-1 1 0,3-1 0,3-2 0,0 0 0,0 0 0,0 0 0,15-10 0,171-131 0,-194 143 0,0 1 0,1-1 0,-1 1 0,1-1 0,-1 1 0,0-1 0,1 1 0,-1 0 0,1-1 0,-1 1 0,1 0 0,-1-1 0,1 1 0,0 0 0,-1 0 0,1-1 0,-1 1 0,1 0 0,0 0 0,-1 0 0,1 0 0,-1 0 0,1 0 0,0 0 0,-1 0 0,1 0 0,-1 0 0,1 0 0,0 0 0,-1 0 0,1 1 0,-1-1 0,1 0 0,0 0 0,-1 1 0,1-1 0,-1 0 0,1 1 0,-1-1 0,1 0 0,-1 1 0,0-1 0,1 1 0,-1-1 0,1 1 0,-1-1 0,0 1 0,1-1 0,-1 1 0,0-1 0,0 1 0,1 0 0,-1-1 0,0 2 0,0 47 0,-1-44 0,0 0 0,1 0 0,0 0 0,0 0 0,0 0 0,0 0 0,1 0 0,1 7 0,-1-11 0,0 0 0,0-1 0,0 1 0,0 0 0,0-1 0,0 1 0,0-1 0,0 1 0,0-1 0,0 0 0,1 1 0,-1-1 0,0 0 0,0 0 0,0 0 0,0 0 0,0 0 0,1 0 0,-1 0 0,0 0 0,0 0 0,0 0 0,0-1 0,0 1 0,1 0 0,0-2 0,31-12 0,26-26 0,-41 27 0,1 0 0,1 1 0,39-18 0,-58 30 0,0-1 0,0 1 0,0 0 0,0 0 0,0-1 0,1 1 0,-1 0 0,0 0 0,0 0 0,0 0 0,0 0 0,0 0 0,0 0 0,0 1 0,0-1 0,0 0 0,0 1 0,0-1 0,0 0 0,0 1 0,0-1 0,0 1 0,0 0 0,0-1 0,0 1 0,0 0 0,0-1 0,-1 1 0,1 0 0,0 0 0,-1 0 0,1 0 0,-1 0 0,1 0 0,-1 0 0,1 0 0,-1 0 0,1 0 0,-1 0 0,0 0 0,0 0 0,1 0 0,-1 0 0,0 0 0,0 0 0,0 2 0,1 10 0,-1 0 0,0 0 0,-2 18 0,1-8 0,0-21 0,1-1 0,0 0 0,0 1 0,0-1 0,0 0 0,0 1 0,0-1 0,0 0 0,0 0 0,0 1 0,0-1 0,1 0 0,-1 1 0,1-1 0,-1 0 0,1 0 0,-1 0 0,1 0 0,0 1 0,-1-1 0,1 0 0,0 0 0,2 1 0,-1-2 0,0 0 0,-1-1 0,1 1 0,0-1 0,0 0 0,-1 1 0,1-1 0,0 0 0,-1 0 0,1 0 0,-1 0 0,1-1 0,-1 1 0,0 0 0,1-1 0,1-2 0,-2 2-779,-18-4-21920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8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22293,'0'0'10346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9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1 148 16976,'0'0'8381,"7"-8"-6672,4-5-1063,13-15 1016,0 1 0,44-36 0,-68 62-1660,1 0 0,0 1 0,-1-1 0,1 0 0,0 1 1,0-1-1,-1 1 0,1-1 0,0 1 0,0-1 0,0 1 1,0 0-1,-1-1 0,1 1 0,0 0 0,0 0 0,0 0 1,0 0-1,0 0 0,0-1 0,0 2 0,0-1 0,0 0 1,0 0-1,-1 0 0,1 0 0,0 1 0,0-1 0,0 0 1,0 1-1,1-1 0,-1 2-1,0 0 0,0-1 0,-1 1 1,1-1-1,0 1 0,0 0 0,-1 0 0,1-1 0,-1 1 1,0 0-1,1 0 0,-1 0 0,0 0 0,0 2 0,-9 67-18,-2-30 40,7-30-50,1-1 0,0 0 0,1 1 0,-2 19 0,27-38-7468,-7-7-470,3-4-5771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0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3 184 16432,'0'0'15145,"-1"10"-15023,1-4-84,-1 8-27,0 0-1,1-1 1,1 1 0,4 24-1,-5-36 3,0 0 0,1 0 0,-1 0 1,1-1-1,-1 1 0,1 0 0,0 0 0,-1 0 0,1-1 0,0 1 0,0 0 0,0-1 0,1 1 0,-1-1 0,0 1 0,0-1 0,1 0 0,-1 0 1,1 1-1,-1-1 0,1 0 0,0 0 0,-1 0 0,1 0 0,0-1 0,0 1 0,0 0 0,-1-1 0,1 0 0,0 1 0,0-1 0,0 0 1,0 0-1,0 0 0,0 0 0,0 0 0,0 0 0,-1 0 0,1-1 0,0 1 0,0-1 0,0 0 0,0 1 0,-1-1 0,1 0 0,0 0 1,-1 0-1,4-2 0,1-1 16,-1 0 0,0-1 1,0 1-1,0-1 1,0 0-1,-1 0 0,0 0 1,7-11-1,-6 8-15,0 1 1,0 0-1,1 1 1,10-10-1,-15 63-14,-3-21 0,1-20 0,1 1 0,-1-1 0,1 1 0,0-1 0,0 1 0,1 0 0,2 12 0,-1-19 0,0 1 0,0-1 0,0 0 0,0 1 0,0-1 0,0 0 0,0 0 0,0 0 0,0-1 0,1 1 0,-1 0 0,0-1 0,-1 1 0,1-1 0,0 0 0,0 0 0,4-2 0,6-5 0,1-2 0,-1 0 0,12-12 0,-16 13 0,0 1 0,1 1 0,-1 0 0,1 0 0,0 1 0,1 0 0,0 0 0,16-6 0,-24 11 0,-1 1 0,0 0 0,0-1 0,0 1 0,1 0 0,-1 0 0,0 0 0,1 0 0,-1 0 0,0 0 0,0 0 0,1 0 0,-1 1 0,0-1 0,0 0 0,0 1 0,0-1 0,1 1 0,-1 0 0,0-1 0,0 1 0,0 0 0,0-1 0,0 1 0,0 0 0,0 0 0,-1 0 0,1 0 0,0 0 0,0 0 0,-1 0 0,1 0 0,0 0 0,-1 0 0,1 1 0,-1-1 0,0 0 0,1 0 0,-1 0 0,0 1 0,0-1 0,0 2 0,1-2 0,-1 1 0,0 0 0,1-1 0,-1 1 0,1-1 0,-1 1 0,1-1 0,0 1 0,-1-1 0,1 1 0,0-1 0,0 0 0,0 1 0,0-1 0,0 0 0,1 0 0,-1 0 0,0 0 0,0 0 0,1 0 0,-1 0 0,1 0 0,-1 0 0,1-1 0,-1 1 0,1-1 0,-1 1 0,1-1 0,0 1 0,1-1 0,3-1 0,0 0 0,0 0 0,0 0 0,0-1 0,-1 0 0,1 0 0,-1-1 0,1 0 0,-1 0 0,0 0 0,8-6 0,-6 4 0,0 0 0,0 1 0,0 0 0,15-5 0,-19 8 0,0 0 0,0 1 0,0-1 0,0 1 0,0 0 0,0 0 0,0 0 0,0 0 0,0 0 0,0 1 0,0-1 0,0 1 0,0 0 0,0 0 0,0 0 0,0 0 0,3 2 0,-3-1-16,0-1 0,0 0 0,0 0 0,0 0-1,0 0 1,1-1 0,-1 1 0,0-1 0,0 0 0,1 0 0,-1 0 0,0 0 0,1-1 0,-1 1-1,0-1 1,0 0 0,0 0 0,0 0 0,1 0 0,-1 0 0,-1-1 0,1 0 0,0 1-1,0-1 1,-1 0 0,1 0 0,-1-1 0,1 1 0,-1 0 0,3-5 0,9-9-157,-1-1 0,-1-1 0,17-31 0,-14 21 109,1 1 69,-10 15 5,1 0-1,1 0 1,0 1 0,10-12 0,-17 23 182,-2 20-16,-1 32-38,-1-27-22,2 0 0,1-1 0,1 1-1,1 0 1,6 30 0,-8-55-116,1 0 0,-1 1 0,0-1 0,0 0 0,1 1 0,-1-1 0,0 1 0,0-1 0,0 0 0,1 1 0,-1-1 0,0 1 0,0-1 0,0 1 0,0-1 0,0 0 0,0 1 0,0-1 0,0 1 0,0-1 0,0 1 0,0-1 0,0 0 0,0 1 0,0-1 0,0 1 0,-1-1 0,1 1 0,0-1 0,0 0 0,0 1 0,-1-1 0,1 0 0,0 1 0,-1-1 0,1 0 0,0 1 0,-1-1 0,1 0 0,0 0 0,-1 1 0,1-1 0,0 0 0,-1 0 0,1 1 0,-1-1 0,1 0 0,0 0 0,-1 0 0,0 0 0,-26-15 0,-26-36 0,-18-48 0,124 126 0,-41-22-639,-1 0 1,1 0-1,0-1 0,17 3 0,-11-4-2120,-1-1-1,29 1 1,-14-3-9471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1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15919,'1'-3'8584,"3"3"-7207,7 0 33,-1 15-65,3 9-704,-2 5-161,5 7-288,3-3-256,4-8-3459,4-12-6599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4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9257,'0'0'4772,"81"1"-3555,-28 2-224,16-1-640,5 3-225,8 1-96,0-1-64,-5-2-1121,-9 0-1153,-16-3-1410,-14 0-3875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4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2 13100,'0'0'1196,"9"-1"112,20 1-123,0 0 0,31 5 0,-51-4-981,-1 1-1,1-1 0,0 2 0,-1-1 1,1 1-1,-1 0 0,0 1 1,0 0-1,0 0 0,0 0 0,-1 1 1,10 9-1,-15-12-184,0 1 1,0-1-1,-1 1 1,1-1-1,-1 1 1,1 0 0,-1-1-1,0 1 1,0 0-1,-1 0 1,1 0-1,0 0 1,-1 0-1,0 0 1,0 0-1,0 0 1,0 0-1,0 0 1,-1 0-1,1 0 1,-1 0-1,0 0 1,1-1-1,-2 1 1,1 0-1,0 0 1,0-1-1,-1 1 1,0 0-1,1-1 1,-5 5-1,-6 8 194,-1 0-1,-1 0 1,-25 20-1,28-25-149,-56 50-76,-82 74 229,60-38-4006,61-59-1388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6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8456,'0'0'16207,"-4"77"-15598,4-39 192,0 5-513,0 3-192,4-1 0,6-3-608,2-5-1506,0-8-1762,-6-9-1249,-6-9-3395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6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15855,'0'0'1180,"9"-3"117,4-1-1044,1 1 0,0 0 1,0 2-1,-1-1 0,1 2 0,0 0 1,0 0-1,0 1 0,0 1 0,0 1 0,-1 0 1,22 7-1,-7 0-18,-1 0 0,0 2 0,0 1 1,-1 2-1,31 22 0,-48-30-187,0 0 0,-1 0-1,0 1 1,0 0 0,-1 1 0,-1 0-1,1 0 1,-1 0 0,9 19-1,-13-23 127,0 0 0,0-1-1,-1 1 1,1 0 0,-1 0-1,0 0 1,-1 0-1,1 0 1,-1 0 0,0 0-1,0 0 1,-1 0 0,1 0-1,-1 0 1,0 0 0,-1 0-1,1-1 1,-1 1-1,0 0 1,0-1 0,0 1-1,-1-1 1,-5 8 0,-2-1 26,0-1 0,-1 0 0,0 0 0,0-1 0,-1-1 1,0 0-1,-1 0 0,0-1 0,0-1 0,-1 0 1,1-1-1,-1-1 0,0 0 0,0 0 0,-1-2 1,1 0-1,-1 0 0,1-1 0,-25-2 0,34-1-220,1 1-1,-1 0 1,1-1-1,0 0 1,0 0-1,0 0 1,0 0 0,0-1-1,0 0 1,1 1-1,-1-1 1,1-1-1,0 1 1,0 0-1,0-1 1,0 0-1,1 0 1,-1 1-1,1-1 1,-3-7-1,2 4-705,0 0-1,1 0 0,0-1 1,0 1-1,0-1 0,1 1 1,0-1-1,1 0 0,0 0 1,0 1-1,2-12 0,8-3-4061,11 6-1330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7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0 156 12844,'0'0'6807,"13"2"-3925,-7-1-2634,2 1 105,0-1 1,0 0 0,0 0 0,0-1-1,0 0 1,-1 0 0,1-1-1,0 0 1,0 0 0,0-1 0,-1 0-1,1-1 1,8-3 0,4-5 69,-2-1 0,29-23 0,-43 33-389,-1-1 0,0 0-1,1 0 1,-1 0-1,0 0 1,0-1 0,-1 1-1,1-1 1,-1 1-1,0-1 1,0 0 0,0 0-1,0 0 1,-1 0-1,1-1 1,-1 1 0,0 0-1,-1-1 1,1 1 0,-1-8-1,0 12-31,0-1 0,0 1 0,-1-1 0,1 1 0,0 0 0,-1-1 0,1 1 0,-1 0 0,1 0 0,-1-1 0,1 1 0,0 0-1,-1 0 1,1 0 0,-1 0 0,1-1 0,-1 1 0,1 0 0,-1 0 0,1 0 0,-1 0 0,1 0 0,-1 0 0,1 0 0,-1 0 0,1 0 0,-1 0 0,1 1 0,-1-1 0,1 0 0,0 0-1,-1 0 1,1 1 0,-1-1 0,1 0 0,-1 0 0,1 1 0,0-1 0,-1 0 0,0 1 0,-18 12-66,13-7 116,0 0 0,0 1 0,1 0 0,0 0 0,0 1 0,1-1 0,-1 1 0,2 0 0,-1 0 0,1 0 0,0 1 0,1-1 0,0 1 0,-1 9 0,3-16-19,1 0 1,-1-1 0,1 1-1,-1 0 1,1-1 0,0 1-1,-1 0 1,1-1 0,0 1-1,0-1 1,0 1 0,0-1-1,0 1 1,1-1 0,-1 0-1,0 0 1,0 0 0,1 0-1,-1 0 1,1 0 0,-1 0-1,1 0 1,0 0 0,-1 0-1,1-1 1,0 1 0,-1-1 0,1 0-1,0 1 1,0-1 0,-1 0-1,1 0 1,3 0 0,11 1 176,0 0 1,29-3 0,-28 1-147,47-11 118,-54 9-187,0 1-1,1-1 1,-1 2 0,0 0-1,12-1 1,-20 4 13,-1-1-1,1 0 1,0 1 0,-1-1 0,1 1 0,0 0 0,-1 0 0,0-1 0,1 1-1,-1 0 1,0 0 0,0 0 0,0 0 0,-1 0 0,1 0 0,0 1 0,-1-1-1,1 0 1,-1 0 0,1 5 0,9 22 99,-8-27-107,1-1 0,-1 1 0,1 0 0,-1-1 0,1 1 0,0-1 0,0 0 0,-1 0 0,1 0 0,0 0 0,0-1 0,0 1 0,0-1 0,0 0 0,0 1 0,0-1 0,0-1 0,0 1 0,0 0 0,5-2 0,61-16 0,-32 6-2196,19-4-6242,23-8-2250,-59 17 4784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7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7944,'0'0'21615,"-5"9"-21188,-17 27-182,22-36-242,0 1 1,-1-1-1,1 1 0,0-1 0,0 0 0,0 1 0,-1-1 1,1 0-1,0 1 0,0-1 0,0 1 0,0-1 0,0 0 1,0 1-1,-1-1 0,1 1 0,0-1 0,0 1 0,0-1 0,1 0 1,-1 1-1,0-1 0,0 1 0,0-1 0,0 1 0,0-1 1,0 0-1,1 1 0,-1-1 0,0 0 0,0 1 0,1-1 1,-1 0-1,0 1 0,0-1 0,1 0 0,-1 1 0,0-1 1,1 0-1,-1 0 0,0 1 0,1-1 0,-1 0 0,1 0 0,-1 0 1,0 1-1,1-1 0,-1 0 0,1 0 0,-1 0 0,0 0 1,1 0-1,0 0 0,25 0 17,-22-1-8,8 0-117,0-1 0,0 0 1,0-1-1,-1 0 0,16-7 0,-17 6-95,1 0-1,0 1 1,0 0 0,1 1-1,19-2 1,-30 4 186,-1 0-1,1 0 1,0 0-1,-1 0 1,1 0-1,-1 0 1,1 1-1,-1-1 1,1 0-1,-1 0 1,1 1-1,-1-1 1,1 0-1,-1 0 1,1 1-1,-1-1 1,1 1-1,-1-1 1,1 0-1,-1 1 1,0-1-1,1 1 1,-1-1-1,0 1 1,1-1-1,-1 1 1,0-1-1,0 1 1,0-1-1,1 1 1,-1 0-1,0-1 1,0 2-1,0 26 278,-1-26-221,1 0-1,0 0 0,-1 1 1,1-1-1,0 0 1,0 0-1,0 0 1,0 0-1,0 0 1,1 0-1,-1 0 1,1 0-1,-1 0 0,1 0 1,0 0-1,0 0 1,0 0-1,0 0 1,0 0-1,2 2 1,8-1-65,0-1 1,0 0-1,0-1 1,0 0 0,0-1-1,0 0 1,0 0-1,0-1 1,12-3-1,50-15-4018,-1-10-4420,-27 8-1682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8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74 187 10282,'0'0'11328,"-10"7"-9155,-51 34 1649,61-41-3816,0 0 1,-1 0 0,1 0 0,0 1-1,0-1 1,0 0 0,0 0-1,0 0 1,-1 0 0,1 0 0,0 1-1,0-1 1,0 0 0,0 0-1,0 0 1,0 0 0,0 1 0,0-1-1,-1 0 1,1 0 0,0 0-1,0 1 1,0-1 0,0 0 0,0 0-1,0 0 1,0 0 0,0 1-1,0-1 1,0 0 0,0 0-1,0 0 1,0 1 0,1-1 0,-1 0-1,0 0 1,0 0 0,0 1-1,0-1 1,0 0 0,0 0 0,0 0-1,0 0 1,1 1 0,10 6-159,15 1-367,-17-7 583,0 0-1,1-1 0,-1 0 1,1 0-1,-1-1 0,1-1 1,-1 1-1,0-1 0,1-1 1,-1 0-1,-1 0 0,1-1 1,0 0-1,-1 0 0,0-1 0,13-10 1,-3 2 112,-1-2 1,0 0-1,-1 0 1,-1-2-1,0 0 1,12-20-1,-5-2 257,-20 37-386,-1 0 0,0 0 0,0 0 0,-1-1 0,1 1 0,0 0 0,-1 0 0,1-1 0,-1 1 0,0-1 0,0 1 0,0 0 0,0-1 0,0 1 0,-1-5 0,0 7-39,1-1 0,-1 1-1,1 0 1,-1-1 0,1 1-1,-1 0 1,1 0 0,-1-1 0,0 1-1,1 0 1,-1 0 0,1 0-1,-1 0 1,0 0 0,1 0 0,-1 0-1,1 0 1,-1 0 0,0 0-1,1 0 1,-1 0 0,0 0 0,1 0-1,-1 0 1,1 1 0,-1-1-1,1 0 1,-1 1 0,1-1 0,-1 0-1,1 1 1,-1-1 0,1 0-1,-1 1 1,1-1 0,-1 1 0,1-1-1,0 1 1,-1 0 0,-19 19 62,12-10 40,0 1 1,0 0-1,1 0 0,0 1 1,1-1-1,1 2 0,0-1 1,0 1-1,1-1 0,1 1 1,0 0-1,0 0 0,2 1 1,-1 13-1,2-25-110,1 0 0,-1 0 0,1 0 0,-1 0 0,1 0 0,0 0 0,0-1 0,-1 1 0,1 0 0,1-1 0,-1 1 0,0 0 0,0-1 0,1 1 0,-1-1 0,0 0 0,1 1 0,0-1 0,-1 0 0,1 0 0,0 0 0,-1 0 0,1 0 0,0-1 0,0 1 0,0 0 0,0-1 0,0 0 0,0 1 0,-1-1 0,4 0 0,9 2 0,1-1 0,0-1 0,18-1 0,-14 0 0,-10 1-598,0-1 1,0 0-1,0-1 1,13-3-1,15-9-7053,-7-1-10345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3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1 104 12139,'0'0'8494,"9"-10"-7651,-3 4-699,1 0 1,0 0-1,0 0 0,0 1 0,1 0 0,0 0 0,0 1 0,0 0 1,1 0-1,-1 1 0,1 0 0,16-3 0,60-7 1242,145-4-1,88 21 179,501 78-588,-552-49-879,423 44 66,338 43 90,-666-79-47,368-7-1,-643-35-18,-115-11-5319,11-1-1080,-4-12-10743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6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138 138 19923,'0'0'3763,"5"9"-3015,2 5-272,-1 1 0,0 0 1,-1 1-1,-1-1 0,0 1 0,-1 0 0,1 27 1,-2 128 1285,-4-92-1521,1-51-220,0-20-51,0-1 1,1 1-1,0 0 0,0 0 0,0 0 1,1 0-1,0-1 0,1 1 0,0 0 0,0-1 1,6 14-1,-8-21-41,0 0 0,0 0 1,0 0-1,0 1 0,0-1 1,0 0-1,0 0 0,1 0 0,-1 0 1,0 0-1,0 0 0,0 1 0,0-1 1,0 0-1,0 0 0,0 0 0,0 0 1,1 0-1,-1 0 0,0 0 0,0 0 1,0 0-1,0 0 0,0 0 0,1 1 1,-1-1-1,0 0 0,0 0 0,0 0 1,0 0-1,0 0 0,1 0 0,-1 0 1,0 0-1,0 0 0,0 0 0,0-1 1,0 1-1,1 0 0,-1 0 0,0 0 1,0 0-1,0 0 0,0 0 0,0 0 1,0 0-1,1 0 0,-1 0 1,0 0-1,0-1 0,0 1 0,0 0 1,0 0-1,0 0 0,0 0 0,3-13-2087,-5-17-1240,-1 15 1106,-2 1 1,1 0 0,-10-18 0,-29-43-2023,-10 6 5942,-3 12 7036,38 46-5424,12 13-529,7 0-2635,0-1-1,-1 1 1,1-1-1,0 0 1,0 1 0,0-1-1,0 0 1,1 0-1,-1 1 1,0-1-1,0 0 1,1 0 0,-1 0-1,1-1 1,-1 1-1,1 0 1,-1 0 0,1-1-1,1 1 1,20 6-140,1-2 1,-1 0-1,1-2 1,0-1 0,0 0-1,46-4 1,-27 1-1095,52-4-2202,-85 4 3135,-1-1 0,1 0 0,-1 0-1,0-1 1,0 0 0,0 0-1,16-9 1,-18 3 3579,-16 8-445,-18 7-860,20-1-1881,0 1 0,0 0 0,1 1 0,0 0 1,0 0-1,0 0 0,1 0 0,0 1 0,1 0 0,0 0 1,0 0-1,1 0 0,0 1 0,0 0 0,1-1 0,0 1 1,0 0-1,1 0 0,1 0 0,-1 0 0,2 10 0,-1-17-153,0 0 0,0 0 0,1 0 0,-1 0 0,0 1 0,1-1 0,0 0 0,0-1 0,-1 1 0,1 0 0,0 0 0,1 0 0,-1 0 0,0-1 0,0 1 0,1 0 0,-1-1 0,1 1 0,-1-1 0,1 0 0,0 0 0,-1 1 0,1-1 0,0 0 0,0 0 0,0-1 0,0 1 0,0 0 0,0-1-1,0 1 1,0-1 0,0 1 0,0-1 0,0 0 0,0 0 0,0 0 0,1 0 0,-1 0 0,0-1 0,0 1 0,4-2 0,2 0 58,0 0 0,0 0-1,0-1 1,0 0 0,0 0-1,-1-1 1,1 0 0,-1 0 0,10-8-1,-9 4-34,0 0-1,0 0 0,0 0 1,-1-1-1,-1 0 0,1-1 1,-1 0-1,-1 0 1,0 0-1,0 0 0,-1-1 1,-1 1-1,0-1 0,0 0 1,-1 0-1,0-1 1,-1 1-1,0-12 0,-1 23-44,0 0 0,0 0 0,0-1 0,0 1-1,0 0 1,0 0 0,0-1 0,0 1 0,0 0 0,0 0-1,0 0 1,0-1 0,0 1 0,0 0 0,0 0 0,0-1-1,0 1 1,0 0 0,0 0 0,0 0 0,-1-1 0,1 1-1,0 0 1,0 0 0,0 0 0,0 0 0,-1 0 0,1-1-1,0 1 1,0 0 0,0 0 0,0 0 0,-1 0 0,1 0-1,0 0 1,0 0 0,-1 0 0,1-1 0,0 1 0,0 0-1,-1 0 1,-9 7-152,-6 13 64,15-17 88,0-1 0,0 1 1,0 0-1,1 0 0,-1 0 0,1 0 0,-1 0 0,1 0 1,0 0-1,0 0 0,1 0 0,-1 0 0,1 4 0,0-6 11,-1 0-1,1 0 0,0 0 1,0 0-1,-1 0 1,1 0-1,0 0 0,0 0 1,0 0-1,0 0 0,0 0 1,1 0-1,-1-1 0,0 1 1,0 0-1,0-1 1,1 1-1,-1-1 0,0 1 1,1-1-1,-1 0 0,0 0 1,1 1-1,-1-1 1,0 0-1,1 0 0,-1 0 1,0-1-1,3 1 0,7-2 74,0-1-1,0 1 0,-1-2 0,1 1 0,-1-1 1,0-1-1,0 0 0,0-1 0,-1 1 0,13-12 0,5-4 60,-1-2-1,26-28 0,-32 29-105,-1-1-1,-1-1 1,19-31-1,-30 42-61,0 0 0,0-1 0,-2 0 0,1-1 0,-2 1 0,0-1 0,0 0 0,0-15-1,-6 18-219,-5 15-27,-9 14-28,-2 13 399,1 1 0,1 0-1,2 0 1,2 2-1,0 0 1,2 0 0,2 1-1,1 0 1,1 0 0,3 1-1,-1 36 1,4-69-92,0-1 0,0 1 0,0 0 0,0 0 0,0-1 0,1 1 0,-1 0 0,0-1 0,1 1 0,0 0 0,-1-1 0,1 1 0,0-1 0,0 1 0,-1-1 0,3 3 0,-2-4 0,-1 1 0,1-1 0,0 1 0,0-1 0,-1 0 0,1 1 0,0-1 0,0 0 0,0 1 0,0-1 0,-1 0 0,1 0 0,0 0 0,0 0 0,0 0 0,0 0 0,0 0 0,-1 0 0,1 0 0,0 0 0,0 0 0,1-1 0,2-1 0,-1 1 0,0-1 0,0 1 0,0-1 0,0 0 0,-1 0 0,1-1 0,-1 1 0,1-1 0,-1 1 0,0-1 0,1 0 0,-1 1 0,2-6 0,-1 1 0,0-1 0,-1 1 0,1-1 0,-2 0 0,1 0 0,-1 0 0,0 0 0,0 0 0,-1 0 0,-1 0 0,-1-14 0,2 18 0,-1-1 0,0 1 0,0 0 0,0 0 0,-1 0 0,1 0 0,-1 0 0,0 0 0,0 0 0,0 1 0,0-1 0,-1 1 0,0-1 0,1 1 0,-1 0 0,0 0 0,-1 0 0,1 1 0,0-1 0,-1 1 0,0-1 0,1 1 0,-8-2 0,11 3 0,-1 1 0,0 0 0,1 0 0,-1-1 0,1 1 0,-1 0 0,0 0 0,1 0 0,-1 0 0,1 0 0,-1 0 0,0 0 0,1 0 0,-1 0 0,1 0 0,-1 0 0,0 0 0,1 0 0,-1 1 0,1-1 0,-1 0 0,0 0 0,1 1 0,-1-1 0,1 0 0,-1 1 0,1-1 0,-1 0 0,1 1 0,0-1 0,-1 1 0,1-1 0,-1 1 0,1-1 0,0 1 0,-1-1 0,1 1 0,0-1 0,0 1 0,-1-1 0,1 1 0,0 0 0,0-1 0,0 1 0,0 0 0,0-1 0,0 2 0,0 0 0,0 0 0,0-1 0,0 1 0,0 0 0,1 0 0,-1 0 0,1 0 0,-1 0 0,1 0 0,0-1 0,0 1 0,0 0 0,0-1 0,0 1 0,1 1 0,3 1-99,-1 0-1,1-1 1,0 0-1,0 0 1,0 0-1,1 0 1,-1-1-1,1 0 1,-1 0-1,1-1 1,0 1-1,8 0 1,76 4-2698,-74-5 2184,12 0-902,52 0-5342,-74-1 5930,0 0 0,0-1-1,0 0 1,0 0 0,0-1-1,0 0 1,-1 0 0,1 0-1,-1 0 1,7-5 0,-12 7 1081,0 0 1,1 0 0,-1 0 0,0 0 0,1 0-1,-1 0 1,0-1 0,0 1 0,1 0-1,-1 0 1,0 0 0,0 0 0,1-1 0,-1 1-1,0 0 1,0 0 0,0-1 0,1 1 0,-1 0-1,0 0 1,0-1 0,0 1 0,0 0-1,0 0 1,0-1 0,1 1 0,-1 0 0,0-1-1,0 1 1,0 0 0,0-1 0,0 1-1,0 0 1,0 0 0,0-1 0,0 1 0,0 0-1,-1-1 1,1 1 0,0 0 0,0-1 0,-15-3 4071,-20 6-310,26 1-3320,1 1 0,-1 1 0,1-1 0,0 1 1,1 0-1,0 1 0,-11 10 0,13-12-284,1 0-1,0 1 1,0 0 0,0-1-1,0 2 1,1-1 0,-1 0-1,1 1 1,1-1 0,-1 1 0,-3 12-1,7-17-307,-1-1 0,0 1 0,0 0 0,1 0 0,-1-1 0,0 1 0,1 0 0,-1-1 0,0 1 0,1 0 0,-1-1-1,1 1 1,-1-1 0,1 1 0,0-1 0,-1 1 0,1-1 0,-1 1 0,1-1 0,0 1 0,0-1 0,-1 0 0,1 1 0,0-1 0,-1 0 0,1 0-1,0 0 1,0 0 0,0 1 0,-1-1 0,1 0 0,0 0 0,0 0 0,-1-1 0,1 1 0,0 0 0,0 0 0,1-1 0,34-4-35,-20-2 31,-1-1 0,-1 0 0,1-1 0,-2-1 0,1 0 0,-1-1 0,-1 0 0,0-1 0,0-1 0,-1 1 0,10-18 0,-23 39 0,-1 1 0,-1 1 0,2 0 0,0 0 0,0 0 0,1 1 0,0 17 0,2-27 0,0-1 0,0 1 0,0 0 0,0-1 0,0 0 0,0 1 0,1-1 0,-1 0 0,1 1 0,-1-1 0,1 0 0,-1 0 0,1 0 0,0 0 0,-1-1 0,1 1 0,0 0 0,0-1 0,-1 1 0,1-1 0,0 1 0,0-1 0,0 0 0,0 0 0,0 0 0,2 0 0,55-4 0,-44 1 0,1-1 0,-1-1 0,0-1 0,0 0 0,-1 0 0,0-2 0,0 0 0,0 0 0,-1-1 0,0-1 0,-1 0 0,0-1 0,-1-1 0,0 1 0,9-15 0,-9 13 0,-1-1 0,0 0 0,-2-1 0,1 0 0,-2 0 0,0-1 0,-1 0 0,0 0 0,-2 0 0,0-1 0,0 0 0,-2 0 0,1-33 0,-3 50 0,0-1 0,0 0 0,0 0 0,0 1 0,0-1 0,0 0 0,0 1 0,0-1 0,-1 0 0,1 1 0,0-1 0,-1 0 0,1 1 0,0-1 0,-1 1 0,1-1 0,-1 0 0,1 1 0,-1-1 0,1 1 0,-1-1 0,1 1 0,-1 0 0,1-1 0,-1 1 0,0 0 0,1-1 0,-1 1 0,0 0 0,1-1 0,-1 1 0,0 0 0,1 0 0,-1 0 0,0 0 0,1 0 0,-1 0 0,0 0 0,0 0 0,1 0 0,-1 0 0,0 0 0,1 0 0,-1 1 0,0-1 0,1 0 0,-1 0 0,0 1 0,1-1 0,-1 1 0,1-1 0,-1 0 0,0 1 0,1-1 0,-1 1 0,0 0 0,-35 28 0,24-16 0,0 0 0,1 1 0,1 0 0,1 1 0,0 0 0,1 0 0,0 1 0,1 0 0,1 1 0,1-1 0,0 1 0,1 0 0,-3 35 0,7-49 4,0 0 0,0 0 0,0 0 1,1 0-1,0 0 0,-1 0 0,1 0 0,0 0 0,0 0 0,1 0 1,-1-1-1,1 1 0,-1-1 0,1 1 0,0-1 0,0 1 0,0-1 1,2 2-1,1 0 5,0 0 1,0-1 0,0 0-1,1 0 1,-1-1-1,1 1 1,-1-1-1,11 2 1,8 1-186,0-2-1,0 0 1,38-2-1,-56-1 56,58-3-4828,0-10-7217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6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0 19474,'0'28'1794,"-6"8"737,-4 13-450,-2 4-1184,-1 3-608,2 2-225,-1-6-192,5-6-1346,1-9-960,3-11-705,2-12 96,-5-13-1697,-6-1-5606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7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15 167 13933,'0'0'2002,"-3"-12"342,-8-36 10,11 46-2208,-1-1 0,1 1 0,0-1 0,1 1 0,-1 0-1,0-1 1,1 1 0,-1 0 0,1 0 0,0-1 0,-1 1 0,1 0 0,0 0 0,0 0 0,1 0 0,-1 0 0,0 0 0,1 0 0,-1 0 0,1 0 0,0 1 0,-1-1-1,5-2 1,46-25 1811,-45 26-1651,3-1-193,0 0 0,0 1-1,1 0 1,-1 0 0,1 2 0,0-1-1,0 1 1,0 1 0,0 0 0,-1 0-1,1 1 1,0 1 0,0 0-1,-1 0 1,1 1 0,-1 0 0,1 1-1,-1 0 1,-1 1 0,1 0 0,0 0-1,-1 1 1,0 1 0,-1-1-1,1 1 1,-1 1 0,-1-1 0,1 1-1,-1 1 1,-1-1 0,0 1 0,0 1-1,0-1 1,-1 1 0,-1 0-1,0 0 1,0 0 0,-1 0 0,0 1-1,-1 0 1,0-1 0,1 21 0,-2-24-50,-1 0 0,0 0 1,0 0-1,-1 0 1,0 0-1,0 0 0,-1 0 1,0-1-1,0 1 0,0 0 1,-1-1-1,0 0 1,0 1-1,0-1 0,-1-1 1,0 1-1,0 0 1,-1-1-1,0 0 0,1 0 1,-2 0-1,1-1 1,-12 8-1,1-1-63,-1 0 0,-1-1 0,0-1 0,0-1 0,-1 0 0,0-2 0,0 0 0,-1-1 0,1-1 0,-1-1 0,0 0 0,-31-1 0,51-2-20,-1 0 0,1 0 0,-1 0 1,1 0-1,-1 0 0,1 0 0,-1 0 0,1 0 0,-1 0 0,1 0 0,0 0 1,-1 0-1,1 0 0,-1-1 0,1 1 0,-1 0 0,1 0 0,0-1 0,-1 1 1,1 0-1,-1 0 0,1-1 0,0 1 0,-1 0 0,1-1 0,0 1 0,0 0 1,-1-1-1,1 1 0,0-1 0,0 1 0,0 0 0,-1-1 0,1 1 0,0-1 1,0 1-1,0-1 0,0 1 0,0-1 0,0 1 0,0-1 0,0 1 0,0 0 1,0-1-1,0 1 0,0-1 0,0 1 0,0-1 0,0 1 0,1-1 0,-1 1 1,0 0-1,0-1 0,0 1 0,1-1 0,-1 1 0,0 0 0,1-1 0,-1 1 1,0 0-1,1-1 0,-1 1 0,0 0 0,1-1 0,24-22-3033,5 8-4202,57-20 0,-42 20-1724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7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6 134 18289,'0'0'9780,"11"3"-8557,37 8-262,-45-10-904,0-1 0,0 0 0,0 0 0,0 0 1,0 0-1,0-1 0,0 1 0,0-1 1,0 0-1,0 1 0,-1-1 0,1-1 0,0 1 1,0 0-1,-1-1 0,1 1 0,-1-1 0,1 0 1,-1 0-1,0 0 0,0 0 0,0 0 0,0 0 1,0-1-1,0 1 0,0-1 0,2-4 1,-1 1 28,0-1 0,-1 1 1,1 0-1,-1-1 1,-1 0-1,1 1 1,-1-1-1,0 0 1,0-13-1,-1 18-85,0 1 0,-1 0 1,1-1-1,0 1 0,0 0 0,-1 0 1,1 0-1,-1-1 0,1 1 0,-1 0 1,1 0-1,-1 0 0,0 0 0,1 0 1,-1 0-1,0 0 0,0 0 0,0 0 1,0 0-1,0 1 0,0-1 0,0 0 1,0 0-1,0 1 0,0-1 1,0 1-1,-1-1 0,1 1 0,0 0 1,0-1-1,0 1 0,-1 0 0,1 0 1,0 0-1,-1 0 0,1 0 0,0 0 1,0 0-1,-1 0 0,1 0 0,0 1 1,0-1-1,0 0 0,-1 1 0,1-1 1,0 1-1,-2 1 0,-3 0-2,0 0-1,0 1 1,0 0-1,0 0 1,0 1-1,1-1 1,-10 9-1,10-6 2,-1 0 0,1 0 0,0 0 0,1 1 0,-1 0 0,1 0 0,1 0 0,-1 0 0,1 1 0,1-1 0,-1 1 0,1-1 0,1 1 0,-1 0 0,0 12 0,2-19 0,1 0 0,-1 0 0,0 0 0,0 0 0,0 0 0,1 0 0,-1 0 0,1 0 0,-1 0 0,0 0 0,1 0 0,0-1 0,-1 1 0,1 0 0,-1 0 0,1-1 0,0 1 0,0 0 0,-1-1 0,1 1 0,0 0 0,0-1 0,0 1 0,0-1 0,1 1 0,33 5 0,35-14 0,-54 2 0,0 0 0,0 0 0,0-2 0,-1 0 0,17-12 0,21-10 0,-52 29 0,0 0 0,1 0 0,-1 0 0,0 1 0,0-1 0,0 0 0,0 1 0,1-1 0,-1 1 0,0 0 0,1-1 0,-1 1 0,0 0 0,1 0 0,-1 0 0,0 0 0,1 0 0,-1 0 0,0 0 0,1 0 0,-1 1 0,0-1 0,1 0 0,-1 1 0,0-1 0,0 1 0,1-1 0,-1 1 0,0 0 0,2 1 0,-1 2 0,0-1 0,0 1 0,-1-1 0,1 1 0,-1 0 0,0 0 0,0 0 0,1 6 0,-2-7 0,0 0 0,0 0 0,1 0 0,-1 0 0,1 0 0,0 0 0,-1 0 0,2 0 0,-1 0 0,0-1 0,0 1 0,1 0 0,-1-1 0,1 1 0,0-1 0,0 0 0,0 0 0,0 1 0,0-1 0,1 0 0,-1-1 0,0 1 0,4 1 0,1-1 0,0-1 0,0 1 0,0-2 0,0 1 0,0-1 0,0 0 0,1 0 0,-1-1 0,0 0 0,11-3 0,5-3 0,41-19 0,-51 19 0,0 1 0,1 0 0,0 1 0,0 1 0,0 0 0,0 1 0,24-2 0,-37 5 0,0 0 0,0 0 0,0 1 0,0-1 0,0 1 0,0-1 0,-1 1 0,1-1 0,0 1 0,0-1 0,-1 1 0,1 0 0,0-1 0,-1 1 0,1 0 0,0-1 0,-1 1 0,1 0 0,-1 0 0,0 0 0,1 0 0,-1-1 0,0 1 0,1 0 0,-1 0 0,0 0 0,0 2 0,1-2 0,-1 0 0,0 1 0,1-1 0,-1 0 0,0 1 0,1-1 0,0 0 0,-1 1 0,1-1 0,0 0 0,0 0 0,-1 0 0,1 0 0,0 0 0,0 0 0,0 0 0,0 0 0,1 0 0,-1 0 0,0 0 0,0-1 0,0 1 0,1 0 0,-1-1 0,0 1 0,1-1 0,1 1 0,11-1-608,-1 0 0,0-1 0,1 0 1,20-5-1,3-4-4392,53-22 1,-28 9 1050,-29 11-2446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8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121 298 5830,'0'0'20440,"-10"1"-18427,4 0-1829,-48 9 1656,51-10-1698,-1 1 1,0 0-1,1 0 1,-1 0 0,1 1-1,0-1 1,-1 1-1,1 0 1,0 0-1,0 0 1,0 1-1,0-1 1,-5 6 0,52-8-741,-33-2 553,0-1 0,-1-1 0,1 0 0,15-8 1,27-10 145,-51 22-79,0-1 1,-1 1-1,1 0 0,-1 1 1,1-1-1,-1 0 1,1 0-1,-1 1 0,1-1 1,-1 1-1,0-1 0,1 1 1,-1-1-1,1 1 1,-1 0-1,0 0 0,0 0 1,1 0-1,-1 0 0,0 0 1,0 0-1,0 0 1,0 0-1,0 1 0,-1-1 1,1 0-1,0 0 1,0 1-1,-1-1 0,1 1 1,-1-1-1,1 3 0,0-2 13,1 1-1,-1-1 0,1 1 1,-1-1-1,1 1 1,0-1-1,0 0 0,0 0 1,0 0-1,0 0 0,0 0 1,3 2-1,1-2-34,0 0 0,-1-1 0,1 1 0,0-1 0,0-1 0,0 1 0,0-1 0,0 0 0,0 0 0,0-1 0,0 0 0,0 0 0,11-3 0,8-4 0,46-22 0,-27 10 0,-40 18 1,2 0-22,-1 0 0,1 0 0,-1 0 1,1 1-1,-1 0 0,1 0 0,6 0 1,-5 29-2111,-3-26 1735,1 0-1,0-1 0,0 1 0,0-1 0,-1-1 0,1 1 0,0-1 0,0 0 0,0 0 0,0 0 0,0 0 0,0-1 0,7-2 0,14-4-229,0-1 0,-1-1-1,0-2 1,-1-1 0,0 0-1,27-19 1,9-5-232,-53 36 3319,-11 10-534,-24 29 754,1 0-712,25-35-1745,0 0 1,0 0 0,1 0-1,-1 0 1,1 1 0,0-1-1,-1 7 1,2-10-193,0 0 1,0 0-1,0 0 0,0 0 1,0 0-1,1 0 1,-1 0-1,0 0 0,0 0 1,1 0-1,-1 0 0,1 0 1,-1 0-1,0 0 0,1-1 1,0 1-1,-1 0 1,1 0-1,0 0 0,-1-1 1,1 1-1,0 0 0,0-1 1,-1 1-1,1 0 1,0-1-1,0 1 0,0-1 1,0 0-1,0 1 0,0-1 1,0 0-1,0 1 1,0-1-1,0 0 0,1 0 1,14 1 23,1 0 1,-1-2 0,0 0-1,0 0 1,0-2 0,0 0-1,0-1 1,-1 0 0,1-1-1,20-11 1,0 0 53,-2-3-1,0-1 1,38-29 0,-48 30-269,44-43 0,-61 55 126,0-1 0,0 1 0,-1-1-1,0-1 1,-1 1 0,0-1 0,0 0-1,-1 0 1,0-1 0,2-9 0,-6 19 34,1-1-1,-1 1 1,0-1 0,0 1 0,0-1 0,1 1 0,-1 0-1,0-1 1,0 1 0,0-1 0,0 1 0,0-1 0,0 1 0,0-1-1,0 1 1,0-1 0,0 1 0,0-1 0,0 1 0,0-1 0,0 1-1,-1-1 1,1 1 0,0-1 0,0 1 0,0-1 0,-1 1-1,1 0 1,0-1 0,-1 1 0,1-1 0,0 1 0,-1 0 0,1-1-1,0 1 1,-1 0 0,0-1 0,-17 11 223,-18 25 155,29-25-369,-1 0 1,1 0-1,1 1 0,0 0 0,0 0 1,1 1-1,1 0 0,-6 22 0,9-31-24,0 1 0,1-1-1,-1 1 1,1 0 0,0-1-1,0 1 1,0-1-1,0 1 1,1 0 0,-1-1-1,1 1 1,0-1-1,0 0 1,1 1 0,-1-1-1,0 0 1,1 1 0,0-1-1,0 0 1,0 0-1,0 0 1,1-1 0,-1 1-1,1-1 1,-1 1-1,1-1 1,0 0 0,0 0-1,0 0 1,0 0-1,0 0 1,1-1 0,-1 1-1,5 0 1,32 6-3157,3-6-3961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4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169 324 2659,'-11'0'848,"3"1"-295,-1-1 0,1 0 0,-1 0-1,1-1 1,0 0 0,-1 0-1,1-1 1,0 0 0,0-1 0,0 0-1,0 0 1,-14-8 0,9 3 190,-10-8 2736,23 11-2140,16 2-1199,258-20 1137,-20 0-114,-163 22-924,363-13 867,-447 14-1079,647-61 576,24-15 363,-137 39-869,-276 16-60,-38 11-19,259 22 1,222 61 8,-482-56 16,-86-9-22,-126-7-64,36 3-554,-47-3 501,0-1 0,0 1 0,0-1 1,0 1-1,-1 0 0,1 0 1,0 0-1,-1 0 0,1 1 1,0-1-1,-1 1 0,4 3 0,-4-2-1068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6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0 100 11018,'0'0'22,"9"-5"325,11-5-264,0 2 1,0 0-1,0 2 0,1 0 1,34-5-1,124-8 443,-115 14 12,260-16 1306,637 40 1,-681 0-1456,547-34 1,-796 12-348,68-6 690,170 4 0,-269 5-733,1 0 0,-1-1 1,0 1-1,0 0 1,1 0-1,-1 0 0,0 0 1,0 0-1,1 0 1,-1 0-1,0 0 1,0 0-1,1 0 0,-1 0 1,0 0-1,0 0 1,1 0-1,-1 0 0,0 0 1,0 0-1,1 0 1,-1 0-1,0 1 0,0-1 1,1 0-1,-1 0 1,0 0-1,0 0 1,0 0-1,1 1 0,-1-1 1,0 0-1,0 0 1,0 0-1,0 1 0,1-1 1,-1 0-1,0 0 1,0 1-1,0-1 0,0 0 1,0 0-1,0 1 1,0-1-1,0 0 1,0 0-1,0 1 0,-13 8-115,-23 5-711,-34-6-4138,38-8 177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8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55 8776,'0'0'6364,"-5"-8"-5259,-1-1-944,5 8-107,0-1 1,-1 1-1,1-1 1,0 1-1,0-1 1,1 0-1,-1 1 1,0-1-1,1 0 1,-1 0-1,1 0 1,-1-3 0,1 4-30,1 0 1,0 0 0,0 0 0,0 0-1,0 0 1,0 1 0,0-1 0,0 0 0,0 0-1,0 1 1,0-1 0,0 1 0,0-1 0,0 1-1,1-1 1,-1 1 0,0 0 0,0 0-1,1-1 1,-1 1 0,0 0 0,0 0 0,1 0-1,-1 0 1,0 1 0,0-1 0,1 0-1,0 1 1,32 1 138,-1 2 0,1 2 0,56 16 0,-6-2-94,1111 147 1580,-847-141-1501,380-22 1,-226-44 105,-78 4 1011,1185 1 688,-926 69-1760,-211-6 60,-158-19-1230,-309-9 424,5-1-787,-8-6-2568,-2-10-3657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4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294 177 17713,'6'-10'1836,"1"-3"-1273,0 2 277,-1 0 0,0 0 0,0-1 0,-1 1 0,-1-1 0,0-1 0,0 1 0,-1 0 0,2-22 0,-6 33-765,1 0-1,-1 0 1,0 0 0,0 0-1,1 0 1,-1 0-1,0 1 1,0-1 0,0 0-1,0 0 1,0 1-1,0-1 1,0 1 0,0-1-1,0 1 1,0-1-1,0 1 1,-1 0 0,1-1-1,0 1 1,0 0-1,0 0 1,0 0-1,-1 0 1,1 0 0,0 0-1,0 0 1,0 0-1,0 0 1,-1 1 0,1-1-1,0 0 1,-2 2-1,-44 11 321,29-6-289,0 2-1,1 1 1,0 0 0,1 1 0,0 0-1,1 1 1,1 1 0,-1 1-1,-14 19 1,28-33-111,1 0 1,0 1-1,-1-1 0,1 1 0,-1-1 1,1 1-1,0-1 0,0 1 0,-1-1 1,1 1-1,0 0 0,0-1 0,0 1 1,-1-1-1,1 1 0,0-1 1,0 1-1,0 0 0,0-1 0,0 1 1,0-1-1,0 1 0,1 0 0,-1-1 1,0 1-1,0-1 0,0 1 0,0-1 1,1 1-1,-1-1 0,0 1 0,1-1 1,-1 1-1,0-1 0,1 1 1,-1-1-1,1 1 0,-1-1 0,0 0 1,1 1-1,-1-1 0,1 0 0,-1 1 1,1-1-1,0 0 0,-1 0 0,1 1 1,0-1-1,36 7-369,-22-5 286,3 1 43,0 2 0,0 0 0,-1 1 0,33 16 0,-46-21 49,-1 0 0,0 1 0,0 0 0,0 0 1,-1 0-1,1 0 0,0 0 0,-1 0 0,1 1 0,-1-1 0,0 1 1,0 0-1,0 0 0,0-1 0,0 1 0,-1 1 0,1-1 1,-1 0-1,0 0 0,0 0 0,0 1 0,0-1 0,0 1 0,-1-1 1,0 0-1,0 1 0,0-1 0,0 1 0,0-1 0,-1 1 0,1-1 1,-1 0-1,0 1 0,-2 4 0,1-3 38,-1 0 0,-1-1 0,1 1 0,-1 0 0,0-1-1,0 0 1,0 0 0,0 0 0,-1-1 0,1 1 0,-1-1 0,0 0 0,0 0 0,-8 3 0,-5 1 95,0 0 1,-37 9-1,42-13-137,0 0 0,0-1 0,0 0 0,0-1 0,0-1 0,-1 0 0,1-1 0,-18-3 0,30 4-86,0 0 0,-1-1 1,1 1-1,0-1 0,0 1 0,0-1 1,0 1-1,0-1 0,-1 1 0,1-1 1,0 0-1,0 0 0,1 0 0,-1 0 1,0 1-1,0-1 0,0 0 0,0 0 1,1-1-1,-1 1 0,1 0 0,-1 0 0,1 0 1,-1 0-1,1 0 0,-1-1 0,1 1 1,0 0-1,0 0 0,0-1 0,0 1 1,0 0-1,0-1 0,0 1 0,0 0 1,0 0-1,1-1 0,-1 1 0,0 0 1,1 0-1,-1 0 0,1 0 0,-1-1 1,1 1-1,0 0 0,-1 0 0,1 0 0,0 0 1,1-1-1,3-5-1056,1 1-1,-1 0 1,1 1 0,0-1 0,0 1 0,9-6-1,27-13-7136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5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4 21813,'0'0'7100,"-12"0"-6817,5-1-248,4 0-28,0 1 0,-1-1 1,1 1-1,0 0 1,0 0-1,-1 0 1,1 0-1,0 1 1,0-1-1,-1 1 0,1 0 1,0 0-1,0 0 1,0 0-1,0 0 1,0 1-1,0-1 1,0 1-1,1 0 0,-1 0 1,1 0-1,-1 0 1,-2 4-1,-4 6 66,0 1 0,1 0 0,-10 24-1,16-31 31,-1 1-1,1-1 0,0 1 0,0 0 0,1 0 0,0 0 0,0 0 0,1-1 1,0 1-1,1 10 0,0-15-66,0 1 0,0-1 1,0 0-1,0 0 0,1 0 0,-1-1 1,1 1-1,0 0 0,-1 0 0,1-1 1,0 1-1,0-1 0,0 0 1,0 0-1,0 1 0,0-1 0,0 0 1,0-1-1,1 1 0,-1 0 0,0-1 1,0 1-1,1-1 0,-1 1 0,1-1 1,-1 0-1,0 0 0,5-1 0,3 1 113,0 0 0,0-1-1,0 0 1,0-1-1,18-4 1,-20 2-149,0 0 0,0 0 0,0-1 0,0 0 0,-1 0 0,1 0 0,-1-1 0,11-13 0,-15 17 0,-1-1 0,0 0 0,1 0 0,-1 0 0,0 0 0,0 0 0,-1 0 0,1 0 0,-1-1 0,0 1 0,1 0 0,-1-1 0,-1 1 0,1-1 0,0 0 0,-1 1 0,0-1 0,0 0 0,0 1 0,0-1 0,-1 1 0,1-1 0,-1 1 0,0-1 0,-2-4 0,2 6-160,0 1 1,0-1-1,0 1 1,-1-1-1,1 1 0,0-1 1,-1 1-1,1 0 1,-1 0-1,1 0 1,-1 0-1,0 0 0,1 0 1,-1 0-1,0 1 1,0-1-1,0 0 0,-2 0 1,-35-2-7934,55 3-4036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5.8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1 172 15599,'0'0'12412,"12"5"-10966,-6-1-1271,1-1 0,0 0 0,0 0 0,0 0 0,0-1 0,0-1 0,1 1 0,-1-1 0,1 0 0,-1-1 0,1 1 0,-1-2 0,1 1 0,-1-1 0,1 0 0,-1-1 0,9-2 0,5-4-125,-1-2 0,-1 0 0,25-16 0,-36 21-53,-1 0-1,0-1 1,0 1 0,-1-2-1,1 1 1,-2 0 0,1-1-1,-1 0 1,0-1 0,0 1-1,4-10 1,-8 15 3,0 1 0,-1 0 0,1 0 0,-1-1 0,1 1 0,-1-1 0,1 1 0,-1 0 0,0-1 0,0 1 0,0-1 0,1 1 0,-1 0 0,-1-1 0,1 1 0,0-1 0,0 1 0,-1-1 0,1 1 0,0 0 0,-1-1 0,1 1 0,-1 0 0,0-1 0,0 1 0,1 0 0,-1 0 0,0 0 0,0 0 0,0 0 0,0 0 0,0 0 0,0 0 0,0 0 0,-1 0 0,1 0 0,0 1 0,0-1 0,-1 0 0,1 1 0,0-1 0,-1 1 0,1 0 0,0-1 0,-1 1 0,1 0 0,-1 0 0,1 0 0,-1 0 0,-1 0 0,-6 0 0,1 0 0,-1 1 0,1-1 0,-1 2 0,1-1 0,-1 1 0,-11 5 0,5-1 0,1 2 0,1-1 0,-1 2 0,1 0 0,1 0 0,-18 17 0,24-21 0,1 1 0,0-1 0,0 1 0,0 0 0,0 0 0,1 0 0,0 1 0,1-1 0,-1 1 0,1 0 0,1 0 0,-1 0 0,1 1 0,1-1 0,-2 12 0,3-16 0,1-1 0,0 1 0,0 0 0,0 0 0,0-1 0,0 1 0,1-1 0,-1 1 0,1-1 0,0 0 0,-1 0 0,1 0 0,0 0 0,1 0 0,-1 0 0,0 0 0,0 0 0,1-1 0,-1 1 0,1-1 0,-1 0 0,1 0 0,0 0 0,-1 0 0,1 0 0,5 0 0,12 4 0,0 0 0,29 1 0,-47-6 0,52 4-1152,1-3-3467,-2-1-3479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6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228 1 19795,'-11'1'2322,"7"0"-2224,-16 2 1109,-1 0 0,0 1 0,1 2 0,-34 13 0,49-18-1052,0 1 1,1 1 0,-1-1 0,1 1-1,0-1 1,0 1 0,0 1 0,0-1-1,1 0 1,-1 1 0,1 0 0,0 0 0,0 0-1,0 0 1,0 0 0,1 0 0,0 1-1,0-1 1,0 1 0,0 0 0,1 0 0,0 0-1,0-1 1,0 1 0,0 0 0,1 0-1,0 0 1,0 6 0,0-10-156,1 1 0,-1-1 0,1 1 0,-1-1 0,1 0 0,0 1 0,-1-1 0,1 1 0,0-1 0,0 0 0,0 0 0,0 0 0,0 1 0,0-1 0,0 0 0,1 0 0,-1 0 0,0-1 0,1 1 0,-1 0 0,0 0 0,1-1 0,-1 1 0,1-1 0,-1 1 0,1-1 0,-1 0 0,3 1 0,51 2 0,-46-3 0,12 0-736,1-1-1,-1-1 1,35-8 0,-43 6-174,0 0 0,0 0 0,-1-1 1,0-1-1,0 0 0,-1-1 1,13-8-1,8-11-9238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0 23190,'0'0'2045,"-5"11"15,-6 15-1524,1 1-1,1-1 0,1 2 1,2-1-1,-5 48 1,5 0 593,3 81 1,3-140-1130,1 0 0,1 0 0,0-1 0,1 1 0,1 0 0,6 17 0,-1-23 0,-3-21 0,-2-22 0,-2 7 0,0 11 0,-1-1 0,-1 0 0,0 0 0,-1 0 0,0 1 0,-1-1 0,-1 0 0,-6-18 0,9 34 0,0 0 0,0-1 0,0 1 0,0 0 0,0 0 0,0-1 0,0 1 0,0 0 0,0 0 0,0-1 0,0 1 0,0 0 0,0-1 0,0 1 0,0 0 0,0 0 0,0-1 0,0 1 0,-1 0 0,1 0 0,0 0 0,0-1 0,0 1 0,0 0 0,-1 0 0,1 0 0,0-1 0,0 1 0,0 0 0,-1 0 0,1 0 0,0 0 0,0 0 0,-1-1 0,1 1 0,0 0 0,0 0 0,-1 0 0,1 0 0,0 0 0,0 0 0,-1 0 0,1 0 0,0 0 0,0 0 0,-1 0 0,1 0 0,0 0 0,0 0 0,-1 0 0,1 0 0,0 0 0,0 1 0,-1-1 0,1 0 0,-1 0 0,1 1 0,0-1 0,0 1 0,0 0 0,1-1 0,-1 1 0,0 0 0,0-1 0,0 1 0,0-1 0,1 1 0,-1-1 0,0 1 0,0-1 0,1 1 0,-1 0 0,0-1 0,1 0 0,-1 1 0,1-1 0,-1 1 0,1-1 0,-1 1 0,1-1 0,-1 0 0,1 1 0,-1-1 0,1 0 0,5 3-114,0-1 0,0 0 0,0 0-1,1 0 1,-1-1 0,0 0 0,1 0 0,-1-1 0,0 0-1,1 0 1,-1 0 0,12-3 0,-7 1-144,0 0 0,0-1 1,0-1-1,-1 1 0,1-2 0,13-7 1,-10 3 138,-1-1 1,0-1 0,12-12-1,13-10 2360,-41 62-741,-14 29-1475,13-46-26,0 0 1,0 0-1,1 0 1,1 0-1,0 1 1,0 18-1,2-30 1,1 0 0,-1 0 0,1 0 0,-1 0 0,1 0 0,-1 0 0,1-1 0,0 1 0,0 0 0,-1 0 0,1 0 0,0-1 0,0 1 0,0-1 0,0 1 0,0 0 0,0-1 0,0 0 0,0 1 0,0-1 0,0 1 0,0-1 0,0 0 0,0 0 0,0 0 0,0 0 0,0 0 0,1 0 0,-1 0 0,0 0 0,0 0 0,2-1 0,39-4 0,-22-3 0,0 0 0,0-1 0,25-16 0,3-1 0,-50 26 0,0 1 0,1-1 0,-1 0 0,0 0 0,0 0 0,0 0 0,0 0 0,0-1 0,0 1 0,0 0 0,0-1 0,1 0 0,-1 1 0,0-1 0,0 0 0,1 0 0,-1 0 0,0 0 0,1 0 0,-1 0 0,1 0 0,-2-3 0,-30-30 0,28 29 0,1 0 0,1 0 0,-1-1 0,1 0 0,-1 1 0,2-1 0,-1 0 0,1 0 0,0-1 0,0 1 0,0 0 0,1-1 0,0 1 0,0-1 0,1 1 0,0-13 0,1 18 0,0 0 0,-1 1 0,1-1 0,0 0 0,0 0 0,-1 1 0,1-1 0,0 1 0,0-1 0,0 1 0,0-1 0,0 1 0,0-1 0,0 1 0,0 0 0,0-1 0,0 1 0,0 0 0,0 0 0,0 0 0,0 0 0,0 0 0,1 0 0,34 0 0,-23 1 0,97 6-600,2 1-4144,-75-8-6472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8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114 433 15983,'0'0'5984,"0"-9"-3261,2-30-967,-2 38-1709,1 1 0,-1-1 0,0 1 0,0-1-1,0 1 1,0 0 0,0-1 0,0 1 0,0-1-1,-1 1 1,1-1 0,0 1 0,0-1 0,0 1-1,0 0 1,0-1 0,-1 1 0,1-1 0,0 1-1,0 0 1,-1-1 0,1 1 0,0 0 0,-1-1-1,1 1 1,0 0 0,-1-1 0,1 1 0,0 0-1,-1 0 1,1 0 0,-1-1 0,1 1 0,0 0-1,-1 0 1,1 0 0,-1 0 0,1 0 0,-1 0-1,1 0 1,0-1 0,-1 1 0,1 1 0,-2-1 0,-14 5 222,16-5-253,-7 5 28,-1 1-1,1 0 1,1 0 0,-1 1-1,1 0 1,1 0 0,-1 1 0,1-1-1,0 1 1,1 0 0,0 0-1,0 1 1,1-1 0,0 1 0,-3 14-1,6-22-34,-1-1 0,1 1 0,0 0 0,0 0 0,0 0 0,0 0 0,0-1 0,0 1 0,0 0 0,0 0 0,0 0 0,0 0 0,0-1 0,0 1-1,1 0 1,-1 0 0,0 0 0,1-1 0,-1 1 0,1 0 0,-1-1 0,1 1 0,-1 0 0,1-1 0,-1 1 0,1 0 0,-1-1 0,1 1 0,0-1 0,0 1 0,1 0 14,0-1 1,0 1 0,1-1-1,-1 0 1,0 1 0,0-1-1,0 0 1,0-1 0,0 1-1,0 0 1,0 0 0,2-2-1,6 0 115,0-2 1,-1 1-1,0-1 0,13-7 0,0-3 40,0 0-1,-1-2 1,0 0 0,-1-1-1,-1-1 1,-1-1 0,-1-1-1,0 0 1,-2-1-1,14-25 1,-21 31-210,-9 22-43,0-5 68,1 0 0,-1-1-1,1 1 1,-1-1 0,1 1-1,0 0 1,-1-1-1,1 1 1,0 0 0,0-1-1,0 1 1,0 0-1,0 0 1,1-1 0,-1 1-1,0-1 1,1 1 0,-1 0-1,1-1 1,1 3-1,1-4 16,1 1-1,0-1 1,0 0-1,-1 0 1,1 0-1,0-1 1,0 1-1,-1-1 0,1 0 1,-1 0-1,1 0 1,-1 0-1,1-1 1,-1 0-1,0 1 1,5-4-1,51-40 128,-59 45-135,21-19 0,0-2 0,-1 0 0,24-33 0,-35 41 0,-1 0 0,0 0 0,0-1 0,-2 0 0,0 0 0,0 0 0,-1-1 0,3-15 0,-48 121 0,40-90 0,-107 297 0,98-266 0,1 2 0,2-1 0,1 1 0,2-1 0,2 1 0,0 0 0,7 47 0,37 86 0,-62-211 0,3 0 0,1 0 0,3-2 0,1 1 0,3-2 0,1 1 0,0-72 0,7 116-8,0-1 0,0 1 0,1-1 0,-1 1-1,1 0 1,0-1 0,-1 1 0,1 0 0,0 0 0,1 0 0,-1 0 0,0 0 0,0 0-1,1 0 1,-1 0 0,1 0 0,0 0 0,-1 1 0,1-1 0,0 1 0,0-1 0,0 1-1,0 0 1,0 0 0,5-2 0,5-1-356,0 0 0,1 0 0,24-2 0,-1-1-1332,19-8-4999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9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23 117 19891,'0'0'2349,"-4"9"368,-12 29-374,16-37-2275,-1 0-1,1 0 0,-1 0 0,1 0 0,0 0 0,0 0 0,0 0 0,-1 0 0,1 1 0,0-1 0,0 0 0,0 0 0,1 0 1,-1 0-1,0 0 0,0 0 0,1 0 0,-1 0 0,0 0 0,1 0 0,-1 0 0,1 0 0,-1 0 0,1 0 0,0 0 0,-1 0 0,2 0 1,0 1-7,0-1 1,-1 0-1,1 0 1,0-1-1,0 1 1,0 0-1,1-1 1,-1 1 0,0-1-1,0 1 1,0-1-1,4 0 1,3 0 90,0-1 1,0 0-1,-1-1 0,1 1 1,12-5-1,-11 2-57,-1-1-1,0 1 1,-1-1-1,1-1 1,-1 0-1,0 0 1,0-1 0,12-13-1,-16 15-28,0 0 1,0 0-1,0-1 1,-1 1-1,1-1 1,-1 0-1,-1 0 0,1 0 1,-1 0-1,0-1 1,-1 1-1,1 0 0,-1-1 1,0-9-1,-1 15-65,0 0 0,0-1 0,0 1-1,-1 0 1,1-1 0,-1 1 0,1 0-1,-1 0 1,1-1 0,-1 1 0,1 0-1,-1 0 1,0 0 0,0 0 0,0 0-1,0 0 1,0 0 0,0 0 0,0 0-1,0 0 1,0 1 0,0-1 0,0 0 0,0 1-1,0-1 1,-1 1 0,1-1 0,0 1-1,-1 0 1,1-1 0,0 1 0,0 0-1,-1 0 1,1 0 0,0 0 0,-1 0-1,1 0 1,0 0 0,-1 1 0,1-1-1,0 0 1,-1 1 0,-1 0 0,-2 0-2,0 0 0,-1 1 1,1-1-1,0 1 0,0 1 1,0-1-1,0 1 0,0-1 1,-7 7-1,2 1 1,0 0 0,1 1 0,0-1 0,1 2 0,0-1 0,1 1 0,0 1 0,1-1 0,1 1 0,0 0 0,0 0 0,1 0 0,-3 23 0,7-35 0,0 0 0,0 0 0,0-1 0,0 1 0,1 0 0,-1 0 0,0 0 0,0-1 0,1 1 0,-1 0 0,0 0 0,1-1 0,-1 1 0,1 0 0,-1 0 0,1-1 0,-1 1 0,1-1 0,-1 1 0,1 0 0,0-1 0,-1 1 0,1-1 0,0 0 0,0 1 0,-1-1 0,1 0 0,0 1 0,0-1 0,0 0 0,-1 0 0,1 1 0,0-1 0,0 0 0,0 0 0,-1 0 0,1 0 0,0 0 0,0 0 0,0-1 0,0 1 0,-1 0 0,2-1 0,40-10 0,-21 0 0,-1 0 0,25-20 0,-32 21 0,0 1 0,0 1 0,1 0 0,-1 0 0,2 1 0,-1 1 0,31-9 0,-44 15 0,0 1 0,0-1 0,0 0 0,0 0 0,0 0 0,0 1 0,0-1 0,0 1 0,0-1 0,0 1 0,0-1 0,0 1 0,0-1 0,0 1 0,-1 0 0,1-1 0,0 1 0,-1 0 0,1 0 0,0-1 0,-1 1 0,1 0 0,-1 0 0,1 0 0,-1 0 0,1 0 0,-1 0 0,0 0 0,0 0 0,1 0 0,-1 0 0,0 0 0,0 0 0,0 0 0,0 0 0,0 2 0,1 49 0,-1-40 0,0-6 0,0 1 0,0-1 0,0 1 0,1-1 0,0 0 0,0 1 0,0-1 0,3 6 0,-4-11 0,1 0 0,-1 0 0,1 0 0,0 0 0,-1 0 0,1 0 0,0 0 0,-1-1 0,1 1 0,0 0 0,0 0 0,0-1 0,0 1 0,0-1 0,0 1 0,0-1 0,0 1 0,0-1 0,1 1 0,1-1 0,-1 0 0,0 0 0,0 0 0,1 0 0,-1 0 0,0-1 0,0 1 0,0-1 0,1 1 0,-1-1 0,0 0 0,0 0 0,3-2 0,13-8 0,-1-2 0,0 0 0,-1-1 0,0 0 0,20-26 0,26-22 0,-62 61-109,0 1-1,0-1 1,0 1 0,0 0 0,1-1-1,-1 1 1,0-1 0,0 1-1,1 0 1,-1-1 0,0 1-1,1 0 1,-1-1 0,0 1 0,1 0-1,-1-1 1,1 1 0,-1 0-1,0 0 1,1 0 0,-1-1 0,1 1-1,-1 0 1,1 0 0,-1 0-1,1 0 1,-1 0 0,1 0-1,-1 0 1,0 0 0,1 0 0,-1 0-1,1 0 1,-1 0 0,1 0-1,-1 0 1,1 0 0,-1 1-1,1-1 1,-1 0 0,0 0 0,1 0-1,-1 1 1,1-1 0,-1 0-1,0 1 1,1-1 0,-1 0 0,0 1-1,1-1 1,-1 0 0,0 1-1,0-1 1,1 1 0,-1-1-1,0 0 1,0 1 0,0-1 0,0 1-1,1-1 1,-1 1 0,0-1-1,0 1 1,0-1 0,0 1 0,0 0-248,0 0 0,1 0 0,-1 0 0,0 0 0,1 0 0,-1 0 0,1 0-1,-1 0 1,1 0 0,-1 0 0,1 0 0,0-1 0,-1 1 0,1 0 0,0 0 0,0-1 0,0 1 0,-1 0 0,1-1 0,0 1 0,0-1 0,0 1 0,0-1 0,0 0 0,2 1 0,14 0-8099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0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98 141 8232,'6'-13'3683,"-1"1"-2376,23-54 2705,-18 16 6188,-12 60-9976,0-1-1,0 0 1,-1 0 0,0 0-1,-1 0 1,0 0 0,-1-1-1,-5 9 1,-6 12 171,-7 18 82,10-25-69,2 2 0,0 0 0,1 0 0,1 1 0,-9 43 0,18-66-408,0-1 0,0 0 0,0 0 0,-1 0 0,1 0 0,1 1 0,-1-1 1,0 0-1,0 0 0,0 0 0,0 0 0,1 0 0,-1 0 0,1 1 0,-1-1 0,1 0 0,-1 0 0,1 0 0,-1 0 0,1-1 0,0 1 1,0 0-1,0 0 0,-1 0 0,1 0 0,0-1 0,0 1 0,1 0 0,1 0 0,0 0 0,0 0 1,0 0-1,-1-1 0,1 1 0,0-1 0,0 0 0,0 0 1,0 0-1,0 0 0,3-1 0,6-1-3,-1-1-1,0 0 1,0 0 0,0-1-1,11-6 1,-13 5 2,0-1 1,-1 1-1,1-2 1,-1 1-1,-1-1 1,14-15-1,-18 18 2,0 1 0,0-2 1,-1 1-1,1 0 0,-1 0 0,0-1 0,0 1 0,0-1 1,0 0-1,-1 1 0,0-1 0,0 0 0,0 0 0,-1 0 1,0 0-1,0-6 0,0 10-1,-1 0 0,1 1 0,-1-1 0,0 0 0,1 1 0,-1-1 0,0 1 0,1-1 0,-1 1 0,0-1 0,1 1 0,-1-1 0,0 1 0,0 0 0,0-1 0,1 1 0,-1 0 0,0 0 0,0 0 0,0 0 0,0 0 0,0 0 0,1 0 0,-1 0 0,0 0 0,0 0 0,0 0 0,0 0 0,1 0 0,-1 1 0,-1 0 0,-30 8 0,27-6 0,-1 0 0,1 1 0,0 0 0,0 0 0,0 0 0,1 0 0,-1 1 0,1 0 0,0 0 0,0 0 0,1 1 0,0-1 0,0 1 0,0 0 0,0 0 0,-1 7 0,4-12 0,0 0 0,0 0 0,0 0 0,0 0 0,0-1 0,0 1 0,1 0 0,-1 0 0,0 0 0,1 0 0,-1-1 0,1 1 0,-1 0 0,1 0 0,-1-1 0,1 1 0,-1 0 0,1-1 0,0 1 0,-1-1 0,1 1 0,0-1 0,0 1 0,-1-1 0,1 1 0,0-1 0,0 0 0,0 1 0,-1-1 0,1 0 0,0 0 0,0 1 0,0-1 0,1 0 0,38 1 0,-31-1 0,178 1 0,-183 0 0,1 0 0,-1 0 0,0 0 0,0 1 0,0-1 0,0 1 0,0 0 0,-1 1 0,1-1 0,-1 1 0,1-1 0,-1 1 0,0 0 0,0 0 0,5 6 0,-8-9 0,0-158 0,2 157-11,0 0 0,0 0 0,0 0 0,1 0 0,-1 1 0,0-1 0,1 1 0,-1-1 0,0 1 0,1 0 0,-1 0 0,0 0 0,1 0 0,-1 0 0,4 2 0,-1-2-390,12 0-446,-5 1-2580,0 0 0,0-2 0,1 1 0,-1-2 1,15-2-1,-9-4 302,-4-5 3386,-4-5 4677,-7-6 5967,-5 31-7280,-8 7-2480,1 1-673,-9 29-53,2 2-1,2 0 0,2 0 0,2 1 0,2 1 0,3-1 1,1 1-1,3 50 0,-2-67-418,1-21 0,0-20 0,1-49 0,10-89 0,-6 124 0,1-1 0,2 1 0,0 1 0,1-1 0,2 1 0,16-33 0,-23 52 0,2-1 0,-1 1 0,0-1 0,1 1 0,0 0 0,0 0 0,0 0 0,0 1 0,0 0 0,1 0 0,9-5 0,-13 7 0,1 0 0,0 0 0,0 1 0,-1-1 0,1 1 0,0-1 0,0 1 0,0-1 0,0 1 0,-1 0 0,1 0 0,0 0 0,0 0 0,0 0 0,0 1 0,0-1 0,0 1 0,-1-1 0,1 1 0,0-1 0,0 1 0,-1 0 0,1 0 0,0 0 0,-1 0 0,1 0 0,-1 0 0,1 0 0,-1 1 0,0-1 0,1 1 0,-1-1 0,0 1 0,0-1 0,0 1 0,1 2 0,15 51 0,-16-55 0,-1 1 1,1 0-1,-1-1 0,1 1 0,-1-1 1,1 0-1,-1 1 0,1-1 1,-1 1-1,1-1 0,0 0 0,-1 1 1,1-1-1,0 0 0,-1 0 1,1 0-1,0 1 0,-1-1 0,1 0 1,0 0-1,-1 0 0,1 0 1,0 0-1,0 0 0,-1 0 0,1 0 1,0-1-1,-1 1 0,1 0 1,0 0-1,-1-1 0,1 1 0,0 0 1,-1 0-1,1-1 0,-1 1 1,1-1-1,-1 1 0,1-1 0,0 0 1,28-21-38,-26 19 14,27-22-430,-5 3-207,54-36 1,-78 57 1096,-2 7-326,1 0 1,-1 0-1,-1 0 0,1 0 0,-1 0 0,-4 9 0,3-9-35,1 0-1,0-1 1,0 1-1,0 0 1,1 0 0,0 0-1,0 11 1,1-17-76,0 1 0,0 0 0,0-1 0,0 1 0,0-1 0,0 1 0,0-1 0,0 1 0,1-1 0,-1 1 0,0 0 0,0-1 0,1 1 0,-1-1 0,0 1 0,1-1 0,-1 0 0,0 1 0,1-1 0,-1 1 0,1-1 0,-1 0 0,1 1 0,-1-1 0,1 0 0,-1 1 0,1-1 0,-1 0 0,1 0 0,-1 0 0,1 1 0,0-1 0,25-4 0,20-20 0,-27 5 0,0-1 0,-2-1 0,0 0 0,-1-2 0,13-24 0,-6 10 0,-23 53 0,-7 13 0,-7 3 0,8-20 0,0 0 0,1 1 0,0-1 0,1 1 0,1 1 0,0-1 0,0 0 0,2 1 0,-1-1 0,2 27 0,1-37-4,0 0 1,0 0-1,0 0 1,1 0-1,-1-1 1,1 1-1,-1 0 1,1-1-1,0 0 0,0 1 1,0-1-1,0 0 1,1 0-1,-1 0 1,0 0-1,1 0 1,-1-1-1,1 1 0,0-1 1,5 2-1,-6-21-5590,-2-3-2318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88 12908,'4'-4'990,"0"-1"0,0 0 0,0-1 0,-1 1 0,5-11 0,-3-17 6235,-5 32-7052,-1 0 0,1 0 0,-1 1 0,1-1 0,-1 0 0,1 0 0,-1 0 0,0 1 0,0-1 0,1 0 1,-1 1-1,0-1 0,0 1 0,0-1 0,0 1 0,0-1 0,0 1 0,1-1 0,-1 1 0,0 0 0,0 0 0,0-1 1,0 1-1,0 0 0,0 0 0,0 0 0,0 0 0,-1 0 0,0 1 0,-34 1 1003,31 0-1143,0 0 0,-1 1 0,1-1-1,0 1 1,0 0 0,1 0 0,-1 1 0,-5 4-1,8-6-30,0 0 0,-1 0 0,1 0 0,0 1-1,0-1 1,0 1 0,1-1 0,-1 1 0,0 0-1,1 0 1,0 0 0,0 0 0,0 0 0,0 0-1,0 0 1,0 4 0,1-6-2,1 0 0,-1 1 0,0-1 0,1 0 0,-1 0 0,1 0 0,-1 0 0,1 0 0,0 0 0,-1 0 0,1 0 0,0 0 0,0 0 0,0 0 0,0-1 0,0 1 0,0 0 0,0 0 0,0-1 0,0 1 0,0-1 0,0 1 0,1 0 0,35 12 0,-17-7 0,-9-1 0,-1 0 0,1 1 0,-1 0 0,0 0 0,-1 1 0,10 9 0,-17-15 0,-1 1 0,1-1 0,-1 1 0,1 0 0,-1-1 0,0 1 0,0 0 0,0 0 0,0 0 0,0 0 0,0 0 0,-1 0 0,1 0 0,-1 0 0,1 0 0,-1 0 0,0 0 0,0 0 0,1 0 0,-2 0 0,1 1 0,0-1 0,0 0 0,-1 0 0,1 0 0,-1 0 0,1 0 0,-1 0 0,0 0 0,0 0 0,0 0 0,0-1 0,0 1 0,-1 0 0,1 0 0,0-1 0,-1 1 0,1-1 0,-1 1 0,0-1 0,-2 2 0,-4 4 0,0-1 0,1 0 0,-2 0 0,1-1 0,-1 0 0,0-1 0,0 1 0,0-2 0,0 1 0,-1-1 0,-11 1 0,21-4-54,-1 0 0,0 0 0,1 0 0,-1 0 0,0 0 0,1 0 0,-1-1 0,0 1 0,1 0 1,-1 0-1,0-1 0,1 1 0,-1 0 0,1-1 0,-1 1 0,1-1 0,-1 1 0,1-1 0,-1 1 0,1-1 0,-1 1 0,1-1 0,0 0 0,-1 1 0,1-1 0,0 1 0,-1-1 0,1 0 1,0 1-1,0-1 0,0 0 0,0 1 0,0-1 0,0 0 0,0 0 0,0 1 0,0-1 0,0 0 0,0 1 0,0-1 0,0 0 0,0 1 0,1-1 0,-1-1 0,12-32-6737,8 4-3336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21 139 20820,'0'0'9235,"9"-4"-6897,8-4-2221,0 0 0,-1-1 0,16-11-1,-28 18-120,-1 0 0,1-1 0,0 0-1,-1 0 1,1 0 0,-1 0 0,0 0-1,0-1 1,0 1 0,0-1 0,-1 0-1,0 0 1,1 0 0,-2 0 0,1 0-1,0 0 1,-1 0 0,1-1 0,-1 1 0,-1-1-1,2-5 1,-3 10 4,1-1 0,-1 1 0,1-1 0,-1 1 0,1 0 0,-1 0 0,1-1 0,-1 1 0,0 0 0,1 0 0,-1-1 0,1 1 0,-1 0 0,0 0 0,1 0 0,-1 0 0,1 0 0,-1 0 0,0 0 0,1 0 0,-1 0 0,1 0 0,-1 0 0,0 1 0,1-1 0,-1 0 0,1 0 0,-1 1 0,1-1 0,-1 0 0,1 0 0,-1 1 0,1-1 0,-1 1 0,0 0 0,-22 11 0,12-3 0,0 1 0,1 0 0,0 0 0,0 1 0,1 1 0,1 0 0,0 0 0,-8 16 0,11-19 0,1 0 0,0 0 0,1 0 0,0 1 0,0-1 0,1 1 0,0 0 0,0 0 0,1 0 0,1 0 0,0 0 0,2 18 0,-1-23 0,1-1 0,-1 0 0,1 0 0,0-1 0,0 1 0,0 0 0,1 0 0,-1-1 0,1 0 0,0 1 0,0-1 0,0 0 0,0 0 0,1-1 0,-1 1 0,1-1 0,0 0 0,-1 1 0,1-2 0,0 1 0,0 0 0,0-1 0,8 2 0,-1 0 0,0-1 0,0 0 0,0-1 0,1 0 0,-1-1 0,1 0 0,21-3 0,-30 2-85,0 1 0,1-1 1,-1 0-1,0 0 0,0 0 0,0-1 1,0 1-1,-1-1 0,1 0 0,0 0 1,-1 0-1,1 0 0,-1 0 0,1 0 0,-1-1 1,0 1-1,0-1 0,0 1 0,-1-1 1,1 0-1,-1 0 0,1 0 0,-1 0 0,0 0 1,0 0-1,1-5 0,0-5-1387,0 0 0,-1 0 1,-1 0-1,0 0 0,-2-17 0,-7-30-14826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23638,'0'0'9129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2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24023,'0'0'7223,"2"11"-6375,-2-8-794,1 3 17,0 0-1,1 0 0,-1 0 1,1 0-1,0-1 1,5 10-1,-5-13-64,-1 0 0,1 0-1,0 0 1,0 1 0,0-2-1,0 1 1,0 0 0,0 0 0,1-1-1,-1 1 1,1-1 0,-1 1-1,1-1 1,-1 0 0,1 0 0,0-1-1,-1 1 1,1 0 0,0-1 0,0 0-1,3 1 1,4-1-135,1 0 1,-1 0-1,1-1 1,0 0-1,-1-1 0,1 0 1,-1-1-1,0 0 1,0 0-1,0-1 0,0-1 1,-1 0-1,0 0 1,0-1-1,0 0 0,-1 0 1,1-1-1,-1 0 0,-1 0 1,0-1-1,11-14 1,-13 9-312,-16 25 415,2 5 228,0 1 0,1-1 0,1 2 0,1-1 0,0 1-1,1 0 1,2 0 0,-1 0 0,2 0 0,1 21 0,0-37-233,1 1 1,0-1-1,1 0 0,-1 0 1,1 0-1,-1 1 1,1-1-1,0 0 1,0 0-1,3 5 1,-3-6-229,0-1 1,0 0 0,0 0 0,0 0 0,0 0-1,0 0 1,0 0 0,0 0 0,1 0-1,-1-1 1,0 1 0,1 0 0,-1-1 0,1 1-1,-1-1 1,3 1 0,14 0-7500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3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13901,'0'0'10234,"0"12"-7752,0 7-1639,-1-6-320,1 1-1,1-1 1,0 0 0,6 26-1,-6-36-540,-1 0 0,1 0 0,0-1 0,0 1 0,0-1 0,1 1 0,-1-1 0,0 1 0,1-1 0,0 0-1,0 0 1,-1 0 0,1 0 0,0 0 0,1 0 0,-1 0 0,0-1 0,0 1 0,1-1 0,-1 0 0,1 1-1,-1-1 1,1 0 0,0 0 0,-1-1 0,1 1 0,0-1 0,0 1 0,-1-1 0,1 0 0,5 0 0,0-1-156,0-1 0,0 1 0,0-1 0,-1-1 0,1 1 0,0-2 0,-1 1 1,0-1-1,0 0 0,0 0 0,0-1 0,6-5 0,11-11-220,36-40 1,-52 52 408,-16 59 1710,8-49-1713,-5 13 45,1-1-1,0 1 1,1 1-1,0-1 1,2 0-1,-1 1 1,2 14-1,0-28-234,0 0 0,0 0-1,0-1 1,0 1 0,0 0 0,0-1-1,0 1 1,1 0 0,-1-1 0,0 1-1,1-1 1,-1 1 0,0 0 0,1-1-1,-1 1 1,1-1 0,-1 1 0,1-1-1,-1 1 1,1-1 0,-1 1-1,1-1 1,-1 0 0,1 1 0,0-1-1,-1 0 1,1 0 0,0 1 0,-1-1-1,1 0 1,0 0 0,-1 0 0,1 0-1,0 0 1,-1 0 0,1 0 0,0 0-1,-1 0 1,1 0 0,0 0 0,-1 0-1,1 0 1,0 0 0,-1-1 0,2 0-1,17-6-10919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4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21044,'0'0'2434,"-4"12"-1318,-6 21-501,1 1 0,2 0-1,1 0 1,2 0 0,0 38 0,3-56-602,1-10 54,-1 0 1,2 1 0,-1-1 0,0 0 0,1 0 0,3 11-1,-4-16-41,1 0-1,0 0 0,-1 1 0,1-1 1,0 0-1,0 0 0,0 0 1,0 0-1,0 0 0,0 0 0,0 0 1,0 0-1,0 0 0,1 0 0,-1-1 1,0 1-1,1-1 0,-1 1 0,0-1 1,1 1-1,-1-1 0,0 0 1,1 1-1,-1-1 0,1 0 0,-1 0 1,1 0-1,-1 0 0,0 0 0,1-1 1,-1 1-1,1 0 0,-1-1 0,2 0 1,7-2 114,-1-1 0,1 0 0,-1 0 0,0-1 0,0 0 0,-1-1 0,0 0 0,0 0 0,13-14 0,-13 13 20,1-1-1,-1 1 0,1 0 0,0 1 1,1 0-1,-1 1 0,19-8 0,-27 12-156,0 1 0,0 0 0,0 0 0,-1 0-1,1-1 1,0 1 0,0 0 0,0 0 0,-1 0-1,1 0 1,0 0 0,0 0 0,0 1 0,-1-1 0,1 0-1,0 0 1,0 1 0,-1-1 0,1 0 0,0 1-1,0-1 1,-1 0 0,1 1 0,0-1 0,-1 1-1,1-1 1,-1 1 0,1 0 0,-1-1 0,1 1 0,-1 0-1,1-1 1,-1 1 0,1 0 0,-1-1 0,0 1-1,0 0 1,1 0 0,-1-1 0,0 1 0,0 0 0,0 1-1,2 41 173,-3-30-81,0 8-79,-1-1 0,-1 1 0,-8 24 0,6-25-40,1 0 1,1 1 0,-1 25 0,4-46-11,0 0 1,0 1 0,0-1 0,0 0 0,0 1 0,0-1-1,0 0 1,0 1 0,1-1 0,-1 0 0,0 1 0,0-1-1,0 0 1,1 0 0,-1 1 0,0-1 0,0 0 0,1 0-1,-1 1 1,0-1 0,0 0 0,1 0 0,-1 0 0,0 0-1,1 1 1,-1-1 0,0 0 0,1 0 0,-1 0 0,0 0-1,1 0 1,-1 0 0,0 0 0,1 0 0,-1 0 0,0 0-1,1 0 1,-1 0 0,0 0 0,1 0 0,-1 0 0,0 0-1,1-1 1,-1 1 0,0 0 0,1 0 0,-1 0 0,0 0-1,1-1 1,-1 1 0,0 0 0,0 0 0,1-1 0,-1 1-1,0 0 1,0-1 0,20-13-1649,-4-4-2408,-1 0-1,23-38 1,-27 40 462,18-28-9167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5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98 102 13613,'0'0'4927,"-10"11"-2124,-7 6-1753,-1 0 1649,-28 34 1,46-51-2635,-1 0 1,1 1-1,-1-1 1,1 0-1,-1 1 1,1-1-1,0 0 0,-1 1 1,1-1-1,0 0 1,0 1-1,-1-1 1,1 1-1,0-1 1,0 1-1,-1-1 1,1 1-1,0-1 1,0 1-1,0-1 1,0 1-1,0-1 1,0 1-1,0-1 1,0 1-1,0-1 1,0 1-1,0-1 1,0 1-1,0-1 1,0 1-1,1 0 0,15-6 531,23-19-347,-24 11-155,-1-1-1,0 0 0,13-19 1,-22 26-52,0 0 0,0 0 0,-1 0 1,0-1-1,0 0 0,-1 0 0,0 0 0,0 0 0,2-15 1,-18 35-28,-4 14-68,14-20 88,-39 84-65,38-82 120,1 1-1,1-1 1,-1 1 0,1 0-1,1 0 1,0 0-1,0 0 1,1 15 0,0-23-82,1-1-1,-1 1 1,0-1 0,0 1 0,1 0 0,-1-1 0,1 1 0,-1-1 0,0 1 0,1-1 0,-1 1-1,1-1 1,-1 0 0,1 1 0,-1-1 0,1 0 0,-1 1 0,1-1 0,0 0 0,-1 1 0,1-1 0,-1 0-1,1 0 1,0 0 0,-1 0 0,1 0 0,0 0 0,-1 0 0,1 0 0,0 0 0,-1 0 0,1 0 0,0 0-1,-1 0 1,1 0 0,-1 0 0,1-1 0,1 0 0,25-9 84,-9-4-92,0 0 0,-1-1 0,-1-1 0,0-1 0,-1 0 0,-1-1 0,-1 0 0,0-1 0,-2-1 0,11-22 0,-61 152 0,26-69 0,12-39 0,0-1 0,1 1 0,-1 0 0,1-1 0,-1 1 0,1 0 0,-1-1 0,1 1 0,0 0 0,0-1 0,0 1 0,0 0 0,0 0 0,0-1 0,0 1 0,0 0 0,1 0 0,-1-1 0,2 3 0,-1-4 0,-1 1 0,1-1 0,0 0 0,0 1 0,0-1 0,0 0 0,0 0 0,0 0 0,0 0 0,0 0 0,-1 0 0,1 0 0,0 0 0,0-1 0,0 1 0,0 0 0,0 0 0,0-1 0,0 1 0,-1-1 0,1 1 0,0 0 0,0-1 0,1-1 0,10-6 0,0-1 0,22-20 0,5-12 0,67-90 0,-106 131 0,0 0 0,0 1 0,0-1 0,0 0 0,0 0 0,0 0 0,0 0 0,0 0 0,0 1 0,0-1 0,0 0 0,0 0 0,0 0 0,0 0 0,0 1 0,0-1 0,0 0 0,0 0 0,0 0 0,1 0 0,-1 0 0,0 0 0,0 1 0,0-1 0,0 0 0,0 0 0,0 0 0,0 0 0,1 0 0,-1 0 0,0 0 0,0 0 0,0 0 0,0 0 0,0 0 0,1 1 0,-1-1 0,0 0 0,0 0 0,0 0 0,0 0 0,1 0 0,-1 0 0,0 0 0,0 0 0,0 0 0,0-1 0,1 1 0,-1 0 0,0 0 0,0 0 0,0 0 0,0 0 0,0 0 0,1 0 0,-1 0 0,0 0 0,-1 15 0,-27 61 0,21-63 0,1 0 0,1 1 0,1 0 0,0 0 0,0 0 0,1 0 0,-1 18 0,5-31-5,-1-1-1,0 1 1,1 0-1,-1-1 1,1 1-1,-1 0 1,1-1-1,-1 1 1,1-1-1,-1 1 1,1-1-1,-1 1 1,1-1-1,0 0 1,-1 1-1,1-1 1,0 0-1,-1 1 1,1-1-1,0 0 1,-1 0-1,1 1 1,0-1-1,0 0 1,-1 0-1,1 0 1,0 0-1,-1 0 1,1 0-1,0 0 1,0 0-1,-1-1 1,1 1-1,0 0 1,1-1-1,29-7-1440,-21 1-886,0 1 0,-1-2 0,0 1 0,-1-1 0,15-17 0,-3-1-4709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5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 9929,'0'0'19934,"-8"2"-19261,6-1-636,-45 15 876,45-16-860,0 1 0,0 0 0,0 0-1,0 0 1,0 0 0,0 0 0,0 0 0,0 1 0,0-1 0,0 1 0,0-1 0,1 1 0,-1 0-1,1-1 1,-1 1 0,1 0 0,0 0 0,0 0 0,0 0 0,0 0 0,-1 4 0,4-5-93,0 1 0,1-1 0,-1 0 1,0 0-1,1-1 0,-1 1 0,1 0 1,-1-1-1,1 0 0,0 1 0,-1-1 1,1 0-1,3-1 0,1 2-188,11 1-253,-2-1-250,0 1 0,-1 0 0,23 8 0,-35-10 737,-1 1 1,1 0 0,-1 0-1,0-1 1,1 1 0,-1 1 0,0-1-1,0 0 1,0 1 0,0-1 0,0 1-1,0-1 1,0 1 0,-1 0 0,1 0-1,0 0 1,-1 0 0,0 0 0,1 0-1,-1 0 1,0 1 0,0-1 0,0 0-1,0 1 1,-1-1 0,1 0 0,-1 1-1,1-1 1,-1 3 0,-1-2 112,0 0 1,0 0 0,0 0-1,0 0 1,-1 0 0,1 0-1,-1 0 1,0-1-1,0 1 1,0-1 0,0 1-1,0-1 1,0 0 0,-1 0-1,1 0 1,-1 0-1,1 0 1,-6 2 0,-53 27 1712,53-26-1832,-1-1 0,0-1 0,0 0 0,0 0 0,0 0 0,0-1 0,0-1 0,-1 0 0,1 0 0,-19-1 0,28 0-98,0-1 0,-1 1 0,1 0 1,0-1-1,0 1 0,0 0 0,0-1 0,0 1 0,0 0 0,0-1 1,0 1-1,0 0 0,0-1 0,0 1 0,0 0 0,0-1 1,0 1-1,0 0 0,0-1 0,0 1 0,1 0 0,-1-1 0,0 1 1,0 0-1,0-1 0,1 1 0,-1 0 0,0 0 0,0-1 0,1 1 1,-1 0-1,0 0 0,0-1 0,1 1 0,-1 0 0,0 0 1,1 0-1,-1 0 0,0-1 0,1 1 0,-1 0 0,0 0 0,1 0 1,-1 0-1,0 0 0,1 0 0,16-11-8169,2 5 57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6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17168,'0'0'10250,"8"10"-9092,-2-4-992,-3-1-55,0 0 0,1-1-1,0 0 1,0 0 0,0 0 0,1 0-1,-1-1 1,1 1 0,0-1 0,0 0-1,0-1 1,0 1 0,0-1 0,1 0-1,10 2 1,-12-3-54,1-1-1,-1 0 0,1 0 0,-1 0 1,0-1-1,1 1 0,-1-1 1,1 0-1,-1-1 0,0 1 1,0-1-1,0 1 0,0-1 1,0-1-1,0 1 0,0 0 1,-1-1-1,1 0 0,-1 0 1,0 0-1,0 0 0,0 0 1,0-1-1,0 1 0,-1-1 1,1 0-1,-1 0 0,0 0 1,0 0-1,-1 0 0,1 0 0,-1-1 1,0 1-1,0 0 0,-1-1 1,1 1-1,-1-1 0,0 1 1,-1-9-1,1 12-56,0 0 0,-1 0 0,1 0 0,-1 1 0,1-1 0,-1 0 0,1 0 0,-1 1 0,0-1 0,1 0 0,-1 1 0,0-1 0,1 1 0,-1-1 0,0 1 0,0-1 0,0 1 0,1-1 0,-1 1 0,0 0 0,0 0 0,0-1 0,0 1 0,0 0 0,0 0 0,0 0 0,0 0 0,0 0 0,1 0 0,-1 0 0,0 0 0,0 0 0,0 1 0,0-1 0,0 0 0,0 1 0,0-1 0,1 0 0,-1 1 0,0-1 0,-1 2 0,-35 20 0,25-8 0,0 0 0,1 0 0,1 1 0,0 1 0,-11 23 0,17-30 0,0-1 0,1 1 0,0 0 0,0 0 0,1 1 0,0-1 0,1 0 0,0 1 0,0-1 0,1 1 0,0-1 0,2 12 0,-2-19-16,0-1 1,1 0-1,-1 0 1,1 1-1,-1-1 1,1 0-1,-1 0 0,1 0 1,0 1-1,0-1 1,-1 0-1,1 0 1,0 0-1,0 0 0,0 0 1,0-1-1,0 1 1,0 0-1,1 0 1,-1-1-1,0 1 0,0-1 1,3 2-1,-1-2-84,0 1 0,1 0 0,-1-1-1,1 0 1,-1 0 0,1 0 0,-1 0-1,0-1 1,5 0 0,1-2-354,0 1 0,-1-1 0,0 0 0,0-1 0,0 0 0,13-8 0,-7 1-2471,-1 0-1,-1-1 1,23-27 0,-4-8-7918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6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1 16143,'0'0'7357,"-8"12"-4891,-20 28-474,-26 54 1,46-79-1680,1 0 0,0 1 0,1 0 0,1 1-1,0-1 1,1 1 0,1 0 0,-1 19 0,3-34-313,1-1 0,0 0 0,0 1 0,0-1 0,0 0 0,0 1 0,1-1 0,-1 0 0,0 1 0,1-1 0,-1 0 0,0 1 0,1-1 0,0 0 0,-1 0 0,1 0 0,0 0 0,-1 0 0,1 1 0,0-1 0,0-1 0,0 1 0,0 0 0,0 0 0,0 0 0,0 0 0,0-1 0,2 2 0,0-2 0,0 1 0,-1-1 0,1 0 0,0 0 0,0 0 0,-1 0 0,1 0 0,0-1 0,0 1 0,-1-1 0,1 0 0,5-2 0,6-3 0,0-1 0,-1 0 0,22-16 0,-32 21 0,31-21 0,-16 17 0,-18 6 0,0 0 0,1 0 0,-1 0 0,0 0 0,1 0 0,-1 0 0,0 0 0,1 0 0,-1 0 0,0 1 0,1-1 0,-1 0 0,0 0 0,0 0 0,1 0 0,-1 1 0,0-1 0,0 0 0,1 0 0,-1 1 0,0-1 0,0 0 0,1 0 0,-1 1 0,0-1 0,0 0 0,0 1 0,0-1 0,0 0 0,0 1 0,1-1 0,-1 0 0,0 1 0,0-1 0,0 0 0,0 1 0,0-1 0,0 17 0,-1 0 0,0 0 0,-1-1 0,-8 27 0,3-4 0,5-23 0,2-16 1,0 0 0,0 1 0,0-1 0,0 1 0,0-1 0,0 0 0,0 1 1,0-1-1,0 1 0,0-1 0,0 0 0,1 1 0,-1-1 0,0 0 0,0 1 0,0-1 0,1 0 0,-1 1 0,0-1 0,0 0 0,1 1 0,-1-1 1,0 0-1,1 0 0,-1 1 0,0-1 0,1 0 0,-1 0 0,0 0 0,1 1 0,-1-1 0,1 0 0,-1 0 0,0 0 0,1 0 0,-1 0 0,1 0 1,-1 0-1,0 0 0,1 0 0,-1 0 0,1 0 0,-1 0 0,0 0 0,1 0 0,-1 0 0,0 0 0,1-1 0,-1 1 0,1 0 0,-1 0 0,0 0 1,1-1-1,-1 1 0,18-10-295,26-26-3998,-1-3-4317,-27 24 4454,9-9-5716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7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130 258 9801,'0'0'14302,"-12"10"-11734,3-2-2011,-10 8 1179,-31 34 0,46-46-1607,0 0 0,1 0 1,-1 1-1,1-1 0,0 1 0,0 0 0,1 0 1,-1 0-1,1 0 0,0 0 0,1 1 0,-1-1 0,1 1 1,0-1-1,0 11 0,1-15-129,1-1 0,-1 1 0,1-1 0,-1 1 0,1-1 0,-1 1 0,1-1 0,-1 1 0,1-1 0,0 0 0,-1 1 0,1-1 0,-1 0 0,1 0 0,0 1 0,0-1 0,-1 0 0,1 0 0,0 0 0,-1 0 0,1 0 0,0 0 0,-1 0 0,1 0 0,0 0 0,0 0 0,0-1 0,22-2 0,-14-1 0,0-1 0,0 0 0,-1 0 0,1-1 0,-1 0 0,-1-1 0,1 0 0,-1 0 0,0-1 0,-1 1 0,1-1 0,5-12 0,10-15 0,26-59 0,-47 92 0,1 3 0,1 11 0,-3-8 0,1 0 0,-1-1 0,1 1 0,0-1 0,0 1 0,0-1 0,0 0 0,0 1 0,1-1 0,0 0 0,-1 0 0,1 0 0,1 0 0,3 5 0,-1-7 0,0 1 0,0-1 0,-1 0 0,1-1 0,0 1 0,0-1 0,0 0 0,0 0 0,0-1 0,0 0 0,0 1 0,0-1 0,-1-1 0,1 1 0,0-1 0,-1 0 0,1 0 0,-1 0 0,0-1 0,0 1 0,7-6 0,6-5 0,-1 0 0,0 0 0,23-29 0,-32 35 0,-1 0 0,1-1 0,-2 0 0,1 0 0,-1 0 0,0-1 0,-1 0 0,0 0 0,-1 0 0,0 0 0,0-1 0,-1 1 0,0-1 0,0 0 0,-1-10 0,-1 20 0,1-1 0,-1 0 0,0 0 0,0 0 0,0 0 0,0 0 0,-1 0 0,1 0 0,0 1 0,0-1 0,0 0 0,-1 0 0,1 0 0,0 0 0,-1 1 0,1-1 0,-1 0 0,1 0 0,-1 1 0,1-1 0,-1 0 0,1 1 0,-1-1 0,0 0 0,0 1 0,1-1 0,-1 1 0,0-1 0,-1 0 0,0 1 0,0 0 0,0 0 0,0 0 0,0 0 0,0 0 0,0 0 0,1 1 0,-1-1 0,0 1 0,0-1 0,0 1 0,0 0 0,-1 1 0,-5 2 0,0 0 0,0 1 0,1 0 0,0 1 0,-9 8 0,1 2 0,1 1 0,1 0 0,-20 35 0,28-42 0,0 0 0,0 0 0,1 1 0,1-1 0,0 1 0,0 0 0,1 0 0,1 1 0,-1 14 0,2-24-39,0 0-1,0 1 1,0-1 0,1 0-1,-1 1 1,1-1 0,-1 0-1,1 1 1,0-1-1,0 0 1,0 0 0,0 0-1,1 0 1,-1 0 0,0 0-1,1 0 1,0 0 0,-1 0-1,1-1 1,0 1 0,3 2-1,0-1-180,0-1-1,1 1 1,-1-1-1,0-1 1,1 1-1,-1-1 1,1 1-1,-1-2 1,8 2-1,1-2-538,0 0 0,-1 0-1,1-2 1,0 1 0,-1-2 0,0 0 0,20-7-1,11-11-6825,0-5-3519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7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149 160 13773,'0'0'12935,"-9"2"-10800,1 1-1935,0 0 0,0 0 0,0 1 0,1 0 0,0 0-1,0 1 1,0 0 0,0 0 0,1 1 0,-1 0 0,-5 7 0,7-8-105,1 0 0,-1 1 1,1-1-1,0 1 0,1 0 1,-1 0-1,1 0 0,0 0 1,1 1-1,-1-1 0,1 1 1,1 0-1,-1 0 0,1-1 1,0 15-1,1-20-95,1 0 0,-1 0 0,1 0 0,0 0 0,0-1 0,-1 1 0,1 0 0,0 0 0,0 0 0,0-1 0,0 1 0,0 0 0,0-1 0,0 1 0,0-1 0,0 1 0,0-1 0,0 1 0,0-1 0,0 0 0,0 0 0,0 0 0,1 1 0,-1-1 0,0 0 0,0 0 0,0 0 0,0-1 0,0 1 0,1 0 0,-1 0 0,0-1 0,0 1 0,2-1 0,44-14 0,-29 2 0,-1 0 0,0-1 0,-1-1 0,0-1 0,-2 0 0,0-1 0,14-21 0,68-117 0,-76 120 0,-51 83 0,7-11 0,-20 41 0,38-66 0,1-1 0,0 1 0,1 0 0,1 1 0,0-1 0,0 1 0,1-1 0,0 17 0,2-27-121,0 0 1,1 0-1,-1 0 1,0-1-1,1 1 0,-1 0 1,1 0-1,0 0 0,0-1 1,0 1-1,-1 0 1,2-1-1,-1 1 0,0-1 1,0 1-1,0-1 0,1 0 1,-1 1-1,1-1 1,-1 0-1,1 0 0,-1 0 1,1 0-1,0 0 1,-1 0-1,1 0 0,0-1 1,0 1-1,0-1 0,-1 1 1,1-1-1,0 0 1,0 0-1,0 0 0,0 0 1,3 0-1,14 0-7716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8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6 21941,'0'0'8931,"-11"-1"-7276,0-1-1633,0 1-1,1 0 1,-1 1 0,0 0 0,0 0 0,0 1 0,1 1-1,-1 0 1,1 0 0,-12 5 0,79-1-22,-32-4 0,96 15 0,-109-15 0,0 1 0,0 0 0,0 1 0,-1 1 0,0 0 0,0 0 0,16 11 0,-25-15 0,0 0 0,1 1 0,-1 0 0,0 0 0,0-1 0,0 1 0,0 0 0,-1 1 0,1-1 0,-1 0 0,1 0 0,-1 1 0,0-1 0,1 1 0,-1-1 0,-1 1 0,1-1 0,0 1 0,0 2 0,-1-2 0,-1-1 0,1 1 0,0-1 0,-1 1 0,0-1 0,1 0 0,-1 1 0,0-1 0,0 0 0,-1 0 0,1 1 0,0-1 0,-1 0 0,1 0 0,-1 0 0,-3 2 0,-3 4 0,-1-1 0,-1-1 0,1 0 0,-1 0 0,0-1 0,0 0 0,-18 5 0,16-5 0,-1-2 0,1 0 0,-1 0 0,0-1 0,0-1 0,0 0 0,-21-1 0,34-1-45,-1 1 0,0 0-1,1 0 1,-1 0 0,0-1 0,1 1 0,-1 0 0,0-1-1,1 1 1,-1 0 0,1-1 0,-1 1 0,1-1-1,-1 1 1,1-1 0,-1 1 0,1-1 0,-1 0 0,1 1-1,0-1 1,-1 1 0,1-1 0,0 0 0,0 1-1,-1-1 1,1 0 0,0 0 0,0 1 0,0-1-1,0 0 1,0 1 0,0-1 0,0 0 0,0 1 0,0-1-1,0 0 1,0 0 0,1 0 0,-1-4-1369,0-4-8574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42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8616,'106'-11'32,"29"4"-32,29 5 0,23 2 64,18 0 32,15 2-96,12 5 0,-2 1-192,-10-6-1954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45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326 181 1505,'-13'-6'318,"-1"0"-1,0 1 1,0 0-1,0 1 1,0 1-1,-1 0 1,-19-1-1,18 3 217,0-2 0,0 0 0,0 0 0,0-1 0,1-1 0,-20-10 0,23 10 345,1-2-1,1 1 0,-20-17 0,29 23-616,14-2-292,0 1 1,0 0 0,0 1 0,19 2 0,5 0 223,229 0 255,272-4 1018,-152-27-394,39 0-459,336 24-397,-15 0-167,624 19 105,893-8 69,-2002-9 219,272-15 646,-518 20-134,-20 8-2242,-8 11-4141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54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0 243 8200,'0'0'2258,"1"-10"-1399,-1 8-833,0-3 81,0 0 0,1 0-1,-1 0 1,1 0 0,0 0 0,0 0 0,1 0 0,0 0-1,0 0 1,0 0 0,0 1 0,1-1 0,-1 1 0,1 0-1,0-1 1,5-3 0,-3 3 84,1 1 0,1-1 1,-1 1-1,1 1 0,-1-1 0,1 1 0,0 0 1,0 1-1,1-1 0,-1 2 0,0-1 0,1 1 1,-1 0-1,14 0 0,8 1-58,0 1 0,44 8 0,373 30 628,4-36 164,199 10 379,-300 11-1053,594-37 0,-434-32-114,665-48 115,-532 79 270,-273 11-339,-361 3-170,2 1 17,1-1 0,-1-1 1,0 0-1,0 0 1,0-1-1,0-1 1,16-5-1,-24 8 157,0-1-3601,7-8-13218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55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61 131 8040,'-37'-27'2090,"35"25"-1922,0 1 1,0-1-1,0 0 1,0 1-1,1-1 1,-1 0-1,1 0 1,-1 0-1,1 0 0,0 0 1,0-1-1,0 1 1,0 0-1,0-1 1,0 1-1,0-3 1,35 4 674,83 19 897,333-16-40,-208-6-570,-214 4-1077,772-29 390,-317-16 724,0 38-556,-363 18-587,175 39-1,-191-28 15,0-5-1,150 6 1,-147-26 18,155-26 0,-193 24-290,-7 2-4139,-36-2-891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0:05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31 11339,'-1'2'166,"1"-1"0,-1 1 1,1 0-1,0-1 0,0 1 1,0-1-1,0 1 0,0 0 1,0-1-1,0 1 0,0 0 0,1 2 1,6-1-101,0 0 0,0 0 1,0 0-1,1-1 0,-1 0 0,0-1 1,1 1-1,0-1 0,-1-1 0,14 0 1,-4 1 239,427 20 4873,352-47-4343,0-1 201,-426 54-839,-82-3-70,501-15 977,-589-9-144,-178 0-969,0-1 0,0-2-1,0 0 1,0-1 0,-1-1 0,21-8 0,11-10-2576,-5-8-3615,-23 11-6507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0:06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0 111 7783,'0'0'7132,"10"2"-6357,12 0-559,-1 0 1,1-1-1,-1-1 1,1-1-1,36-7 1,122-32-112,-30 5 306,-41 19 301,0 5 1,179 5 0,221 40-339,-301-16 733,-129-9-730,56 2 3015,-130-4-4212,-8 3-5957,-10 0-3280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09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1 3235,'-97'11'384,"1"0"1,-2 2-385,0-2 0,0 1-32,-2-2-1602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0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43 6887,'0'0'1505,"-11"-3"96,-3 0-1008,9 3-320,1-1 1,-1 0-1,0 0 1,1 0-1,-1-1 1,1 0-1,0 0 1,-8-4-1,11 6 437,31 1 363,221 36 85,772 20 1712,3-55-765,-514-4-1229,890-28-111,-996 17-729,1018-44 562,-1019 55 849,-398 2-1450,3-1-4,-1 1 0,1 1 0,0-1-1,0 2 1,0-1 0,-1 1 0,1 1-1,-1-1 1,18 9 0,-27-11-301,-1 1 0,0-1 0,0 0 0,0 0 0,0 0 1,1 0-1,-1 0 0,0 0 0,0 0 0,0 0 0,0 0 0,1 0 0,-1 0 0,0-1 0,0 1 1,1 0-1,-1-1 0,0 1 0,0 0 0,1-1 0,-1 1 0,0-1 0,1 1 0,-1-1 0,0 1 1,1-1-1,-1 0 0,1 1 0,-1-1 0,1 0 0,-1 1 0,1-1 0,-1-1 0,-9-22-12424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3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57 6662,'0'0'7656,"-5"-4"-7155,-9-10-207,14 13-278,0 1 0,0-1 0,0 1 0,0 0 0,0-1 0,0 1 0,0 0 0,0-1 0,1 1 0,-1 0 0,0-1 0,0 1 0,0 0 0,0-1 0,0 1 0,1 0 0,-1-1 0,0 1 0,0 0 0,1 0 0,-1-1 0,0 1 0,0 0 0,1 0 0,-1-1 0,0 1 0,1 0 0,-1 0 0,0 0-1,1 0 1,-1-1 0,51-8 1105,-40 7-981,117-10 600,207 7-1,128 36-381,-287-17-278,404-2 302,0-42 1296,298 15-188,-862 16-1487,5 0 3,0 0 0,-1 1-1,1 1 1,-1 1 0,20 7-1,-40-11-113,-1 0 21,1 0 0,0 1 0,0-1-1,0 0 1,-1 0 0,1 0-1,0 0 1,0 1 0,-1-1 0,1 0-1,0 0 1,-1 0 0,1 0-1,0 0 1,0 0 0,-1 0 0,1 0-1,0 0 1,0 0 0,-1 0-1,1 0 1,0 0 0,-1 0 0,1 0-1,0 0 1,0 0 0,-1 0-1,1-1 1,0 1 0,0 0 0,-1 0-1,1 0 1,0 0 0,0 0-1,0-1 1,-1 1 0,1 0 0,0 0-1,0-1 1,0 1 0,-1 0-1,1 0 1,0 0 0,0-1-1,0 1 1,0 0 0,0-1 0,0 1-1,0 0 1,0 0 0,0-1-1,0 1 1,0 0 0,0 0 0,0-1-1,0 1 1,0 0 0,0-1-1,0 1 1,0 0 0,0 0 0,0-1-1,0 1 1,0-1 0,6-18-6399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8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0 225 6694,'8'-1'130,"0"0"0,0 0-1,0-1 1,0 0 0,0-1-1,0 0 1,-1 0 0,0-1 0,12-6-1,4-3 1740,-19 12-1660,0 1 0,1-1 1,-1 1-1,1-1 0,-1 1 0,0 1 0,1-1 1,-1 1-1,1-1 0,-1 1 0,0 0 1,0 1-1,1-1 0,4 3 0,31 7 753,79-11 322,-1-6 0,158-26 0,-35 2 245,-231 29-1513,684-52 1062,-328 15-615,57-2 612,-397 40-1027,198 4 231,-180-1-242,0 2 0,0 3 0,44 12 0,-54-10-34,22 8 83,0-3 0,117 15 0,-5-25 4,73 9 979,-247-15 703,-28-5-1093,10 4-7379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1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6694,'0'0'7490,"10"0"-7228,172-1 1556,239 3-983,-388-1-641,43 9 1,-66-9-689,0 1 1,0 1 0,0 0-1,-1 0 1,0 1-1,1 0 1,-1 1-1,14 10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2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 7431,'0'0'886,"11"-2"-154,151-26 2928,270-11 1,178 35-3178,-305-2-263,-44 0-194,-177 11-669,-8 0-4218,-45-5-1033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5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 2851,'-5'-2'1377,"-1"-1"-1249,1 3-96,1 0-833,1 0-1217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6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2338,'0'0'2018,"-37"10"-1890,40-8 96,11 0-127,3-2-33,2 0-993,3 0-897</inkml:trace>
  <inkml:trace contextRef="#ctx0" brushRef="#br0" timeOffset="1">179 15 2114,'0'0'961,"54"0"448,-26 0-384,-1 4 0,4 2-608,3 2-257,4-1-96,6 1 0,3-2-416,4-1-1442,3-2-1089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7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 2466,'0'0'8387,"4"3"-7997,2 0-250,0 0 1,0 0-1,0 0 1,0-1-1,1 0 0,-1 0 1,1 0-1,-1-1 1,11 1-1,73 1 712,-31-2-615,132 14 1071,354 14 822,-518-29-2126,874-25 1305,-141-26-852,-300 21-279,324 23 106,-9 1 3,74-19 292,2 38 77,0-1-321,-127-34-132,-246 13 683,-396 15-1300,4 1-2393,1-10-4297,-2-15-4923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53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576 67 1666,'-10'0'2322,"-15"0"-1686,5 2-388,1-2 1,-1 0 0,1-1 0,-1-1 0,1-1 0,0-1-1,-29-9 1,35 6-129,-1 0-1,0 2 1,0-1 0,-1 2-1,1 0 1,-1 1-1,0 0 1,0 1-1,-17 0 1,5 2-19,14-1-78,0 0-1,1 1 0,-1 0 0,0 1 1,0 1-1,1 0 0,-1 1 0,1 0 1,0 0-1,0 2 0,-17 7 0,29-12 43,0 0 0,0 0 0,0 1 0,-1-1 0,1 0 0,0 0 0,0 0 0,0 0 0,0 0 0,0 0 0,0 0 0,0 1 0,0-1 0,0 0 0,-1 0 0,1 0 0,0 0 0,0 0 0,0 0 0,0 1 0,0-1 0,0 0 0,0 0 0,0 0 0,0 0 0,0 1 0,0-1 0,0 0 0,0 0 0,0 0 0,0 0 0,0 0 0,0 1 0,0-1 0,0 0 0,0 0 0,1 0 0,-1 0 0,0 0 0,0 0 0,0 1 0,0-1 0,0 0 0,0 0 0,0 0 0,0 0 0,1 0 0,-1 0 0,0 0 0,0 0 0,0 0 0,0 1 0,0-1 0,0 0 0,1 0 0,-1 0 0,0 0 0,0 0 0,0 0 0,0 0 0,1 0 0,-1 0 0,0 0 0,0 0 0,0 0 0,0 0 0,22 4 1626,33 1-1198,-49-5-150,1328 99 4803,-1272-94-5129,469 22 195,565-42 1732,-5 25-1705,-727-6-41,174 29 803,3 0-891,405-25 253,29 8-310,190-47 43,-418-8-73,95-6 18,-20 15-44,-650 26 6,268-33 79,-298 20-68,2 12-5801,-113-2 460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2:33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7399,'0'0'11136,"10"-5"-10618,19-4-188,0 2 0,0 0-1,1 2 1,30-1 0,538-23 1229,2063 27 1746,-1871 15-3251,1 0-7,340 26 20,-202-2-17,237-39 51,165 4 23,-99-2 36,-804-22 234,130-1 205,-558 23-596,-1-1 1,0 0-1,1 0 1,-1 0-1,1 1 1,-1-1-1,0 0 1,0 1 0,1-1-1,-1 1 1,0-1-1,0 1 1,0-1-1,0 1 1,0-1-1,1 1 1,-1 0-1,0 0 1,0-1 0,0 1-1,-2 0 1,-27-6-758,24 5 554,-150-15-8090,93 4 2209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4:10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46 2466,'-1'-1'3,"1"0"0,-1 0-1,1 0 1,0 0-1,0 0 1,0 0 0,-1 0-1,1-1 1,0 1-1,0 0 1,0 0 0,1 0-1,-1 0 1,0 0-1,0 0 1,1 0 0,-1 0-1,0 0 1,1-1-1,-1 1 1,1 1 0,-1-1-1,1 0 1,0 0-1,-1 0 1,2-1 0,1 0 7,-1 0 0,1 1 1,-1 0-1,1-1 0,0 1 1,-1 0-1,1 0 0,0 0 1,0 1-1,4-2 0,13 0 1291,0 1 0,33 3 0,-28-1 2470,8-1-2690,551 5 5969,-14 21-4579,-79-22-1560,140 5 260,484 1-215,-951-15-748,344-9 315,-89-3-365,45 0 677,-433 16-812,33 2 8,-64-1-34,1 0 0,-1 0 0,0 0 1,0 0-1,0 0 0,1 0 1,-1 0-1,0 0 0,0 0 0,0 1 1,1-1-1,-1 0 0,0 0 0,0 0 1,0 0-1,1 0 0,-1 0 0,0 1 1,0-1-1,0 0 0,0 0 0,0 0 1,1 0-1,-1 0 0,0 1 0,0-1 1,0 0-1,0 0 0,0 0 1,0 1-1,0-1 0,0 0 0,0 0 1,0 0-1,0 1 0,0-1 0,0 0 1,0 0-1,0 1 0,0-1 0,0 0 1,0 0-1,-1 3-3412,-2-11-8512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5:04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6122 819 9129,'0'0'1644,"1"-10"-342,0 1-1110,1 2-126,-1 1 0,-1 0 0,1-1 0,-1 1 0,0-1 0,0 1 0,-1-1 0,0 1 0,0 0 0,0-1 0,-1 1 1,0 0-1,0 0 0,-1 0 0,1 0 0,-1 0 0,-1 1 0,-6-10 0,-15-8 111,-2 2 0,0 1 0,-1 1 0,-54-28-1,-134-47 52,144 65-320,-118-48 610,-4 8-1,-2 9 1,-3 8 0,-312-39 0,-78 41-515,-678 30-1,994 31 730,1 12-1,-451 98 0,586-86-557,-231 92 1,285-91-105,2 4 0,2 3 1,-136 99-1,192-125-35,1 2-1,1 0 0,1 2 0,0 0 1,2 1-1,0 1 0,2 0 1,-21 41-1,29-47-33,0 1 0,1 1-1,2-1 1,-1 1 0,2 0 0,1 1 0,0-1 0,1 1-1,1-1 1,1 1 0,1-1 0,1 1 0,5 26 0,0-19-3,2 0 0,0 0 0,2-1 0,1 0 1,1-1-1,1-1 0,1 0 0,1 0 0,1-2 1,1 0-1,27 24 0,-6-10-50,1-1-1,2-3 1,1-1-1,1-2 1,57 27-1,-4-11 48,3-5 0,2-4-1,186 41 1,327 20-182,1557 46 433,-853-154 419,-943-14-640,555-111 0,-789 106-154,137-50 1,-231 64 137,-1-3 0,0-2 1,-1-2-1,-2-2 0,0-2 0,56-45 1,-89 62 20,0 0 0,-1 0-1,0-1 1,-1 0 0,0-1 0,-1 0 0,0 0 0,-1-1 0,0 0 0,-1 0 0,5-14-1,-9 20-16,-1 0 0,1-1-1,-1 1 1,-1 0 0,1 0-1,-1-1 1,0 1 0,-1 0-1,0 0 1,0-1-1,0 1 1,-1 0 0,0 0-1,-1 0 1,1 0 0,-1 1-1,0-1 1,-1 1 0,0 0-1,0 0 1,0 0-1,-1 0 1,-10-9 0,-8-4-166,-1 1 1,-1 1-1,0 1 1,-1 2-1,-1 0 1,0 2 0,-1 1-1,-30-8 1,-396-93-4637,183 61-1377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7:51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9001,'0'-3'183,"1"1"1,-1 0-1,1-1 1,0 1-1,0 0 1,0 0-1,0-1 1,0 1-1,0 0 1,1 0-1,-1 0 1,1 1 0,-1-1-1,1 0 1,0 0-1,0 1 1,0-1-1,0 1 1,0 0-1,0 0 1,0-1-1,0 1 1,0 1 0,0-1-1,1 0 1,-1 0-1,0 1 1,1-1-1,2 1 1,15-4-176,1 1 1,30-1-1,-30 3 637,749 5 3289,-427 8-2450,1986 30 1234,-1187-38-2492,488 10 226,-66-35-31,-672 7 476,-177 4-368,296-3-1159,-1001 14-2182,0-1-4354,0 0-409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4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44 5285,'0'0'1537,"-53"-43"-4067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5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0 0 1569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5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6790,'0'0'4880,"27"5"-2035,23-8-1956,1-2 1,55-12-1,-56 7-317,0 3-1,58-2 1,218 37 1196,-109-5-595,110 4-511,328 14-240,218-73 107,494 4 123,-1223 29-637,274 3 175,494-2 453,-333-55-10,-431 33 127,-148 20-770,0 0 1,0 0-1,0 0 1,1 0-1,-1 0 1,0 0-1,0 0 1,1-1-1,-1 1 1,0 0-1,0 0 1,1 0-1,-1 0 1,0 0-1,1 0 1,-1 0-1,0 0 1,0 0-1,1 1 0,-1-1 1,0 0-1,0 0 1,1 0-1,-1 0 1,0 0-1,0 0 1,1 0-1,-1 1 1,0-1-1,0 0 1,0 0-1,1 0 1,-1 0-1,0 1 1,0-1-1,0 0 1,0 0-1,0 1 1,1-1-1,-1 0 1,0 1-1,-8 9-632,-21 8-6308,23-17-833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9:10.4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9705,'0'0'6433,"17"-1"-5515,400 7 845,-157 3-1140,1245-30 1806,-456-2-1340,828 40 855,211 7-1704,-1207-78 179,-559 28 5,-313 27-709,3-3-1008,-9-6-6386,-4-4-659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9:16.7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2045 173 7143,'0'0'2562,"-10"-11"-944,-4-4-1268,0 1 1,-1 0-1,-1 1 1,0 1-1,-1 1 1,0 0 0,-1 1-1,-26-11 1,11 11-126,0 1 1,0 2 0,0 1-1,-44-1 1,-138 6-81,163 2-137,-63 4 214,0 6 1,1 4-1,0 6 1,2 4-1,-169 62 1,225-66 120,1 4 1,2 1 0,-59 39 0,86-48-307,1 1 1,1 1 0,1 1-1,1 1 1,0 0-1,2 2 1,0 1 0,-16 27-1,30-40-42,0-1 1,1 2-1,0-1 0,1 0 0,0 1 0,0 0 0,2 0 1,-1 0-1,2 0 0,-1 1 0,2-1 0,0 0 1,0 1-1,4 21 0,0-18 7,0-1 1,0 0-1,2 0 1,0-1-1,1 0 1,0 0-1,1 0 1,0-1-1,1 0 1,1 0-1,12 11 0,9 7 39,1-3-1,2 0 0,0-2 0,2-2 0,1-1 0,1-2 1,1-2-1,78 28 0,-35-21-16,1-3 1,1-5-1,131 13 1,-112-23 21,1-5 0,-1-4 1,1-4-1,103-21 1,-121 11 150,0-5 0,-2-3 0,-1-4 0,-1-4 0,86-45 0,-140 62-16,-1-2-1,0-1 1,-2-1-1,0-1 1,-1-1-1,24-27 1,-36 34 27,0-1 0,-1 0 0,-1-1 0,-1 0-1,0-1 1,-1 0 0,0 0 0,-1-1 0,-1 0 0,-1 0 0,-1-1 0,3-18 0,-4 16-141,-2 0 0,0 0 0,-1 0 0,-1-1 0,-1 1 0,-1 0 0,-1 1 0,0-1 0,-2 1 0,0-1 0,-1 2 0,-1-1 0,0 1 0,-2 0 0,0 1 0,-1 0 0,-1 0 1,0 1-1,-1 1 0,-1 0 0,0 1 0,-1 1 0,-1 0 0,-22-14 0,10 10-86,-2 1 0,0 1 0,0 1 1,-1 2-1,-1 2 0,0 0 0,-1 2 1,1 2-1,-1 1 0,-1 1 0,1 2 0,-40 2 1,-45 8-1819,1 5 1,-125 29 0,166-27-360,-42 5-3100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20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799 194 15246,'-68'-42'1089,"-11"3"-704,-8 6-193,0 7-96,-3 5 32,-2 5-352,-1 6-1602,-7 4-2242,-3 6-1313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20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1287 36 512,'-116'23'3182,"1"4"0,1 6 0,-139 59 0,191-65-2640,1 3 1,1 3-1,2 2 1,2 3-1,1 2 0,2 3 1,-54 55-1,87-77-493,1 1 0,1 1 0,1 0-1,1 2 1,2 0 0,0 0 0,1 1 0,-15 48-1,23-60-48,2 0-1,0 0 0,0 1 0,2-1 0,-1 1 0,2 0 0,0-1 0,1 1 1,0 0-1,1-1 0,1 0 0,0 1 0,1-1 0,1 0 0,0 0 1,0-1-1,2 0 0,0 0 0,8 12 0,5 1 8,1-1 1,1-1-1,1-1 0,2-1 1,0-2-1,1 0 0,1-1 1,28 14-1,22 8 243,145 54 0,-93-51-111,1-5 0,1-7-1,2-4 1,1-7 0,1-6 0,0-5-1,205-13 1,-255-4-21,1-3 1,131-35-1,-155 28 54,-1-3 1,-1-2-1,-1-4 1,62-35-1,-91 42-120,0-1 0,-2-1 0,0-2-1,-1 0 1,-1-2 0,-2-1-1,0-1 1,-2-1 0,-1-1-1,-1-1 1,20-41 0,-29 49 12,-2 0-1,0-1 1,-1 0 0,-2 0-1,0 0 1,-2-1 0,0 0-1,-1 0 1,-2 0 0,-1-1 0,0 1-1,-2 0 1,-1 0 0,0 0-1,-2 0 1,-1 1 0,-13-35-1,3 24 34,-2 0 0,-1 1-1,-1 1 1,-2 0-1,-1 2 1,-2 1-1,0 0 1,-2 2 0,-1 2-1,-2 0 1,-47-31-1,21 21-333,-2 2-1,-1 2 0,-2 3 1,0 3-1,-114-30 1,117 41-476,0 2 1,-1 3 0,0 3 0,-1 2 0,1 3 0,-1 2 0,1 3-1,0 3 1,-112 27 0,-15 22-3190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50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0 411 8040,'16'-4'667,"77"-16"151,127-12 0,118 6-638,-103 10 630,421-43 2700,403-30 161,1164-6-1392,-335 36-144,-1699 49-1617,-189 10-479,-46 2-1550,-18 1-4432,38-2 226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5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1 166 10474,'55'-13'1196,"2"2"0,102-7 0,118 15 417,-173 3-803,720 13 2628,341-51-219,-794 21-2130,-217 8 531,188-35 0,-333 40-1963,-23 0-2145,-1 0-622,-11-10-4615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3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3235,'35'0'609,"-7"0"287,-4-2-95,-7-1 0,-2 0-64,-7-2-321,-3 1-256,-1 0-64,-1-1-96,-3 0 0,0 1-64,0-1 0,0-1-897,0 0-2978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3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292 0 5189,'-77'2'1263,"15"-2"3025,-91 13 0,197-8-2020,1050-10 2263,680 4-1396,-1485 12-2670,-388 1-2483,45-11-1143,-4-2-2129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0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20115,'0'0'4217,"-2"14"-3261,-6 54 491,-3 3-568,3 0 1,4 0-1,6 89 1,-2-158-856,0 0 1,0-1 0,0 1 0,1 0-1,-1 0 1,1-1 0,-1 1-1,1 0 1,0-1 0,-1 1 0,1 0-1,0-1 1,0 1 0,0-1-1,0 0 1,1 1 0,-1-1 0,0 0-1,1 0 1,-1 0 0,0 0-1,4 2 1,-3-2 40,1 0 0,0-1 0,0 1 0,0 0 0,0-1 0,-1 0 0,1 0 0,0 0 0,0 0 0,0 0 0,0-1 0,5-1 0,3-1 92,0-1 1,-1 0-1,1 0 0,-1-2 0,0 1 1,11-8-1,46-39-401,-1-3 0,-3-2 1,-3-3-1,-2-3 0,52-74 0,-109 134-5099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0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19987,'0'0'5765,"11"56"-2337,2-38-1859,2 0-128,5-2-864,1 0-577,8-4 0,0 1-1153,5-6-1538,-5-4-2882,-3-3-1762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1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18065,'0'0'7479,"10"3"-5717,6 0-1395,0-1 0,0 0 0,0-1 0,0 0 0,19-3 0,-29 1-322,-1 1 0,0-1-1,1-1 1,-1 1 0,0-1 0,0 0-1,0 0 1,0 0 0,8-7 0,-10 8-11,-1-1 0,0 0 0,0 0 0,0-1-1,0 1 1,-1 0 0,1-1 0,0 1 0,-1-1 0,0 1 0,0-1 0,0 0 0,0 1 0,0-1 0,0 0 0,-1 0 0,1 0 0,-1 0 0,0 0 0,0-3 0,0 5-20,0 0 1,0 0-1,0 0 1,0 0-1,0 0 0,0 0 1,0 0-1,0 0 1,-1 0-1,1 0 1,-1 0-1,1 1 0,0-1 1,-1 0-1,0 0 1,1 0-1,-1 0 0,1 0 1,-1 1-1,0-1 1,0 0-1,1 1 1,-1-1-1,0 1 0,0-1 1,-1 0-1,0 0-14,0 1 0,0-1-1,-1 1 1,1-1 0,0 1 0,-1 0-1,1 0 1,0 0 0,-1 0 0,1 0-1,-3 1 1,-1 0-12,-1 1-1,1 0 0,0 0 1,0 0-1,0 1 0,0 0 1,1 0-1,-6 4 0,2 1 21,0 1 0,1-1 0,0 1 0,-12 20 0,18-27 9,0 1 0,0 0 0,0 0 0,1 0 0,-1 0-1,1 0 1,0 1 0,0-1 0,0 0 0,0 1 0,1-1 0,-1 0-1,1 1 1,0-1 0,0 1 0,0-1 0,0 1 0,1-1 0,-1 0 0,1 1-1,2 5 1,-1-7-7,0 0-1,1 0 0,-1 0 1,0 0-1,1 0 1,0-1-1,-1 1 0,1-1 1,0 0-1,0 0 0,-1 0 1,1 0-1,0 0 1,0-1-1,0 1 0,0-1 1,0 0-1,0 0 0,5 0 1,1 0-198,1-1 0,-1 0 0,0 0 0,1 0 1,12-5-1,-14 2-469,0-1 1,-1 0-1,1 0 0,-1 0 1,0-1-1,0 0 0,0-1 1,-1 0-1,0 0 1,-1 0-1,1 0 0,-1-1 1,5-12-1,-8 18 524,-2 71 1766,-1-67-1531,1-1 0,0 1 0,0 0 1,0 0-1,0-1 0,0 1 0,0 0 0,1-1 0,-1 1 0,0 0 0,1-1 0,0 1 0,-1-1 0,1 1 1,0-1-1,0 1 0,0-1 0,0 1 0,0-1 0,0 0 0,0 0 0,0 1 0,0-1 0,1 0 0,-1 0 1,2 1-1,-1-2-39,1 1 0,-1-1 1,1 0-1,-1 1 1,1-1-1,-1 0 0,1-1 1,-1 1-1,1 0 1,-1-1-1,0 1 0,1-1 1,-1 0-1,1 0 1,-1 0-1,0 0 0,0 0 1,4-2-1,2-3 55,0 0-1,0 0 1,0-1-1,-1 0 1,0-1 0,7-9-1,25-24 80,-39 42-215,1-1 0,-1 0-1,1 1 1,-1-1 0,1 1 0,-1-1 0,1 1 0,-1-1 0,1 1 0,-1-1-1,0 1 1,1-1 0,-1 1 0,0 0 0,1-1 0,-1 1 0,0 0 0,0-1-1,0 1 1,1-1 0,-1 1 0,0 0 0,0 0 0,0-1 0,0 1 0,0 0-1,-1-1 1,1 1 0,0 0 0,0-1 0,-1 2 0,2 33 246,-1-32-212,0 56 414,-1 12 923,3 0 0,18 122 0,-13-158-1238,-1 0 0,-2 0-1,0 65 1,-4-98-102,0 0-1,-1 0 1,1 0-1,0 0 0,-1 1 1,1-1-1,-1 0 1,0 0-1,0 0 1,1 0-1,-1 0 1,0-1-1,-1 1 0,1 0 1,0 0-1,-1-1 1,1 1-1,0 0 1,-1-1-1,0 0 0,1 1 1,-1-1-1,0 0 1,-2 1-1,2-1-7,1-1-1,-1 0 0,0 1 1,1-1-1,-1 0 0,1 0 1,-1 0-1,0-1 0,1 1 0,-1 0 1,1-1-1,-1 1 0,0-1 1,1 1-1,-1-1 0,1 0 1,0 1-1,-1-1 0,1 0 1,-1 0-1,1 0 0,0 0 1,0 0-1,0 0 0,0-1 1,0 1-1,0 0 0,0-1 1,0 1-1,0 0 0,0-1 1,0-2-1,-12-21-4,1-1 0,1 0 0,2-1 0,1-1 0,1 1 0,1-1 0,1 0 0,1-1 0,2 1 0,3-51 0,0 74-160,0 1 0,0-1 0,0 1-1,1 0 1,0-1 0,0 1 0,0 0 0,0 0-1,1 0 1,0 0 0,0 1 0,0-1 0,0 1 0,0 0-1,1 0 1,-1 0 0,7-4 0,6-3-1867,0 1 1,35-14-1,-46 20 1562,29-11-7019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1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18033,'0'0'14056,"11"9"-13981,-4-3-56,-5-3-14,0 0 0,1 0 0,0-1-1,0 1 1,-1-1 0,2 0-1,-1 0 1,0 0 0,0 0-1,0-1 1,1 1 0,-1-1-1,1 0 1,-1 0 0,1 0-1,0 0 1,-1-1 0,1 1 0,0-1-1,-1 0 1,6-1 0,41-14 23,-42 11-35,1 1 0,0 0 1,1 1-1,-1 0 0,0 0 1,1 1-1,-1 0 0,11 1 1,-20 0 9,1 0 0,-1 0 0,1 0 0,0 0 0,-1 0 1,1 1-1,-1-1 0,1 0 0,-1 1 0,1-1 1,-1 0-1,1 1 0,-1-1 0,1 1 0,-1-1 1,1 0-1,-1 1 0,0-1 0,1 1 0,-1-1 1,0 1-1,1 0 0,-1-1 0,0 1 0,0-1 1,1 1-1,-1 0 0,0-1 0,0 1 0,2 26 168,-3-25-162,1-1 0,0 1 0,-1 0 1,1 0-1,0-1 0,0 1 0,0 0 0,0 0 0,0 0 0,1-1 0,-1 1 0,1 0 0,-1 0 1,1-1-1,-1 1 0,1-1 0,0 1 0,0 0 0,0-1 0,0 1 0,0-1 0,0 0 1,0 1-1,0-1 0,1 0 0,1 2 0,4-2-379,0 0-1,0-1 1,0 1 0,0-2-1,0 1 1,0-1 0,-1 0-1,1 0 1,0-1 0,11-3-1,70-33-6933,-66 27 5587,-7 3-4273,-3-1-613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2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9545,'0'0'11953,"-1"10"-11008,-5 37 856,-13 49 0,9-54 14,3 1 1,-5 74-1,12-116-1809,-1-1 1,1 0-1,0 1 0,0-1 0,0 0 1,0 1-1,0-1 0,0 0 0,0 1 1,0-1-1,0 0 0,0 1 1,0-1-1,0 0 0,0 1 0,0-1 1,0 0-1,0 1 0,0-1 0,1 0 1,-1 1-1,0-1 0,0 0 0,0 0 1,1 1-1,-1-1 0,0 0 0,0 0 1,0 1-1,1-1 0,-1 0 0,0 0 1,1 0-1,-1 1 0,0-1 0,0 0 1,1 0-1,-1 0 0,0 0 1,1 0-1,-1 0 0,0 0 0,1 1 1,-1-1-1,0 0 0,1 0 0,-1 0 1,0 0-1,1-1 0,-1 1 0,0 0 1,1 0-1,-1 0 0,0 0 0,1 0 1,-1 0-1,0 0 0,0-1 0,1 1 1,-1 0-1,0 0 0,1-1 0,15-16 267,-10 0-483,-1 0 0,-1-1 0,0 1-1,1-23 1,2 7-1520,-5 36 1784,1-1 0,0 0 0,0 0-1,0-1 1,0 1 0,0-1 0,0 1 0,0-1 0,1 0-1,-1 0 1,0 0 0,1-1 0,-1 1 0,1-1 0,-1 0-1,0 0 1,1 0 0,-1 0 0,1-1 0,-1 1 0,1-1-1,-1 0 1,0 0 0,0 0 0,1 0 0,-1-1-1,0 1 1,0-1 0,0 0 0,-1 0 0,1 0 0,0 0-1,-1 0 1,1-1 0,2-3 0,-4 6-97,-3 34-185,1-27 234,1 0 1,0 1 0,0-1-1,0 0 1,1 0 0,0 1-1,4 13 1,-4-19 3,0 1-1,1-1 1,0 0-1,0 1 1,-1-1-1,1 0 1,1 0 0,-1 0-1,0 0 1,0-1-1,1 1 1,-1-1-1,1 1 1,-1-1 0,1 0-1,0 0 1,-1 0-1,1 0 1,0 0-1,0-1 1,0 1 0,-1-1-1,1 0 1,5 0-1,7 1 108,0 0 1,0-1-1,1-1 0,18-3 0,-29 3-72,0 0 0,0 0 0,-1 0 1,1-1-1,-1 0 0,1 0 0,-1 0 0,1 0 0,-1-1 1,0 1-1,0-1 0,0 0 0,0 0 0,-1-1 0,1 1 1,-1-1-1,3-4 0,-5 7-44,0-1 1,0 1-1,0 0 1,-1-1-1,1 1 0,-1 0 1,1-1-1,-1 1 0,0-1 1,1 1-1,-1-1 1,0 1-1,0-1 0,0 1 1,0-1-1,0 1 0,0-1 1,-1 1-1,1-1 1,0 1-1,-1-1 0,1 1 1,-1-1-1,1 1 1,-1 0-1,-1-3 0,-32-25-1,5 5-5,51 20 5,52 7 0,-43-1 0,0-1 0,0-2 0,1-1 0,41-8 0,-29-5 0,-42 14 0,0 0 0,-1 1 0,1-1 0,0 0 0,-1 0 0,1 0 0,-1 0 0,1 0 0,-1-1 0,0 1 0,1 0 0,-1-1 0,0 1 0,0 0 0,0-1 0,0 0 0,0 1 0,0-1 0,0 0 0,-1 1 0,1-1 0,0-2 0,-1 3 0,-1 1 0,1-1 0,-1 1 0,0 0 0,1-1 0,-1 1 0,0-1 0,1 1 0,-1 0 0,0-1 0,1 1 0,-1 0 0,0 0 0,0 0 0,1-1 0,-1 1 0,0 0 0,0 0 0,1 0 0,-1 0 0,0 0 0,0 1 0,1-1 0,-1 0 0,0 0 0,0 0 0,-1 1 0,-24 5 0,21-3 0,1-1 0,-1 1 0,1-1 0,0 1 0,-1 0 0,1 1 0,1-1 0,-1 1 0,0 0 0,1 0 0,0 0 0,0 0 0,0 1 0,0-1 0,1 1 0,0-1 0,0 1 0,0 0 0,0 0 0,1 0 0,0 0 0,0 0 0,0 1 0,1-1 0,-1 0 0,1 0 0,1 10 0,0-13 7,0 0 0,0-1 1,0 1-1,1 0 0,-1-1 0,0 1 0,1-1 0,-1 1 1,1-1-1,-1 0 0,1 1 0,0-1 0,-1 0 0,1 0 1,0 0-1,0-1 0,0 1 0,0 0 0,-1-1 0,1 1 1,0-1-1,4 1 0,47 3-701,-50-4 561,32-4-4973,14-16-8136,-19 1 3489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2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 16207,'0'0'14307,"-11"1"-12929,9-1-1326,-4 0 60,-1 1-1,0 0 0,0 0 0,1 1 0,-14 4 0,18-5-105,0 0-1,0 0 1,0 0 0,0 1 0,0-1 0,0 1-1,0-1 1,0 1 0,1 0 0,-1-1-1,1 1 1,-1 0 0,1 0 0,0 0 0,-1 0-1,1 0 1,0 1 0,0-1 0,1 0 0,-1 0-1,0 1 1,1-1 0,-1 0 0,1 1-1,0-1 1,0 3 0,0-4-5,1 0-1,-1 0 1,0 0 0,1-1 0,-1 1-1,0 0 1,1 0 0,0-1 0,-1 1-1,1 0 1,-1-1 0,1 1 0,0-1-1,-1 1 1,1-1 0,0 1 0,-1-1-1,1 1 1,0-1 0,0 0 0,0 1-1,-1-1 1,1 0 0,0 0 0,0 1-1,0-1 1,0 0 0,0 0 0,-1 0-1,2 0 1,35 1-60,-30-1-1,214 0-1579,-220 0 1636,-1-1-1,0 1 1,1 0 0,-1 0-1,1 0 1,-1 0 0,1 0-1,-1 0 1,1 0 0,-1 0-1,1 1 1,-1-1 0,1 0-1,-1 0 1,0 0-1,1 0 1,-1 1 0,1-1-1,-1 0 1,0 0 0,1 1-1,-1-1 1,1 0 0,-1 0-1,0 1 1,0-1 0,1 1-1,-1-1 1,0 0 0,1 1-1,-1-1 1,0 1 0,0-1-1,0 1 1,-6 15 171,-22 14 635,25-27-766,-75 59 574,72-58-590,0 0 0,-1 0 0,1 0 1,-1 0-1,0-1 0,0 0 0,0-1 0,-1 0 1,1 0-1,-13 1 0,20-3-83,0 0 0,0 0 0,-1 0 1,1 0-1,0 0 0,-1-1 0,1 1 0,0 0 0,0 0 1,-1 0-1,1-1 0,0 1 0,0 0 0,-1 0 0,1-1 1,0 1-1,0 0 0,0-1 0,0 1 0,-1 0 0,1-1 1,0 1-1,0 0 0,0-1 0,0 1 0,0 0 0,0-1 1,0 1-1,0 0 0,0-1 0,0 1 0,0 0 0,0-1 1,0 1-1,0 0 0,0-1 0,1 1 0,-1 0 0,0 0 1,0-1-1,0 1 0,5-13-5530,10-8-1732,4-4-3172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3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0 21973,'0'0'9048,"-6"12"-7996,-3 8-953,1 0 0,1 1 0,1 0 1,1 0-1,0 0 0,-1 26 0,5-25-99,0 7 0,3 46 0,-2-68 0,1 0 0,0 0 0,1 0 0,-1 0 0,1-1 0,1 1 0,-1 0 0,1-1 0,1 0 0,-1 1 0,1-1 0,4 5 0,5-3 2,-11-20 0,-12-23-22,0 21-84,-1 1 0,0 0 0,0 1-1,-24-19 1,22 20 204,0 0 0,0-1 0,2-1 0,-16-21 0,26 33-99,0 0 0,0 0 0,1 0 0,-1 0 0,0 0 0,1-1 0,-1 1 0,1 0 0,0 0 0,-1-1 0,1 1 0,0 0 0,0-1 0,0 1 0,0 0 0,0 0 0,0-1 0,0 1 0,0 0 0,0-1 0,1 1 0,-1 0 0,1 0 0,-1-1 0,1 1 0,-1 0 0,1 0 0,0 0 0,-1 0 0,1 0 0,0 0 0,0 0 0,0 0 0,0 0 0,0 0 0,0 0 0,0 0 0,0 1 0,0-1 0,0 0 0,0 1 0,0-1 0,1 1 0,-1-1 0,2 1 0,9-4-3,0 0 0,-1 1 0,25-3 0,-24 5 1,147-12-552,-109 11-1388,1-3 1,54-10 0,-45-2-10584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50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1453 136 12332,'-13'-5'1057,"-40"-16"-497,-1 3 0,0 3 0,-75-13 0,104 24-305,-1 2 0,1 0 0,0 2 0,-1 0-1,1 2 1,0 1 0,0 1 0,0 1 0,0 1 0,-34 14 0,-2 8-145,1 4 0,2 1 0,-93 72 0,77-46-80,3 4-1,-67 77 1,114-113 23,1 1 0,1 1 0,1 1 0,2 1 0,1 1 1,2 1-1,1 0 0,1 1 0,2 0 0,2 1 0,1 0 0,1 1 0,2 0 0,2 0 0,1 0 1,2 1-1,1-1 0,9 60 0,-5-74-55,1 0 0,0 0 0,2-1 0,1 0 0,0 0 0,1-1 0,2 0 0,0-1 0,1 0 0,0-1 0,2 0 0,0-1 0,1 0 0,25 21 0,-19-21-2,1-1-1,1-1 1,0-1 0,1-1 0,0-2 0,0 0 0,2-1-1,-1-1 1,1-2 0,0 0 0,46 4 0,-13-7 15,0-3 0,0-2 1,0-3-1,0-2 0,0-3 1,-1-2-1,0-3 0,-1-3 0,98-42 1,-73 21 148,-2-4 0,-1-3 0,-3-4 0,-2-3 0,118-107 0,-147 117 8,-2-3 1,-3 0 0,-1-3-1,-2-2 1,56-99-1,-78 120-128,-1-1 0,-2 0 0,0-1 0,-3 0 1,0-1-1,-2 0 0,-1 0 0,-2-1 0,-1 1 0,-2-1 0,-1 0 0,-7-55 0,4 72 29,-1 0 1,0 0-1,-1 0 1,-1 0-1,-1 1 0,0-1 1,-1 2-1,0-1 1,-1 1-1,-1 1 0,0-1 1,-1 2-1,0-1 1,-1 2-1,0-1 0,-1 2 1,-1 0-1,1 0 1,-2 1-1,1 1 0,-1 0 1,-21-7-1,8 5-327,0 1 0,-1 2 0,0 0 0,0 2 0,0 2 0,0 0 0,-1 2 0,1 1 0,-1 1 0,1 2 0,-55 12 0,-21 15-2176,4 5-2067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06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67 6374,'0'0'3411,"-11"-2"-2033,3 0-712,-42-9 687,26 7 7278,83 7-8104,77 13 0,28 3-241,-35-17-36,1-5 1,145-22 0,3-7 505,296 5-1,-590 29-4844,-9-5-1831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1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23 6470,'-7'0'801,"-1"0"-577,1-3-192,0 0 1217,-6 0-1024,-1-1-161,-6-1-96,-4 1-193,-2 4-31,-4 0 0,-6 0-225,0 0-544,-3 0-1121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3.0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1 155 5157,'0'0'7559,"10"-1"-6582,251-8 1772,182-11-1275,250 8 1175,-429 14-2090,443-21 738,-116-10-768,386-23-353,-25 38 35,-598 16-166,215 20-7,-56 0 10,-162-18 7,704 5 445,180 1-116,-359 9-352,-468-19 571,-173-2-357,-234 2-641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5.6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7976 407 4933,'-4'0'3342,"-21"0"-2649,0-1-603,1-2-1,-1 0 0,1-2 0,0 0 0,-34-14 0,15 6-148,-569-129 2505,-10 48 586,423 66-2793,-870-50 1998,888 71-1928,-933-1 951,-106 121-121,432-28-650,-4 2 127,599-56-469,1 9 0,-197 69 0,351-97-147,0 2 0,1 2 0,1 1 0,-48 31 0,75-43-9,0 2 1,1-1-1,-1 1 1,1 1-1,0 0 1,1 0-1,0 0 1,0 1 0,1 0-1,0 0 1,1 0-1,0 1 1,0 0-1,1 0 1,0 0-1,1 1 1,0-1-1,1 1 1,0 0 0,1 0-1,-1 11 1,2-18 4,1 0 0,-1 1 0,1-1 0,0 1 0,0-1 0,0 0 0,1 0 0,-1 1 0,1-1 0,0 0 0,0 0 0,1-1 1,-1 1-1,5 4 0,-1-1 8,0-1 0,1 1 0,0-2 0,1 1 0,-1-1 0,14 7 0,8 2 54,1-2 1,62 16-1,-86-26-48,131 31 114,207 24-1,147-17-51,-311-27-38,350 19 91,819-54 1,610-71-169,-761 56-228,-544 11 302,-588 25-22,150-12-35,-196 10 28,-1 0 0,1-2 0,-1 0 0,1-1-1,-2-1 1,1-1 0,-1 0 0,24-16 0,-37 21 5,-1-1 1,1 1 0,-1-1 0,0-1-1,0 1 1,0 0 0,-1-1 0,1 0-1,-1 0 1,0 0 0,2-6 0,-4 9-10,0-1 1,0 0 0,0 1-1,-1-1 1,1 0 0,-1 1-1,0-1 1,0 0 0,0 0 0,0 1-1,0-1 1,0 0 0,-1 1-1,1-1 1,-1 0 0,0 1-1,0-1 1,0 1 0,0-1-1,0 1 1,0-1 0,-1 1-1,1 0 1,-1-1 0,-3-2-1,-50-47-1993,-6-5-3542,17 9-2524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6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2530 0 11018,'-60'0'724,"-837"24"4158,740-11-4666,0 7 0,1 8 0,-248 76 1,343-84-47,1 3-1,1 3 1,1 2 0,2 3 0,0 2 0,-72 59 0,106-73-8,0 1 0,2 0 0,1 2-1,0 1 1,2 0 0,1 1 0,-15 29 0,21-34-109,2 1 0,0 1 0,1 0 1,1 0-1,1 0 0,1 1 0,1 0 0,1-1 1,1 1-1,2 31 0,0-37-44,1 1-1,1-1 1,1 0 0,0 0-1,1-1 1,1 1 0,0-1-1,1 0 1,12 18 0,-6-13 19,2 0 0,0-1 0,1-1 0,1 0 0,32 26 0,-10-16 11,1-1 1,2-2-1,0-1 0,1-3 1,87 30-1,-52-28 22,0-3-1,2-3 1,136 10 0,-90-21 60,212-17 1,-238-1 73,0-3 0,-1-5 1,144-49-1,-162 40 117,-2-3 1,-1-4-1,-1-4 1,103-70 0,-139 80-160,-1-2 1,-2-2 0,-1-1-1,-1-1 1,-3-3 0,-1 0 0,29-48-1,-46 64-132,-1-1 0,-2-1 0,0 0 0,-1-1 0,-2 0 0,-1 0-1,0-1 1,-2 0 0,-2 0 0,0-1 0,-2 1 0,-1-1 0,-1 0 0,-5-42-1,3 58-41,-1 1 0,1 0 0,-2-1 0,0 1-1,0 1 1,-1-1 0,0 1 0,-1 0 0,0 0 0,-1 0-1,0 1 1,0 0 0,-14-13 0,8 12-120,0 0 0,-1 0 0,0 1 0,-1 1 0,0 0 0,0 1 0,0 1 0,-27-7 0,-5 3-546,-1 2 0,0 2 1,0 2-1,-1 2 1,-76 7-1,-68 18-2479,-20 11-1905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35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13421,'0'0'3187,"15"8"-2739,3 2-155,2-1 0,-1-1 0,1-1 0,1-1 0,-1 0 0,1-2 0,41 4 0,22-9 519,0-3 0,156-29 0,59-4-179,-181 34-501,-1 5 0,220 33-1,-27 9 566,137 25 2316,-119-12-530,-324-56-2443,10 2 8,1 0 0,-1-1-1,1-1 1,-1 0-1,1-1 1,22-3-1,-24-5-732,-11-2-5100,-3 5-872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5:57.1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36 5990,'0'0'939,"-11"-1"129,2-1-1026,-71-4 2723,72 6-2203,0 0-1,1 0 1,-1 1 0,0 0-1,0 0 1,1 1 0,-1 0-1,1 1 1,-8 3 0,15-6-537,0 0 1,-1 0 0,1 0-1,0 0 1,0 0 0,0 0-1,0 0 1,0 0-1,0 0 1,-1 0 0,1 0-1,0 0 1,0 0-1,0 0 1,0 0 0,0 0-1,0 1 1,0-1 0,0 0-1,-1 0 1,1 0-1,0 0 1,0 0 0,0 0-1,0 0 1,0 0-1,0 1 1,0-1 0,0 0-1,0 0 1,0 0 0,0 0-1,0 0 1,0 0-1,0 1 1,0-1 0,0 0-1,0 0 1,0 0-1,0 0 1,0 0 0,0 0-1,0 1 1,0-1 0,0 0-1,0 0 1,0 0-1,0 0 1,0 0 0,0 0-1,0 0 1,1 1-1,-1-1 1,0 0 0,0 0-1,0 0 1,0 0 0,0 0-1,0 0 1,0 0-1,0 0 1,1 0 0,-1 0-1,0 0 1,0 0-1,0 1 1,16 2 819,23 0 331,595-29 2239,-33 0-2015,-394 24-1241,819 5 2266,-651 12-1291,209 3-555,1127-24 510,-1007 51-907,-193-6-33,-369-38 405,-110-1-5092,0 0-5256,-22 0 2875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6:58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7527,'0'0'7260,"11"-4"-6197,85-21 435,2 3 0,0 5 0,119-6 0,317 9 283,-414 13-1349,1838 29 1063,-1337-19-368,352 22-776,-898-25-280,95 10 88,181-7 1,-305-13-82,59-13 0,-65 10-86,0 0 1,52 0-1,-83 8-473,26-1 1088,-20-6-7336,-12-3-542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8:17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1 208 8520,'0'0'5685,"10"-7"-4916,2-1-501,0 0 0,1 2-1,0-1 1,0 1 0,0 1-1,24-6 1,48-4 2057,168-10-1,91 24-307,-168 3-2015,559 5 1192,618-9 1413,-674-8-2215,219-9-69,575-9 35,-928 30-262,-295-33-53,-38 3 223,-207 27-342,0 1-88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17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7559,'100'5'9725,"51"11"-7137,12 2-2201,311 0 1979,-89-5-2276,-158 17 56,-75-6 514,231 33-6,254 20 128,117-77 16,1-33 535,211-6-1169,-112 7-115,27-2-7,-29 34 17,110-2 219,-689-6 1519,126-2-3781,-366 9-2047,0-8-2327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74 15631,'0'0'9523,"2"11"-8732,7 233 2636,-9-243-3402,0 1 0,0-1 1,0 1-1,0-1 0,0 1 1,0-1-1,0 1 0,0-1 1,1 0-1,-1 1 0,1-1 1,-1 1-1,1-1 0,-1 0 1,1 1-1,0-1 0,-1 0 1,1 0-1,0 0 0,0 1 1,0-1-1,0 0 0,0 0 0,0 0 1,0-1-1,2 2 0,-1-1 47,0-1 0,1 0 0,-1 1 0,0-1 0,0 0 0,0 0 0,0-1-1,0 1 1,1 0 0,-1-1 0,0 1 0,0-1 0,0 0 0,0 0 0,3-1 0,9-6 318,0 0 0,-1-1 1,19-16-1,8-11-426,-1-1 1,-2-2-1,-2-2 1,-2-1-1,35-57 0,-66 97-779,2-7 294,-4 7-3277,-15 1-14845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11915,'0'0'15439,"74"49"-13934,-46-47-1120,-1 1-321,7-2-224,-2 0-929,0-1-737,-5 0-705,-2 0-383,-5 0-930,-1-1-961,-8-7-1729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0 247 5189,'0'0'17803,"1"3"-16297,-1-1-1412,0-2-1,0 1 1,0 0 0,1 0-1,-1 0 1,0 0 0,1 0-1,-1 0 1,0 0 0,1 0-1,-1 0 1,1 0 0,0-1-1,-1 1 1,1 0 0,0 0-1,-1-1 1,1 1 0,0 0-1,0-1 1,0 1 0,-1-1-1,1 1 1,0-1 0,0 1-1,0-1 1,1 0 0,1 1 53,1-1 0,-1 1-1,0-1 1,0 0 0,0 0 0,1-1 0,-1 1 0,0-1-1,4 0 1,11-5 158,1-1-1,24-12 0,-28 12-226,-1 0-229,0 0 1,0 2-1,1 0 0,-1 0 1,1 1-1,1 1 0,-1 1 1,28-2-1,-42 5 127,0-1 1,1 0-1,-1 0 0,0 0 1,1 1-1,-1-1 0,0 1 0,0-1 1,1 1-1,-1-1 0,0 1 1,0 0-1,0-1 0,0 1 1,0 0-1,0 0 0,0 0 1,0 0-1,0 0 0,0 0 0,0 0 1,0 0-1,-1 1 0,1-1 1,0 0-1,-1 0 0,1 2 1,6 43 307,-1-5 586,-5-39-848,0-1 0,0 0 0,0 0 0,1 0 0,-1 0 0,0-1 0,1 1 0,-1 0 0,0 0 0,1-1 0,-1 1-1,1-1 1,-1 1 0,1-1 0,-1 0 0,1 0 0,0 1 0,-1-1 0,1 0 0,-1 0 0,1 0 0,-1-1 0,1 1 0,-1 0 0,3-1 0,39-11 123,6-16-2369,-44 24 1057,0 0 1,0-1 0,0 1-1,-1-1 1,1 0-1,5-9 1,1-9-6185</inkml:trace>
  <inkml:trace contextRef="#ctx0" brushRef="#br0" timeOffset="1">466 13 14958,'0'0'16592,"55"-13"-20372,-16 17-1216,3-2-2211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15503,'0'0'6320,"-7"9"-3901,-1-1-1840,5-5-440,0 0-1,0 0 0,0 0 0,1 0 0,0 0 0,-1 0 0,1 0 1,1 1-1,-1-1 0,0 1 0,1-1 0,-2 7 0,2-6-92,1 0-1,-1 0 0,1 0 1,0 1-1,0-1 0,0 0 1,1 0-1,-1 0 0,1 0 1,0 1-1,0-1 0,4 6 1,27 47-180,1 1 36,-27-42 184,0 1 1,-1 1 0,-1-1-1,0 1 1,-2-1-1,0 1 1,-1 0 0,-1 28-1,0-44-20,0-1 0,-1 1-1,1 0 1,0 0 0,-1-1-1,1 1 1,-1 0 0,1-1-1,-1 1 1,0 0 0,0-1-1,0 1 1,0-1 0,0 0-1,0 1 1,0-1 0,0 0 0,0 1-1,-1-1 1,1 0 0,0 0-1,-1 0 1,1 0 0,-1 0-1,0-1 1,1 1 0,-1 0-1,1-1 1,-1 1 0,0-1-1,0 1 1,1-1 0,-1 0-1,0 0 1,0 0 0,1 0-1,-1 0 1,0 0 0,0-1 0,1 1-1,-4-1 1,-1 0 122,0-1 0,0 0-1,1 0 1,-1 0 0,0-1 0,1 0 0,0 0 0,0 0-1,0 0 1,0-1 0,-5-4 0,4 2-188,0-1 0,1 1 0,-1-1 0,1 0 0,1 0 0,-1-1 0,1 1 0,1-1 0,-1 0 0,1 0 0,0-1 0,1 1 0,0 0 0,1-1 0,-1 1 0,1-17 0,2 22-1,0-1-1,0 1 1,1 0-1,-1 0 1,1 0-1,0 0 1,-1 1 0,1-1-1,0 0 1,1 1-1,-1-1 1,0 1 0,1 0-1,0-1 1,-1 1-1,1 1 1,0-1-1,0 0 1,6-2 0,71-26-370,-62 24 140,139-42-7268,-51 19-2479,-96 27 8771,42-13-10292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21909,'0'0'10858,"9"65"-10858,-3-41 0,5 1 0,-1-3 0,5-3 0,-4-2-288,1 0-961,-3-5-769,-6-4-1410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11307,'0'0'16720,"61"-19"-15952,-8 17-608,5-1-96,5-2-768,6-5-3716,3-9-6439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5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1 12107,'0'0'19357,"-14"1"-19303,8-1-49,0 0 3,0 0 0,0 0 0,0 1 0,0 0 0,0 0 0,0 0 0,0 1 0,1 0 0,-1 0 0,1 0 0,-1 1 0,1 0 0,0 0 0,0 0 0,-6 6 0,3-3 36,0 1-1,1 0 0,1 0 0,-1 1 1,1-1-1,0 2 0,1-1 0,0 0 1,0 1-1,1 0 0,0 0 0,0 1 1,1-1-1,1 1 0,-1-1 1,2 1-1,-1 0 0,1 15 0,1-21-44,1-1 0,0 0 0,0 0 0,0 0 0,0 0 0,1 0 0,-1 0 0,1-1 0,0 1 0,0 0 0,0-1 0,0 1 0,0-1 0,0 0 0,1 0 0,-1 0 0,1 0 0,-1 0 0,1 0 0,0-1 0,0 1 0,0-1 0,0 0 0,0 0 0,0 0 0,0 0 0,0-1 0,5 1 0,12 3-347,1-2 0,-1 0 1,27-2-1,-32 0-116,14 0-1858,0-1 0,40-7-1,-11-6-4323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6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50 18417,'0'0'8504,"-8"13"-6982,1-3-1184,1-1-101,1-1-1,0 1 1,0 0-1,0 0 0,2 1 1,-1-1-1,1 1 1,-2 12-1,-4 37 693,-2 110 0,11-168-929,0 1 0,0 0 0,0-1 0,1 1 0,-1 0 0,1-1 0,-1 1 0,1 0 0,0-1 0,0 1 0,-1-1 0,1 1 0,0-1 0,0 0 0,1 1 0,-1-1 0,0 0 0,0 0 0,1 0 0,-1 0 0,0 0 0,1 0 0,-1 0 0,1 0 0,-1 0 0,1-1 0,0 1 0,-1-1 0,1 1 0,0-1 0,-1 0 0,1 1 0,0-1 0,-1 0 0,1 0 0,0 0 0,0 0 0,-1-1 0,4 0 0,2 1 0,0-1 0,1 0 0,-1-1 0,0 0 0,0 0 0,0 0 0,0-1 0,8-4 0,31-28 0,-36 26 0,0 1 0,1 0 0,16-9 0,-26 24 0,1 0 0,-1 0 0,0 1 0,-1-1 0,0 0 0,0 8 0,0-13 0,-1 1 0,1 1 0,0-1 0,0 0 0,0 1 0,1-1 0,-1 1 0,1-1 0,0 1 0,0-1 0,0 0 0,1 0 0,-1 1 0,1-1 0,3 5 0,-3-6 0,0-1 0,0 1 0,1-1 0,-1 0 0,0 0 0,1 0 0,-1 0 0,1 0 0,-1-1 0,1 1 0,0-1 0,-1 0 0,1 1 0,-1-1 0,1 0 0,0-1 0,-1 1 0,1 0 0,-1-1 0,1 1 0,3-2 0,2-1 0,0 0 0,-1 0 0,1 0 0,0-1 0,-1 0 0,0-1 0,0 0 0,0 0 0,-1 0 0,0-1 0,0 0 0,8-9 0,5-9 0,-1-1 0,16-27 0,-39 61 0,2 0 0,-1 1 0,1-1 0,0 1 0,1 0 0,0 0 0,-1 18 0,4-27 0,-1 0 0,1-1 0,0 1 0,-1 0 0,1 0 0,0-1 0,0 1 0,-1 0 0,1-1 0,0 1 0,0-1 0,0 1 0,0-1 0,0 1 0,0-1 0,0 0 0,0 0 0,0 1 0,0-1 0,0 0 0,0 0 0,0 0 0,0 0 0,0 0 0,0 0 0,0 0 0,0 0 0,0-1 0,0 1 0,1-1 0,35-5 0,-30 2 0,0 0 0,-1 0 0,1 0 0,-1-1 0,8-7 0,-8 7 0,0 0 0,0 0 0,0 0 0,14-6 0,-18 14 0,0 0 0,0 0 0,-1 0 0,0 0 0,0 0 0,0 1 0,0-1 0,0 0 0,0 1 0,-1-1 0,0 7 0,3 5 0,-3-12 0,1 0 0,0 0 0,0 0 0,0 0 0,0 0 0,1-1 0,-1 1 0,1 0 0,0-1 0,0 1 0,-1-1 0,1 0 0,1 1 0,-1-1 0,0 0 0,4 2 0,-4-3 0,0 0 0,1 0 0,-1 0 0,0-1 0,0 1 0,1-1 0,-1 1 0,0-1 0,1 0 0,-1 0 0,0 0 0,1 0 0,-1-1 0,0 1 0,1-1 0,-1 1 0,2-2 0,3-1 0,0 0 0,-1 0 0,1-1 0,-1 0 0,0 0 0,0-1 0,-1 0 0,1 0 0,-1 0 0,0 0 0,0-1 0,4-6 0,-7 8 0,0 0 0,0 0 0,0 0 0,0 0 0,-1 0 0,1 0 0,-1-1 0,0 1 0,0 0 0,-1-1 0,1 1 0,-1-1 0,0 1 0,0-1 0,-1 1 0,1 0 0,-1-1 0,0 1 0,-2-8 0,27 12-475,-5 4-312,34 7-4907,0-1 1,95 3-1,-131-12 4529,25-2 794,-26-6 3973,-10-9 4352,-7 15-7809,1 0-1,0 0 0,-1 0 1,1 0-1,-1 1 0,1-1 1,-1 0-1,0 0 0,1 0 1,-1 1-1,0-1 0,1 0 1,-1 1-1,0-1 0,0 0 1,0 1-1,0-1 0,0 1 1,0 0-1,0-1 0,1 1 1,-1 0-1,0-1 0,0 1 1,0 0-1,0 0 0,0 0 1,-1 0-1,1 0 0,-1 0 1,-39-1 3502,35 2-3446,1-1-201,0 1 0,0 0 0,1 0 0,-1 0 0,0 1 0,0 0 0,1 0 0,-1 0 0,1 0 0,0 1 0,-8 5 0,9-6 0,1 0 0,0 0 0,0-1 0,0 1 0,0 1 0,0-1 0,0 0 0,1 0 0,-1 1 0,1-1 0,-1 1 0,1-1 0,0 1 0,0 0 0,0-1 0,0 1 0,1 0 0,-1 0 0,1 0 0,0-1 0,0 1 0,0 4 0,0-6 0,1 1 0,0 0 0,-1-1 0,1 1 0,0-1 0,0 1 0,0-1 0,0 0 0,0 1 0,0-1 0,0 0 0,1 0 0,-1 0 0,0 0 0,1 0 0,-1 0 0,1 0 0,-1 0 0,1 0 0,-1-1 0,1 1 0,0-1 0,-1 1 0,1-1 0,0 0 0,2 1 0,52 2 0,-47-3 0,7-1 0,-1 0 0,1-1 0,-1 0 0,1-1 0,-1-1 0,0-1 0,-1 0 0,1-1 0,-1 0 0,0-1 0,0-1 0,-1 0 0,0-1 0,15-13 0,-13 9 0,-1-1 0,0-1 0,-1-1 0,0 0 0,-1 0 0,-1-1 0,-1-1 0,-1 0 0,0 0 0,10-31 0,-17 43 0,0-1 0,0 1 0,-1-1 0,1 1 0,-1-1 0,-1 0 0,0-9 0,0 14 0,0 1 0,-1 0 0,1-1 0,0 1 0,-1-1 0,0 1 0,1 0 0,-1 0 0,0-1 0,1 1 0,-1 0 0,0 0 0,0 0 0,0 0 0,0 0 0,0 0 0,-1 0 0,1 0 0,0 0 0,0 0 0,0 0 0,-1 1 0,1-1 0,0 1 0,-1-1 0,1 1 0,-1-1 0,1 1 0,-1 0 0,1 0 0,-1 0 0,1 0 0,0 0 0,-1 0 0,1 0 0,-1 0 0,-2 1 0,-5 1 0,-1 0 0,1 0 0,-1 1 0,1 0 0,0 0 0,0 1 0,1 1 0,-1-1 0,1 1 0,-12 9 0,7-4 0,1 0 0,1 1 0,-1 0 0,2 1 0,-17 22 0,26-33 0,0 1 0,0-1 0,0 0 0,0 1 0,0-1 0,1 1 0,-1-1 0,0 1 0,1 0 0,-1-1 0,1 1 0,-1-1 0,1 1 0,0 0 0,0 0 0,0-1 0,0 1 0,0 0 0,0-1 0,0 1 0,1 0 0,0 1 0,0-1 0,0-1 0,0 0 0,0 1 0,0-1 0,0 0 0,1 0 0,-1 0 0,1 0 0,-1 0 0,1 0 0,-1-1 0,1 1 0,-1 0 0,1-1 0,-1 1 0,1-1 0,3 1 0,10 1 0,1-1 0,-1-1 0,30-2 0,-31 1 0,57-7 0,32-1 0,-102 9 0,1 1 0,-1-1 0,1 0 0,0 1 0,-1-1 0,1 1 0,-1-1 0,1 1 0,-1 0 0,1 0 0,-1 0 0,0-1 0,1 1 0,-1 0 0,0 1 0,0-1 0,0 0 0,1 0 0,-1 1 0,-1-1 0,1 0 0,0 1 0,0-1 0,0 1 0,-1-1 0,1 1 0,-1-1 0,1 1 0,-1-1 0,0 1 0,1 0 0,-1-1 0,0 1 0,0 0 0,0-1 0,-1 4 0,1 11 0,-1 1 0,-1-1 0,-4 17 0,1 1 0,5-32 17,0 0 0,0-1-1,0 1 1,0 0 0,0-1 0,0 1-1,0 0 1,1-1 0,-1 1 0,1-1-1,-1 1 1,1 0 0,0-1 0,-1 1 0,1-1-1,0 0 1,0 1 0,0-1 0,0 0-1,0 1 1,0-1 0,3 2 0,-1-2-193,0 1 1,0-1 0,0 0-1,0 0 1,0 0 0,1 0-1,-1 0 1,0-1 0,0 0 0,7 0-1,22 1-7538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31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0 2947,'0'0'256,"-10"4"0,-66 20 1499,50-17 2510,12-4 4369,942-20-5121,-173 29-3151,-3 52 66,-418-24-236,381-2 0,39-52 207,-6 0-211,347 20 1574,-964 0-947,-67-2-3674,-31-2-2018,-1-2-3299,-21 0-1075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39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59 7143,'0'0'2632,"-10"-4"-1661,-4-2-552,-14-4-187,-2-1 3601,44 13-3238,0 0 0,0-1 0,0-1 0,26-2 0,10-1-126,349 33 240,-150-6 311,835 55 603,-852-61-1466,280 15 2094,-56-14-1430,225 4-713,-571-23 47,625-7 477,-2-41-159,-431 8-156,344-93 1,-620 126-317,-10 2-140,0 1 0,1 1 0,33-3 0,-50 6 27,1 0 1,-1 0-1,0 0 0,1 0 1,-1 0-1,1 0 1,-1 0-1,0 0 1,1 0-1,-1 0 1,1 1-1,-1-1 1,0 0-1,1 0 1,-1 0-1,0 1 1,1-1-1,-1 0 1,0 0-1,1 1 0,-1-1 1,0 0-1,0 1 1,1-1-1,-1 0 1,0 1-1,0-1 1,0 0-1,1 1 1,-1-1-1,0 0 1,0 1-1,-2 9-5240,-6-4-1972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04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116 279 6534,'0'0'1682,"-12"0"-252,-5 1-895,-33 0 701,14-3 2780,219 16 2991,116-14-6480,-128-2 614,701-18-448,-258 3 862,-224 11-1324,1166-35 1710,319-149 173,-1815 177-2529,-55 11-794,-7 1-679,-32 4-4406,15 2-929,5 4-6294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06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63 3876,'0'0'9523,"-4"-9"-8300,-15-28-107,18 36-1059,1 1 1,0-1 0,0 1 0,0-1-1,0 1 1,0-1 0,-1 1-1,1-1 1,0 1 0,0-1 0,0 1-1,0-1 1,0 1 0,1-1 0,-1 1-1,0-1 1,0 1 0,0-1 0,0 1-1,0 0 1,1-1 0,-1 1 0,0-1-1,0 1 1,1-1 0,-1 1 0,0 0-1,1-1 1,-1 1 0,1 0 0,-1-1-1,0 1 1,1 0 0,-1 0-1,1-1 1,-1 1 0,1 0 0,-1 0-1,0 0 1,1-1 0,-1 1 0,1 0-1,-1 0 1,1 0 0,-1 0 0,1 0-1,-1 0 1,1 0 0,-1 0 0,1 0-1,-1 0 1,2 1 0,30 0-10,-30 0 143,95 11 451,123 10-366,-108-18-175,548 31 188,813 56 1376,-581-83-639,340 18 94,-1223-26-1114,64 4 16,0 3 1,-1 3 0,92 24-1,-158-32-382,38 15 397,-27-4-1951,-10 5-3883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24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85 250 5061,'0'0'3251,"-9"-8"-1868,3 2-1051,-41-36 2049,44 39-1702,0 0 0,1 0 0,-1-1 0,1 1 1,-1-1-1,1 0 0,-3-7 0,6 11-602,0-1-1,0 1 1,0-1 0,0 1-1,0-1 1,-1 1 0,1 0 0,0-1-1,0 1 1,0 0 0,1 0-1,-1 0 1,0 0 0,0 0-1,0 0 1,0 0 0,0 0 0,0 0-1,0 1 1,0-1 0,1 0-1,28 5-188,46 8 520,1-2 1,0-5 0,146-5-1,236-47 712,-148 10-917,293 12 596,2 37-577,4-1 97,-597-12-288,1070-40 984,-460-31 363,-583 71-932,-29 7-799,-11-6 290,0 0 0,0 0 0,0 0 0,0 0 0,0-1 0,-1 1 0,1 0 0,0 0 0,0 0 0,-1-1 0,1 1 0,-1 0 0,1 0 0,-1-1 1,1 1-1,-1 0 0,1-1 0,-1 1 0,0-1 0,1 1 0,-2 0 0,-28 17-3723,6-15-2737,9-6-3881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41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8326 1107 7783,'0'0'903,"-8"-12"-407,-155-187-1122,82 113 3985,48 48-1569,-50-75-1,65 85-1228,-2 0 0,-1 1 0,0 0 0,-2 2 0,-1 1 0,-38-29 0,23 28-382,-2 2-1,-1 1 1,-1 2 0,0 2-1,-51-13 1,-237-48 40,273 67-53,-24-5-178,-592-113 1122,461 98-410,-257-4 1,50 35-685,0 18 0,-537 90 0,675-53 84,4 12 0,2 12 0,4 12 0,4 12 0,5 12 0,5 11 0,-413 270 1,582-333-115,2 3 0,4 3 0,3 5 0,3 2 0,3 4 0,4 4-1,-62 93 1,56-56-8,4 4 0,6 2 0,6 4 0,5 1 0,6 3 0,-55 245 0,64-161 137,-16 301 1,53 224 138,24-428-31,15-2-1,13-2 0,13-2 0,129 377 0,-177-642-251,238 674 613,-179-539-96,185 326 1,135 69-299,-290-448-175,6-4 0,156 137 0,-139-153 2,3-5 0,6-6 0,3-5 0,4-7 0,3-6 0,4-7 0,2-6 1,3-7-1,213 50 0,-28-35 20,498 40 0,-645-103-170,236-19-1,187-57-68,-457 46 205,330-53 28,-368 50-28,-1-6 0,118-46-1,-109 24-50,-1-5 0,-4-6 0,-2-5-1,-3-6 1,-4-4 0,155-138 0,-179 131 52,-3-4 1,-4-3 0,-5-4 0,-3-3 0,-5-4 0,-5-2 0,78-169-1,-45 40-12,-10-3-1,79-342 0,-104 280-108,39-497-1,-54-951 161,-63 1494 17,-11 0 0,-11 2 0,-11 2 1,-84-256-1,63 298 230,-10 2 1,-7 4 0,-10 4-1,-8 4 1,-132-181-1,170 283-216,-4 4 0,-4 3-1,-4 3 1,-3 3 0,-3 4 0,-4 4-1,-2 4 1,-3 3 0,-3 5 0,-105-46 0,-233-79-1544,139 74-2879,92 33-2890,30 12-8958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50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459 881 4773,'0'0'17200,"9"-4"-16939,0-1-126,0 1 0,0 0 0,0 1 0,0 0 0,1 1 0,-1 0 0,1 0-1,0 1 1,-1 0 0,1 0 0,0 1 0,0 1 0,0 0 0,15 3 0,8 4 305,1-3 0,-1 0 0,1-2 1,1-2-1,53-4 0,-6 1 36,165-13 229,-173 7-613,-1 3 0,1 3 0,81 10 0,-37 1 71,205-11 0,51-23 846,379 16 94,-254 6 207,-332 0-1167,355 3 285,86 42-428,-557-38 0,350 8 0,-353-17 0,1-3 0,-1-2 0,0-2 0,68-26 0,-63 21 0,-32 10 0,0-1 0,0-1 0,29-17 0,-45 23 0,1 0 0,-1-1 0,1 0 0,-1 0 0,0-1 0,0 1 0,-1-1 0,0 0 0,0 0 0,0-1 0,0 1 0,-1-1 0,0 0 0,0 0 0,0 0 0,2-11 0,-4 14 0,0-1 0,-1 1 0,0-1 0,0 0 0,0 1 0,0-1 0,-1 0 0,0 1 0,1-1 0,-1 1 0,0-1 0,-1 1 0,1-1 0,-1 1 0,-2-4 0,0 0 0,-1 0 0,0 1 0,0 0 0,-1 0 0,0 0 0,-10-7 0,-7-3 0,-1 1 0,-48-23 0,71 38 0,-48-21 0,0 2 0,-2 2 0,0 3 0,-78-12 0,-217-10 0,207 25 0,-257-10 0,-4 0 0,-280-12 0,282 19 0,-173-34 0,215 14 0,269 30 0,-135 10 0,-84 27 0,195-19 0,-51 3 0,-218 33 0,20 38 0,307-70 0,1 2 0,0 2 0,2 2 0,-77 51 0,98-55 0,0 2 0,-25 26 0,43-37 0,2-1 0,-1 1 0,1 0 0,1 1 0,0 0 0,1 0 0,-12 27 0,18-37 0,0 1 0,1-1 0,-1 1 0,0-1 0,1 1 0,0-1 0,-1 1 0,1 0 0,0-1 0,0 1 0,1-1 0,-1 1 0,1 0 0,-1-1 0,1 1 0,0-1 0,0 1 0,0-1 0,0 1 0,0-1 0,0 0 0,1 0 0,-1 0 0,1 1 0,-1-1 0,1-1 0,0 1 0,0 0 0,0 0 0,0-1 0,0 1 0,1-1 0,-1 1 0,0-1 0,1 0 0,-1 0 0,4 1 0,11 4 0,1-1 0,0 0 0,0-1 0,25 2 0,-16-2 0,438 38 0,-185-23 0,518-1 0,-517-20 0,525-12 0,306-4 0,-965 17 0,865-10 0,-943 12 0,0-3 0,-1-4 0,1-2 0,-1-3 0,69-22 0,-8-2 0,-78 23 0,-1-1 0,-1-3 0,0-2 0,54-29 0,-98 44-5,-1 0 0,0 1-1,0-2 1,0 1 0,-1 0 0,1-1 0,-1 1 0,0-1-1,0 0 1,0 0 0,0 0 0,-1-1 0,1 1 0,-1 0-1,2-7 1,-3 8 0,-1 0 0,1 0 0,-1 0-1,1 0 1,-1-1 0,0 1 0,0 0-1,-1 0 1,1 0 0,-1 0 0,1 0-1,-1-1 1,0 1 0,0 0 0,-1 1 0,1-1-1,0 0 1,-1 0 0,0 0 0,0 1-1,1-1 1,-1 1 0,-1 0 0,-4-5-1,-9-6-35,-2 0 0,0 1 0,0 0-1,-1 2 1,-40-16 0,-110-29-223,118 40 65,-669-168-5239,-22 72 4529,183 68-5992,434 35 3985,-116-10-4787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9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9705,'0'0'5712,"15"-2"-4617,872-75 4778,22 67-4778,-443 10-846,212-22-112,23 0-66,122 44 170,323-12 1424,-586 8-309,-421-12-870,228-18 0,-96 7-62,-166 6 753,-104-1-1208,-1 0 0,0 0 0,1 0 0,-1 0 0,1 0 0,-1 0 0,0 0 0,1 0-1,-1 0 1,1 0 0,-1 0 0,1 1 0,-1-1 0,0 0 0,1 0 0,-1 0 0,0 1 0,1-1 0,-1 0 0,0 0-1,1 1 1,-1-1 0,0 0 0,1 1 0,-1-1 0,0 0 0,0 1 0,0-1 0,1 0 0,-1 1 0,0-1 0,0 0-1,0 1 1,0-1 0,1 1 0,-1-1 0,0 0 0,0 1 0,0-1 0,0 1 0,0-1 0,0 1 0,0-1 0,0 0-1,-1 1 1,1-1 0,0 1 0,0-1 0,0 0 0,0 1 0,0-1 0,-1 1 0,1-1 0,-1 1-250,1 0 1,-1 0 0,1 0 0,-1 0-1,0 0 1,1 0 0,-1 0-1,0 0 1,0-1 0,0 1 0,1 0-1,-1-1 1,0 1 0,0-1-1,0 1 1,0-1 0,0 1 0,0-1-1,0 1 1,-1-1 0,1 0-1,-2 1 1,-11-1-5640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21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0 137 15503,'3'-13'1361,"-1"2"-1108,-1 1-28,1 0 1,0 0 0,1 1 0,0-1-1,6-13 1,-7 21-214,-1-1 0,1 0 0,0 1 0,0-1 0,0 1 0,0-1 0,0 1 0,0 0 0,1 0 0,-1 0 0,1 0-1,-1 0 1,1 1 0,0-1 0,0 1 0,0 0 0,0 0 0,0 0 0,0 0 0,0 0 0,0 1 0,0-1 0,0 1 0,5 0 0,4 1-16,1 1 1,-1 1-1,1 0 1,-1 1-1,0 1 1,-1-1-1,1 2 0,18 11 1,30 13 8,-7-12-57,0-1 0,1-3 0,0-2 0,1-3 0,57 3 0,282-6-301,-365-6 351,478-30 356,-144 4-73,1019 10 480,-922 18-54,856 72 537,-1071-48-1203,429 64 1130,-648-86-1042,-4 0-10,-1 0 0,0 1 0,0 1 0,0 0 0,26 14 0,-46-19-121,1 0 0,-1-1 0,0 1 0,0 0 0,0 0 0,0 0 0,0 0 0,0 1 0,0-1 0,0 0 0,0 0-1,0 1 1,-1-1 0,1 0 0,0 1 0,-1-1 0,0 0 0,1 1 0,-1-1 0,1 3 0,-1-4-138,0 1 0,0 0 1,0-1-1,0 1 0,0 0 0,0-1 1,-1 1-1,1 0 0,0-1 1,0 1-1,0 0 0,-1-1 0,1 1 1,0-1-1,-1 1 0,1 0 0,0-1 1,-1 1-1,1-1 0,-1 1 0,1-1 1,-1 1-1,1-1 0,-1 1 0,1-1 1,-1 0-1,1 1 0,-1-1 0,0 0 1,1 1-1,-1-1 0,0 0 0,1 0 1,-1 0-1,0 0 0,1 1 1,-1-1-1,0 0 0,-14 0-5770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22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1 318 8776,'0'0'5029,"10"0"-4047,474 0 1557,520-23-1933,-200-61 1082,249-19 878,1423-2-1573,-2463 105-979,408-2 239,-405 3-223,1 2 0,-1 0 0,20 6-1,28 5-2262,-21-14-3666,-5-9-5114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34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4467 296 9353,'-70'-16'1991,"-363"-83"5455,-1 12-5993,191 47-1690,-397-14-1,398 56 289,-364 50 1,-230 106 923,739-136-668,1 5 0,1 3 0,-113 54 0,177-69-157,1 1 1,0 2-1,2 0 0,0 3 0,1 0 1,1 1-1,1 2 0,2 0 0,0 2 1,1 0-1,2 2 0,1 0 0,-19 36 1,21-26-74,1 0 0,2 1 1,2 0-1,1 1 1,2 1-1,2-1 0,2 1 1,0 82-1,5-93-98,2-1 1,2 1-1,0-1 0,2 0 0,1 0 0,2 0 1,0-1-1,2 0 0,1-1 0,1-1 1,2 1-1,0-2 0,22 28 0,-2-15 16,0-2 0,3-1 1,1-2-1,1-2 0,2-1 0,0-2 0,59 27 0,40 11 67,157 50 1,-45-33 33,4-12 1,381 56-1,541-18 891,-741-95-906,633-60 0,-801 14-67,-2-12 0,-2-11 0,401-139 0,-520 140 17,148-79 0,-239 104-8,-1-3-1,-2-3 1,-1-1 0,-2-3-1,68-67 1,-105 92-11,0 0 1,-1-1-1,-1-1 1,-1 0-1,0-1 1,0 1-1,-2-2 1,0 1-1,-2-1 0,7-23 1,-10 29 3,-1-1 1,-1 1-1,0 0 1,0-1-1,-1 1 0,-1 0 1,0-1-1,-1 1 1,0 0-1,-1 0 1,0 0-1,-1 0 1,0 0-1,-1 1 0,0 0 1,-14-21-1,3 10 43,0 2 0,-2 0 0,0 0 0,-1 2 1,-1 1-1,0 0 0,-45-27 0,15 16 351,-1 2 0,-94-34 0,49 30-36,0 4 0,-1 4 0,-193-18 0,104 30-236,-223 17 1,-530 102-1999,-65 4-6882,761-107 3569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1:35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3 277 8136,'0'0'11312,"-1"-9"-10554,1 3-639,0 5-93,-1-1-1,1 0 1,0 1 0,0-1 0,-1 0 0,1 1 0,0-1 0,1 1 0,-1-1 0,0 0-1,0 1 1,1-1 0,-1 0 0,1 1 0,-1-1 0,1 1 0,0-1 0,0 1 0,-1 0-1,1-1 1,0 1 0,0 0 0,1-1 0,-1 1 0,0 0 0,0 0 0,0 0 0,1 0-1,-1 0 1,1 0 0,-1 0 0,1 1 0,-1-1 0,3 0 0,65-14 1609,122-10 1,77 13 463,-192 10-1469,238-3-331,399 43 0,-138-8 383,2-40 131,-56 0-706,315-15 1676,100-78-1282,-920 101-505,-8 1-29,-1-1 0,1 1 0,-1-1 0,1 0-1,13-7 1,-21 9-64,0-1 0,1 1 0,-1 0 0,0-1 0,1 1 0,-1 0 0,0-1 0,0 1 0,0-1 0,1 1 0,-1 0 0,0-1 0,0 1 0,0-1 0,0 1 0,0-1 0,0 1 0,0 0 0,0-1 0,0 1 0,0-1 0,0 1 0,0-1 1,0 1-1,0-1 0,0 1 0,-1 0 0,1-1 0,0 1 0,0-1 0,0 1 0,-1 0 0,1-1 0,0 1 0,-1 0 0,1-1 0,0 1 0,0 0 0,-1-1 0,-14-15-3670,12 15 2552,-20-23-8304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0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87 185 7559,'-7'-1'824,"0"1"-1,0 1 1,0-1-1,0 1 1,0 0 0,0 1-1,0 0 1,0 0-1,1 0 1,-10 5-1,16-7-772,0 1 0,-1-1 0,1 0 0,0 1-1,0-1 1,0 0 0,0 1 0,-1-1 0,1 1 0,0-1-1,0 0 1,0 1 0,0-1 0,0 1 0,0-1-1,0 0 1,0 1 0,0-1 0,0 1 0,0-1-1,0 0 1,1 1 0,-1-1 0,0 1 0,0-1 0,0 0-1,0 1 1,1-1 0,-1 0 0,0 1 0,0-1-1,1 0 1,-1 1 0,0-1 0,1 0 0,-1 0-1,0 1 1,1-1 0,-1 0 0,0 0 0,1 0 0,-1 0-1,0 1 1,1-1 0,-1 0 0,1 0 0,-1 0-1,0 0 1,1 0 0,-1 0 0,1 0 0,-1 0-1,1 0 1,27 9 895,-26-9-701,33 7 395,-1-3 1,1 0 0,-1-3-1,1 0 1,43-6-1,193-21 172,-123 11 362,559-7 883,-682 22-1840,551-46 411,-378 24-578,100-11 105,655-40 182,-15 133 42,-2 0 1777,-57-73-1890,-502-9-6313,-290 12 1488,3-5-2728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7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34 8968,'-13'0'1263,"-9"4"14596,39 1-14227,24 0-893,-1-1 0,1-2-1,50-4 1,-14 0-373,621-12 872,-702 14-1337,-29-1-3647,29 0 2956,0 0 0,0 1 0,1-2 0,-1 1 0,0 0 0,1-1 1,-1 1-1,1-1 0,-5-3 0,-12-13-7928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7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7655,'0'0'13752,"13"8"-11553,-10-6-2058,7 4 251,0 1 1,1-2-1,0 1 1,0-1-1,0-1 1,0 0-1,1-1 1,17 3-1,157 5 2301,-134-11-2646,-1 2 1,0 3 0,-1 1-1,57 16 1,-105-22-31,0 0 0,-1 1 0,1-1 0,0 1 1,0-1-1,0 1 0,-1 0 0,1-1 0,0 1 0,-1 0 0,1 0 1,0 0-1,-1 0 0,1 1 0,-1-1 0,0 0 0,1 1 0,-1-1 0,0 1 1,0-1-1,0 1 0,0-1 0,0 1 0,0 0 0,-1-1 0,1 1 0,0 0 1,-1 0-1,1 3 0,-2-2 74,0 0 1,0 0 0,0 0-1,0 0 1,0-1-1,-1 1 1,1-1-1,-1 1 1,0-1-1,0 1 1,0-1 0,0 0-1,0 0 1,-1 0-1,1 0 1,0 0-1,-4 2 1,-46 28 193,-108 49 1,13-8-2165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9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215 349 13357,'0'0'12000,"-12"-7"-10355,9 6-1586,-1-2 0,0 0 1,0 0 0,0 1-1,-1 0 1,1 0-1,-1 0 1,1 0-1,-1 0 1,0 1-1,0 0 1,1 0 0,-1 1-1,0-1 1,0 1-1,0 0 1,0 0-1,0 1 1,0-1-1,0 1 1,0 0-1,0 1 1,1-1 0,-1 1-1,-6 3 1,6-3-40,0 1 0,0 0 0,0 0 0,1 0 0,-1 0 1,1 1-1,0 0 0,0 0 0,0 0 0,0 0 0,1 0 0,0 1 1,0 0-1,0-1 0,0 1 0,1 0 0,0 1 0,0-1 0,0 0 0,1 0 1,-2 12-1,3-17-14,0 1 0,0 0 0,0 0 0,0-1 0,0 1 0,0 0 1,1 0-1,-1-1 0,0 1 0,0 0 0,1 0 0,-1-1 0,0 1 0,1 0 0,-1-1 1,1 1-1,-1 0 0,1-1 0,-1 1 0,1-1 0,-1 1 0,1-1 0,0 1 0,-1-1 1,1 0-1,0 1 0,-1-1 0,3 1 0,26 0 224,-21-3-164,0 0 1,-1 0-1,1 0 1,0-1-1,9-5 1,-3-1 12,-1-1 1,24-20 0,-33 26-50,0 0 1,0 0 0,0 0 0,-1 0 0,0-1 0,0 0-1,0 0 1,0 0 0,0 0 0,-1 0 0,3-11-1,-17 38-238,11-18 212,1 0-1,-1 0 1,1 1-1,0-1 1,0 0-1,0 1 0,1-1 1,1 7-1,-2-10 19,1 1-1,0-1 1,0 0-1,0 0 0,0 1 1,0-1-1,0 0 0,0 0 1,0 0-1,0 0 1,1 0-1,-1-1 0,0 1 1,1 0-1,-1-1 1,0 1-1,1-1 0,-1 1 1,1-1-1,-1 1 0,1-1 1,-1 0-1,1 0 1,-1 0-1,1 0 0,-1 0 1,3 0-1,4 0 67,0 0 0,1 0 0,-1-1 1,0 0-1,1-1 0,-1 0 0,0 0 0,0-1 0,0 0 0,-1 0 0,1 0 0,-1-1 0,0-1 0,0 1 0,0-1 1,0 0-1,-1-1 0,0 1 0,0-1 0,0 0 0,4-8 0,-7 41-88,-3-26 0,0 1 0,0-1 0,1 0 0,-1 0 0,1 0 0,-1 1 0,1-1 0,-1 0 0,1 0 0,0 0 0,-1 0 0,1 0 0,0 0 0,0 0 0,0 0 0,0 0 0,0 0 0,0-1 0,0 1 0,0 0 0,0-1 0,0 1 0,2 0 0,3-1 0,0 1 0,-1-1 0,1-1 0,0 1 0,-1-1 0,1 0 0,-1 0 0,1-1 0,-1 0 0,0 0 0,0 0 0,7-4 0,2-3 0,0 0 0,22-21 0,25-17 0,-61 47 0,1 0 0,-1 0 0,0-1 0,0 1 0,1 0 0,-1 0 0,0-1 0,1 1 0,-1 0 0,1 0 0,-1 0 0,0 0 0,1 0 0,-1 0 0,0 0 0,1-1 0,-1 1 0,1 0 0,-1 0 0,0 0 0,1 1 0,-1-1 0,0 0 0,1 0 0,-1 0 0,1 0 0,-1 0 0,0 0 0,1 0 0,-1 1 0,0-1 0,1 0 0,-1 0 0,0 1 0,1-1 0,-1 0 0,0 0 0,0 1 0,1-1 0,-1 0 0,0 1 0,0-1 0,0 0 0,1 1 0,3 23 0,-4-22 0,0 0 0,0 1 0,0-1 0,0 0 0,0 0 0,0 0 0,1 0 0,-1 0 0,1 0 0,0 0 0,-1 0 0,1 0 0,0 0 0,0 0 0,0 0 0,1 0 0,-1-1 0,0 1 0,0 0 0,4 2 0,0-3 0,-1 0 0,1-1 0,0 1 0,-1-1 0,1 0 0,0 0 0,0-1 0,-1 1 0,1-1 0,0 0 0,-1 0 0,1-1 0,-1 0 0,1 1 0,-1-1 0,0-1 0,0 1 0,0-1 0,0 1 0,0-1 0,0 0 0,5-6 0,7-6 0,-1-1 0,0 0 0,18-29 0,-17 22 0,-1-1 0,-1-1 0,-1 0 0,-1-1 0,-2 0 0,9-33 0,-37 131 0,4-27 0,3 1 0,2 0 0,-7 89 0,16-134 0,-1 1 0,1-1 0,0 1 0,0-1 0,0 0 0,0 1 0,0-1 0,0 1 0,0-1 0,1 1 0,-1-1 0,1 0 0,-1 1 0,1-1 0,-1 0 0,1 1 0,-1-1 0,1 0 0,0 0 0,0 1 0,0-1 0,0 0 0,0 0 0,0 0 0,0 0 0,0 0 0,0 0 0,0-1 0,1 1 0,-1 0 0,0-1 0,1 1 0,-1-1 0,0 1 0,1-1 0,-1 1 0,0-1 0,1 0 0,-1 0 0,1 0 0,-1 0 0,1 0 0,-1 0 0,1 0 0,2-1 0,-3 1-53,0-1 0,0 0 0,0 0-1,1 0 1,-1 0 0,0 0 0,0-1 0,0 1 0,-1 0 0,1 0-1,0-1 1,0 1 0,-1 0 0,1-1 0,0 1 0,-1-1 0,0 1-1,1-1 1,-1 1 0,0-1 0,0 1 0,0-1 0,0 1 0,0-1-1,0 1 1,0-1 0,-1-2 0,-5-46-2372,-1 32 1293,0 1 0,-1 0-1,-18-27 1,21 35 1541,-2 0-1,1 1 0,-1 0 0,-12-11 0,56 36 3996,37-1-4811,-58-13 366,23 2-3433,-15-2-3003,1-1-7744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0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9 197 9897,'3'-7'482,"15"-46"6548,36-75 0,-54 128-6950,0-1 0,0 1-1,0 0 1,0-1 0,1 1-1,-1-1 1,0 1 0,0 0 0,0-1-1,0 1 1,1 0 0,-1-1-1,0 1 1,0 0 0,1-1 0,-1 1-1,0 0 1,0-1 0,1 1-1,-1 0 1,0 0 0,1-1 0,-1 1-1,1 0 1,-1 0 0,0 0-1,1-1 1,-1 1 0,1 0 0,-1 0-1,0 0 1,1 0 0,-1 0-1,1 0 1,-1 0 0,1 0-1,5 16 763,-3 29-416,-3-43-265,-12 345 3493,8-271-3358,0 190-296,1-264-440,-3-8-693,-4-8-2083,-28-43-5512,11 20 2610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0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14189,'0'0'2424,"-1"11"-193,0 13-1047,1-1 0,1 1 0,1 0 0,0 0-1,2-1 1,1 0 0,9 26 0,-7-33-760,1 1 1,0-2-1,1 1 0,1-1 1,21 25-1,-28-36-303,1 0 0,0-1 0,0 1 0,0-1 0,1 0 0,-1 0 0,1 0 0,0-1 0,0 1 0,8 1-1,-10-3-89,0 0-1,1-1 0,-1 1 1,1-1-1,-1 0 0,1 0 0,-1-1 1,1 1-1,-1-1 0,0 1 1,1-1-1,-1 0 0,0-1 1,0 1-1,1 0 0,-1-1 0,0 0 1,3-2-1,15-13-30,0-2 0,-1 0 0,-1-1 0,-1-1 0,-1-1 0,0 0 0,-2-1 0,-1-1 0,-1-1 0,11-27 0,-14 23-1404,-6 8-2819,-2-2-5717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1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17777,'0'0'9689,"4"10"-8461,41 131 1302,-44-139-2516,-1 0 0,1 0 0,-1 0-1,1 0 1,0 0 0,0 0 0,0 0 0,0 0-1,1 0 1,-1-1 0,0 1 0,1 0 0,-1-1-1,1 1 1,-1-1 0,1 1 0,0-1 0,0 0-1,0 0 1,0 0 0,0 0 0,0 0 0,3 1-1,-1-2 19,-1 0 0,0 0 0,0 0 0,1 0-1,-1-1 1,0 0 0,0 0 0,0 0 0,0 0 0,0 0-1,0 0 1,0-1 0,0 1 0,3-4 0,11-8 147,0-1 1,-1 0-1,26-31 1,-35 36-164,1 0-16,-7 6 0,1 0 0,1 1 0,-1-1 0,0 0 0,1 1 0,-1-1 0,1 1 0,0 0 0,0 0 0,-1 0 0,2 0 0,-1 0 0,5-2 0,-6 46 0,-2 35 0,0-76 0,0-1 0,0 0 0,0 1 0,0-1 0,0 0 0,0 1 0,0-1 0,0 0 0,0 0 0,0 1 0,0-1 0,0 0 0,1 0 0,-1 1 0,0-1 0,0 0 0,0 0 0,0 1 0,1-1 0,-1 0 0,0 0 0,0 1 0,0-1 0,1 0 0,-1 0 0,0 0 0,0 0 0,1 0 0,-1 1 0,0-1 0,0 0 0,1 0 0,-1 0 0,0 0 0,1 0 0,-1 0 0,0 0 0,1 0 0,-1 0 0,17-5 0,13-13 0,1-8 0,28-22 0,-54 45 0,0 0 0,0-1 0,1 2 0,-1-1 0,1 0 0,0 1 0,-1 0 0,1 1 0,9-2 0,-14 3 0,0 0 0,-1 0 0,1 0 0,0 0 0,0 0 0,0 0 0,0 0 0,-1 0 0,1 1 0,0-1 0,0 0 0,0 1 0,-1-1 0,1 1 0,0-1 0,-1 0 0,1 1 0,0 0 0,-1-1 0,1 1 0,0-1 0,-1 1 0,1 0 0,-1-1 0,1 1 0,0 1 0,6 27 0,-10 42 0,1-60 0,2 9-1324,0-36-12961,0-6 2828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1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22197,'0'0'10570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32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5031 316 12396,'-390'-129'1032,"214"74"-2016,53 21 956,0 4 0,-2 7 0,-207-14 0,-384 29 1085,475 19 32,1 10 0,1 11 0,2 10 0,-311 96 0,409-93-1082,2 6-1,2 6 1,-200 116 0,259-126 60,2 3 1,2 3-1,3 3 0,2 4 1,3 2-1,3 3 0,-58 79 1,93-107 38,1 1 0,2 1 1,2 1-1,1 1 1,3 1-1,-18 62 0,27-76-74,2 0 0,1 1 0,2-1 0,0 1-1,2 0 1,1 0 0,2 0 0,0 0 0,2 0-1,1-1 1,10 31 0,2-13-32,2-1 0,2-1 0,1 0 0,3-2 0,1-1 0,3-1 0,33 38 0,3-7 5,3-3 1,123 96-1,-115-108 22,3-4-1,1-3 1,3-4 0,2-3 0,1-4-1,108 31 1,-42-26 35,3-7 1,296 30-1,-149-45 46,0-13 0,1-13 0,456-67 0,244-114-49,-706 112-115,380-149 0,-561 176-11,-2-5 1,128-80-1,-190 99 104,-2-2 0,-1-2 0,-2-2 0,-2-2 0,-1-2 0,58-75 0,-84 93 46,-2 0 1,0-1-1,-1 0 1,-2-1 0,-1-1-1,-1 0 1,-1-1 0,-2 0-1,-1 0 1,-1-1 0,-2 0-1,0 0 1,-2 0-1,-2 0 1,0 0 0,-2 0-1,-2 0 1,0 0 0,-2 0-1,-12-34 1,2 22 61,-2 0 1,-2 2 0,-1 0-1,-2 1 1,-2 2-1,-1 0 1,-2 2-1,-43-42 1,27 35-95,-3 3 0,-1 1 0,-1 3 1,-2 1-1,-88-41 0,38 32-60,-1 4 0,-2 4 0,-2 5 0,0 5-1,-2 4 1,-171-10 0,119 23-758,-1 6 0,0 8-1,-241 39 1,65 23-2564,-17 16-2088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9:00.1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1690 343 13036,'-431'108'869,"316"-72"-868,-184 85-1,221-83-23,1 3 0,2 4 0,3 2 0,-123 107 0,162-124 10,2 2 1,1 1-1,1 2 0,3 0 1,0 2-1,3 1 1,1 1-1,1 1 0,3 1 1,1 0-1,-14 56 1,18-46 90,3 1 1,2 0 0,3 1-1,2-1 1,2 1 0,2 0-1,16 102 1,-7-110-67,1-1 0,2-1 0,2 0-1,1-1 1,3-1 0,1 0 0,3-1-1,0-2 1,47 58 0,-16-36-9,3-2 1,2-2-1,2-3 1,3-3-1,113 68 1,-36-38 1,275 112 1,-187-108 22,4-10 1,2-11-1,456 63 0,-356-94 8,0-14-1,430-33 0,-467-9 209,0-12-1,561-146 1,-673 126-58,-3-8 0,-2-8 0,-4-7 0,-3-8 0,256-174 0,-315 177 461,189-179 0,-236 194-400,-3-3-1,-3-3 0,81-129 0,-119 164-125,-2-1 0,-1 0-1,-3-2 1,-1 0 0,-2-1-1,15-79 1,-26 97-25,-1 1 0,-1-1 0,-1 1 0,-1-1 0,-2 1 0,0-1 0,-2 1 0,-1 0 0,-1 0 0,-1 0 0,-1 1 0,-1 0 0,-20-38 0,3 20-19,-3 0-1,-1 2 1,-1 1 0,-3 1-1,-1 2 1,-45-36-1,-1 8 17,-178-106-1,111 90-110,-3 7 1,-3 7-1,-3 6 1,-3 8 0,-269-53-1,170 62-970,-2 11 0,-497 5-1,590 33 815,1 7-1,0 8 1,1 7 0,1 7-1,3 7 1,1 7 0,3 8-1,-235 118 1,218-79-266,-186 137 0,-143 155-4221,137-79-2765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3:50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9225,'0'0'12972,"11"-1"-11840,99-10 1317,138-7-1450,196 13 112,-443 5-1108,-1 0 0,0 0 1,1 0-1,-1 0 1,0 0-1,1 0 0,-1 0 1,0 0-1,1 0 0,-1 0 1,0 0-1,1 0 1,-1 0-1,0 0 0,1 1 1,-1-1-1,0 0 0,1 0 1,-1 0-1,0 0 1,1 1-1,-1-1 0,0 0 1,0 0-1,1 1 0,-1-1 1,0 0-1,0 1 0,0-1 1,0 0-1,1 0 1,-1 1-1,0-1 0,0 0 1,0 1-1,0-1 0,0 0 1,0 1-1,0-1 1,0 1-1,0-1 0,0 0 1,0 1-1,0-1 0,0 0 1,0 1-1,0-1 1,0 0-1,0 1 0,0-1 1,0 0-1,0 1 0,-1-1 1,1 0-1,0 0 0,0 1 1,0-1-1,-1 1 1,0 0 17,0 0 0,1 0 0,-1 1 1,0-1-1,0 0 0,0 0 0,0 0 1,0 0-1,-1 0 0,1 0 0,0-1 1,0 1-1,-1 0 0,-1 0 1,-41 6 106,1-3 0,-1-2 0,0-2 0,-56-6 0,-199-38-98,217 29-87,167 27-178,116 1-1,103-14 432,-116-1-145,-165 2 49,-37 0 174,-41 0 57,-364 35-247,32-2 35,788-59-271,-156 5 160,-71 12-670,-578 27-1024,186-5-4716,136-9 1288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3:59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59 6406,'0'0'12460,"6"-8"-12273,-3 4-167,-2 1-5,1 1-1,0-1 0,0 1 1,-1 0-1,1-1 0,1 1 1,-1 0-1,0 0 0,0 1 1,1-1-1,-1 0 0,1 1 1,0-1-1,-1 1 0,1 0 1,0 0-1,0 0 0,-1 0 1,1 1-1,0-1 0,0 1 1,0-1-1,0 1 0,6 1 1,41 4 85,-31-2-22,0-1 1,0 0 0,0-1 0,0-2-1,0 0 1,36-7 0,-85 15 222,0-1 0,0-2 1,-1-1-1,1-2 0,-1-1 0,-59-7 1,41 3-199,44 4-212,8 0 6,25 0 35,15-2 178,48-8 0,-49 4-132,49 0 1,-78 9 11,-16 5 99,-17 6 83,6-10-306,1 1 0,-1-1 0,-21 2 0,29-5-467,0-1 1,0 0-1,0 0 0,-1 0 0,1-1 1,-8-1-1,-15-11-5218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2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95 13293,'0'0'11087,"7"-10"-9490,0-1-1133,1 0 0,0 1 0,17-16 0,-23 24-405,0-1 0,1 1 0,-1 0 0,1 0 0,-1 0 0,1 0 0,0 0 0,-1 1 0,1-1 0,0 1 0,0 0 0,0 0 0,0 0 0,0 0 0,1 1 0,-1-1 0,0 1-1,0-1 1,0 1 0,1 0 0,-1 1 0,0-1 0,0 0 0,0 1 0,1 0 0,3 1 0,-6-1-42,1 0 1,-1 1-1,1-1 0,-1 0 1,0 1-1,1-1 0,-1 1 0,0-1 1,0 1-1,0 0 0,0-1 1,0 1-1,-1 0 0,1 0 1,0 0-1,-1 0 0,0-1 0,1 1 1,-1 3-1,1 44 330,-1-34-202,-1 4-26,0 0-1,-2 1 0,0-1 1,-1 0-1,-1-1 0,-10 26 1,-54 102 1074,8-22-711,59-119-482,0-1 0,0 1 0,1 0 0,-1 0 0,1 0 0,0 0 0,0 0 0,1 1 0,0 5 0,0-9 0,0-1 0,1 1 0,-1-1 0,1 0 0,-1 1 0,1-1 0,0 0 0,0 0 0,-1 1 0,1-1 0,0 0 0,0 0 0,0 0 0,0 0 0,1 0 0,-1 0 0,0-1 0,0 1 0,0 0 0,1 0 0,-1-1 0,0 1 0,1-1 0,-1 1 0,1-1 0,-1 0 0,0 1 0,1-1 0,-1 0 0,1 0 0,-1 0 0,1 0 0,-1 0 0,3-1 0,26-1-83,0-1 0,34-8 0,44-4-1921,-59 14-4279,-2 1-4912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04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1 157 12780,'0'0'4132,"9"-7"-3411,7-3-434,0 1 0,1 0 0,0 2 1,0 0-1,1 0 0,0 2 0,0 0 0,0 1 1,26-2-1,39 3 708,87 9 0,-9 0-257,-146-7-644,1 0 0,-1-1 0,0 0 0,24-7 0,-32 7-333,-1 0 0,1 0 0,-1-1 0,0 0-1,0 0 1,0 0 0,-1-1 0,1 0 0,-1 0 0,0 0 0,0 0 0,0-1-1,4-5 1,0-11-5030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4.2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56 298 3267,'0'0'11398,"-8"9"-9989,-3 0-842,8-6-281,-1 0 0,1-1 0,0 1 0,0 1 0,0-1 0,0 0 0,1 1 0,-1 0 0,1-1-1,0 1 1,-3 6 0,5-10-222,0 0 0,0 1 1,0-1-1,0 0 0,0 0 0,0 0 0,0 1 0,0-1 0,0 0 0,0 0 0,0 0 0,0 1 0,0-1 0,0 0 0,0 0 0,0 0 0,0 1 1,0-1-1,0 0 0,0 0 0,0 0 0,1 1 0,-1-1 0,0 0 0,0 0 0,0 0 0,0 0 0,0 0 0,0 1 0,1-1 0,-1 0 1,0 0-1,0 0 0,0 0 0,1 0 0,-1 0 0,0 0 0,0 1 0,0-1 0,0 0 0,1 0 0,-1 0 0,0 0 0,0 0 0,0 0 0,1 0 1,-1 0-1,0 0 0,0 0 0,0 0 0,1 0 0,-1 0 0,0 0 0,0-1 0,0 1 0,1 0 0,-1 0 0,0 0 0,0 0 0,15-6 390,2-7-38,-2-1 1,0-1 0,0-1-1,18-25 1,10-12-263,-41 51-153,29-34 26,2 1 1,2 2-1,1 1 1,58-39-1,-94 71-28,1 0 0,-1 0 0,0 0 0,1 0 0,-1 0 0,0 1 0,0-1 0,1 0 0,-1 0 0,0 0 0,0 0 0,1 0 0,-1 1 0,0-1 0,0 0 0,0 0 0,1 1 0,-1-1 0,0 0 0,0 0 0,0 1 0,0-1 0,0 0 0,0 0 0,1 1 0,-1-1 0,0 0 0,0 0 0,0 1 0,0-1 0,0 0 0,0 1 0,0-1 0,0 0 0,0 1 0,0-1 0,0 0 0,0 0 0,-1 1 0,1-1 0,0 0 0,0 0 0,0 1 0,-2 16 216,-5 9 225,-2 0 0,-18 38-1,18-49-308,2 0 0,0 1 0,1 0-1,1 1 1,0-1 0,1 1-1,1 0 1,1 0 0,-1 30 0,3-46-150,0 0 1,0 1-1,0-1 1,1 0-1,-1 0 0,0 0 1,1-1-1,-1 1 1,1 0-1,-1 0 1,1 0-1,-1 0 1,1 0-1,0 0 1,-1-1-1,1 1 1,0 0-1,0-1 1,0 1-1,-1 0 1,1-1-1,0 1 1,0-1-1,0 1 1,0-1-1,0 0 1,0 1-1,0-1 0,0 0 1,0 0-1,0 0 1,0 1-1,0-1 1,0 0-1,0-1 1,0 1-1,0 0 1,1 0-1,-1 0 1,0 0-1,1-2 1,2 2-463,0-1 0,-1 0-1,1-1 1,0 1 0,-1-1 0,0 1 0,1-1 0,-1 0 0,0 0 0,5-5 0,12-18-5503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9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74 7111,'0'0'4831,"-9"2"-2455,-27 6-172,36-8-2117,-1 0-1,1 1 1,0-1-1,-1 0 1,1 0-1,0 0 0,-1 0 1,1 0-1,0 0 1,-1 1-1,1-1 1,0 0-1,-1 0 0,1 0 1,0 0-1,-1 0 1,1 0-1,-1 0 1,1 0-1,0-1 1,-1 1-1,1 0 0,0 0 1,-1 0-1,1 0 1,0 0-1,-1-1 1,1 1-1,0 0 1,0 0-1,-1 0 0,1-1 1,0 1-1,0 0 1,-1 0-1,1-1 1,0 1-1,0 0 0,0-1 1,-1 1-1,1 0 1,0-1-1,0 1 1,0 0-1,0-1 1,0 1-1,0 0 0,0-1 1,0 1-1,0 0 1,0-1-1,0 1 1,0-1-1,6-14 889,2 8-828,0 1 0,0 0-1,0 1 1,1-1 0,-1 1 0,1 1 0,1 0-1,-1 0 1,1 1 0,-1 0 0,1 1 0,0 0-1,0 0 1,0 1 0,0 0 0,0 1 0,19 2-1,-27-2-128,0 1-1,0-1 1,1 1-1,-1 0 0,0 0 1,0 0-1,0 0 1,0 0-1,0 0 1,0 1-1,0-1 0,-1 0 1,1 1-1,0 0 1,-1-1-1,1 1 0,-1 0 1,0 0-1,1 0 1,1 3-1,-1 0 55,-1 0 1,1 0-1,-1 1 1,0-1-1,0 0 1,0 1-1,-1-1 1,0 10-1,-1-1 135,-1 1 0,0-1-1,-1 1 1,0-1 0,-11 26 0,-9 5 292,-2 0 1,-2-2-1,-35 43 1,-30 49 972,70-90-1239,21-44-237,1 0 0,-1 0 0,1 0 0,-1 0 0,1 0 0,0 0 0,-1 0 0,1 0 0,0 0 0,0 0 0,0 1 0,0-1 0,0 0 0,0 0 0,0 0 0,0 0 0,1 0 0,-1 0 0,0 0 0,0 0 0,1 0 0,-1 0 0,1 0 0,-1 0 0,1 0 0,0 0 0,-1 0 0,1 0 0,0 0 0,0 0 0,-1-1 0,1 1 0,0 0 0,0-1 0,0 1 0,0 0 0,0-1 0,0 0 0,0 1 0,1 0 0,27 3-76,-1-2 0,0 0 1,52-5-1,-18 1-1149,32-3-3261,-30-1-2770,11-4-9406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29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5701,'0'0'8467,"4"-1"-8077,-1 0-306,-2 0-71,1 1 0,-1-1-1,1 1 1,-1-1 0,1 1 0,0 0 0,-1 0 0,1-1 0,0 1 0,-1 0 0,1 1-1,-1-1 1,1 0 0,0 0 0,-1 1 0,1-1 0,-1 1 0,1-1 0,2 2-1,7 2 2097,-6-2-1377,-6 11-6909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47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370 121 16720,'-5'0'1378,"-5"5"10946,4 3-9979,4-8-2345,-77 2 0,78-2 0,1-1 0,-1 1 0,-26-35 0,16 26 0,10 9 0,0 0 0,0-1 0,0 1 0,0-1 0,1 1 0,-1-2 0,1 1 0,-1 1 0,-1 0 0,1 0 0,0-1 0,1 0 0,-1 1 0,0 0 0,0-2 0,0 1 0,-1 1 0,-14-14 0,-18-15 0,31 26 0,-16-6 0,17 8 0,1 1 0,1-1 0,-2 0 0,1 1 0,0 0 0,-18-9 0,17 4 0,-7 2 0,8 3 0,0-1-53,0 1 0,1-1 0,-1 1-1,0 0 1,1-1 0,-1 1 0,0-1 0,0 1 0,1 0 0,-1 0 0,0-1-1,0 1 1,1 0 0,-1 0 0,0 0 0,0 0 0,0 0 0,1 0-1,-1 0 1,0 0 0,0 0 0,0 0 0,1 1 0,-1-1 0,0 0 0,0 1-1,1-1 1,-1 0 0,0 1 0,1-1 0,-2 1 0,-21 13-3746,21-11 2484,-1 0 0,0-1 0,0 1-1,0-1 1,0 1 0,-1-1 0,-6 3 0,-11 1-7424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5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261 101 5669,'0'0'9423,"-1"-9"-8863,-6-43 342,-6 41 126,-4-1 1698,17 7-995,11 3 2078,-12 2-3808,1-1-1,0 1 0,-1-1 0,1 0 0,-1 1 0,1-1 0,-1 1 0,1-1 0,-1 1 0,1-1 1,-1 1-1,1 0 0,-1-1 0,0 1 0,1 0 0,-1-1 0,1 1 0,-1 0 0,0 0 0,0-1 1,1 1-1,-1 0 0,0 0 0,1 0 0,-1 0 0,0 0 0,1 0 0,-1 0 0,-1 0 0,-25-1-552,26 1 498,-7 1-753,0 0-1,1 0 1,-1 1-1,1-1 1,0 2-1,-10 3 1,9-3-539,0 0 1,-1 0-1,1-1 1,-14 2 0,-13-4-3567,1 0-2145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31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7 188 5637,'0'0'15909,"-1"-6"-15130,-1 2-540,1 2-156,1 0 0,-1 1 0,1-1 0,-1 0 0,1 0 0,0 1 0,0-1 0,-1 0 0,1 0 0,0 1 0,0-1 0,1 0 0,-1 0 0,1-1 0,16-10 882,-16 13-860,1-1-1,0 1 1,-1-1-1,1 0 1,0 0-1,-1 0 1,1 0-1,-1 0 1,0 0-1,1 0 1,-1-1-1,0 1 1,0 0-1,0-1 1,2-1-1,-2 1-81,0 0-1,1 0 1,-1 0-1,1 0 1,0 1-1,0-1 1,-1 1-1,1-1 0,0 1 1,0 0-1,0-1 1,1 1-1,-1 0 1,0 0-1,0 1 1,1-1-1,-1 0 1,0 1-1,1-1 1,-1 1-1,0 0 0,1 0 1,-1 0-1,0 0 1,1 0-1,-1 1 1,1-1-1,3 2 1,-6-2-22,0 0 1,0 0 0,0 0-1,0-1 1,0 1 0,0 0-1,0 0 1,0 0 0,0 0-1,0 0 1,0 0 0,1 0 0,-1 0-1,0-1 1,0 1 0,0 0-1,0 0 1,0 0 0,0 0-1,0 0 1,0 0 0,0 0-1,0 0 1,0 0 0,0 0-1,0 0 1,0-1 0,0 1-1,1 0 1,-1 0 0,0 0 0,0 0-1,0 0 1,0 0 0,0 0-1,0 0 1,0 0 0,0 0-1,1 0 1,-1 0 0,0 0-1,0 0 1,0 0 0,0 0-1,0 0 1,0 0 0,0 0-1,0 0 1,0 0 0,1 0-1,-1 0 1,0 0 0,0 0 0,0 0-1,0 0 1,0 1 0,0-1-1,0 0 1,0 0 0,0 0-1,0 0 1,1 0 0,-1 0-1,0 0 1,0 0 0,0 0-1,0 0 1,0 1 0,-3-11 209,2 4-111,0 6-90,-27-23 140,28 23-97,-6-45 38,6 45-123,2-4 396,6 3-3618,-16 6-7592,2-6 5887,0-8-4143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38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534 1 13549,'0'0'11771,"-5"4"-11050,-175 164 1897,47-38-1638,104-105-765,15-14-91,0 0 1,1 1-1,0 1 0,1 0 1,0 1-1,1 0 1,0 1-1,-8 16 0,19-30-118,0 0 0,0 0 0,0 0 0,-1 0 0,1 0 0,0 0 0,1 0 0,-1 0-1,0 0 1,0 0 0,0 0 0,1 0 0,-1 0 0,0 0 0,1 0 0,-1 0 0,1 0 0,-1 0-1,1 0 1,-1 0 0,1-1 0,0 1 0,-1 0 0,1 0 0,0-1 0,0 1 0,0-1 0,-1 1-1,1 0 1,0-1 0,0 1 0,0-1 0,0 0 0,0 1 0,0-1 0,0 0 0,0 0 0,0 1-1,2-1 1,52 10 25,-42-9-9,93 13 11,98 17 28,-166-23-53,-1 2 1,0 1-1,47 22 1,-71-28 34,0 0 1,0-1-1,0 0 1,18 2-1,-27-5-4,-27 9 94,-8-3-67,0-1 0,0-1 0,0-2 0,-1-1 0,0-1-1,1-2 1,-1-1 0,1-2 0,0-1 0,0-1 0,0-2-1,1-1 1,0-1 0,-39-20 0,57 25-66,0-1 0,1-1 0,0 0 0,0 0 0,1-1 0,-16-15 0,22 18 0,0 0 0,0-1 0,1 1 0,0 0 0,0-1 0,0 0 0,1 0 0,0 0 0,0 0 0,0 0 0,1 0 0,0-1 0,0 1 0,0-1 0,1-8 0,1 8-5,0 0-1,0 1 1,1-1-1,-1 1 1,2-1-1,-1 1 1,0 0-1,1 0 1,1 0-1,-1 0 1,1 0 0,0 1-1,0 0 1,0-1-1,6-4 1,12-12-76,2 2 1,25-19-1,-21 18-22,10-10-227,-6 5 148,1 1 0,37-21 0,-88 54 142,1-1 0,-28 8 0,27-10 56,0 1-1,0 0 1,1 1-1,0 1 1,-16 11-1,17-7 25,-1 1 0,2 1 0,0 1 0,1 0 0,0 0 0,-15 24 0,23-30-45,0 0 1,0 1 0,1-1-1,1 1 1,0 0 0,0 1-1,1-1 1,0 0 0,1 1-1,0 0 1,0-1 0,1 1 0,1 20-1,1-28 3,0 0 0,1-1-1,-1 1 1,0 0-1,1-1 1,0 1 0,-1-1-1,1 0 1,0 0 0,0 1-1,0-1 1,1 0 0,-1-1-1,0 1 1,1 0 0,-1-1-1,1 1 1,0-1-1,-1 0 1,1 0 0,0 0-1,0 0 1,-1 0 0,5 0-1,13 3-1,0 0 0,25 1-1,-38-4-8,96 5-242,61 7 33,-146-11 150,-2 2 0,1 0 0,0 1 1,-1 0-1,0 2 0,0 0 0,18 11 0,-7 7-7,-15-11 115,-12-14 178,-11 0 85,-76-1-238,0-5 1,0-3-1,-111-26 1,156 26-73,19 5 15,0-1 0,0-1 0,-28-12 0,48 16-10,0 0 1,0 0 0,0 0-1,0 0 1,0-1-1,1 1 1,-1-1 0,1 1-1,-1-1 1,1 0-1,0 0 1,0 0-1,1 0 1,-1-1 0,1 1-1,-1 0 1,1-1-1,0 1 1,0-1-1,1 1 1,-1-1 0,1 1-1,-1-1 1,1 1-1,0-1 1,1 0-1,-1 1 1,0-1 0,1 1-1,0-1 1,0 1-1,1-4 1,2-5-61,0 1 1,0-1-1,1 1 1,1 0-1,0 0 1,0 0-1,1 1 1,8-10-1,11-4-231,0 0 0,1 2 0,1 1 0,1 2 0,1 0-1,39-17 1,51-34-1829,-118 69 2128,0 0 1,0 0-1,0 0 1,-1-1-1,1 1 1,0-1 0,-1 1-1,1-1 1,-1 0-1,0 1 1,0-1 0,2-3-1,-8 3-4,-12 11-94,4 1 107,0 0 0,0 1 0,2 1-1,-1 0 1,1 0 0,1 1-1,-9 14 1,14-18-173,0-1-1,0 1 1,0-1-1,1 1 1,1 1-1,0-1 1,0 0-1,1 1 1,0 0 0,0-1-1,1 1 1,0 0-1,1 10 1,7-2-4168,10-11-2439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43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52 1057,'0'0'545,"-53"-49"-513,48 47-64,0 2-1,2 0 1,0 0 64,-1 0-32,2 0 33,-2 0-33,2 0-33,0 0-31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46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1 512,'2'0'609,"-2"4"-801,0-3 128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23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89 8840,'0'0'12994,"10"-7"-11921,7-4-693,1 0 0,0 1 0,1 2 0,0 0 0,0 0 0,1 2 0,0 1 0,0 0 0,0 1 0,26-1 0,-38 5-305,0 0-1,1 0 1,-1 1-1,1 0 1,-1 0 0,0 1-1,0 0 1,0 1 0,0 0-1,0 0 1,13 8-1,-17-8-17,0 0 0,0 1 0,-1-1 0,1 1 0,-1 0-1,0 0 1,0 0 0,0 0 0,-1 0 0,1 1 0,-1-1 0,0 1-1,0-1 1,-1 1 0,0 0 0,1 0 0,-1 0 0,-1 0-1,1 0 1,-1 0 0,0 7 0,-1-5 24,0 0 0,0 0 0,0 0 0,-1-1 0,0 1-1,-1 0 1,1-1 0,-1 1 0,-1-1 0,1 0 0,-1 0 0,0 0 0,0-1 0,-1 1 0,1-1 0,-8 6 0,-13 11 529,0-1 1,-37 22 0,11-8-285,25-16-326,0 1 0,1 1 0,1 2 0,1 0 0,-31 41 0,53-63 0,0 1 0,-1 0 0,1 0 0,0 0 0,0 0 0,0 0 0,0 0 0,0 0 0,0 0 0,1 0 0,-1 0 0,1 0 0,-1 0 0,1 1 0,0-1 0,0 0 0,0 0 0,0 1 0,0-1 0,1 4 0,0-4 0,1-1 0,-1 1 0,0 0 0,0-1 0,1 1 0,-1-1 0,1 1 0,-1-1 0,1 0 0,0 1 0,-1-1 0,1 0 0,0 0 0,0 0 0,0 0 0,0-1 0,3 2 0,11 1 0,-1 0 0,0-1 0,1-1 0,24 0 0,-34-1 0,256 0 0,-259 0 0,-1 0 0,1 0 0,0 1 0,0-1 0,0 1 0,0 0 0,-1-1 0,1 1 0,0 1 0,-1-1 0,1 0 0,-1 1 0,1-1 0,-1 1 0,1 0 0,-1 0 0,0 0 0,0 0 0,2 3 0,-15-2-3139,3-3-4740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49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36 11339,'0'0'10959,"-3"-2"-10804,-8-6-154,17 3 986,-5 4-887,1 0 0,-1 0 0,1 0 0,-1 0 0,1 0 0,-1 0 0,0 0 0,0-1 0,1 1 0,-1 0 0,0-1 0,0 1 0,0-1 0,1-2 0,-14 12-8893,-26-7 8014,-5 0 4095,17 5-4416,25-5 1008,0 0 0,1 0 1,-1 0-1,0 0 1,1 0-1,-1 0 0,1 0 1,-1 0-1,1 0 1,-1 0-1,1 0 0,0 0 1,-1 0-1,1 0 0,0 0 1,0 1-1,0-1 1,0 0-1,0 1 0,2 23-6996,2-17 3261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28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2 9801,'0'0'1004,"-10"0"838,-3 0-1101,8-1-401,0 1 0,0 0 0,1 0 0,-1 0 0,0 0 0,0 1 0,1 0 0,-6 1 0,17 1 4960,47 3-3500,295 12 2530,178 17-3510,-281-18-499,123-1-54,-259-18-163,148-19 1,-215 14-410,-40 4-795,-26 2-613,-60 1-6497,35-1-796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0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83 5573,'0'0'11056,"-3"-8"-10036,-9-24-310,9 25-96,19 7 1286,146 20-763,315-48 464,-29 0 391,-356 32-1900,0 4 0,0 4-1,-1 4 1,112 35 0,-130-29-67,1-5 1,0-2-1,137 8 0,264-42 107,-49-1-71,449-5 19,-515 9 215,309-29 1065,-643 41-1352,9-2 22,1 2 0,-1 1-1,1 2 1,0 1 0,56 8-1,-89-8-187,-1 1 0,0-1 0,0 1 0,0 0 0,1 0 0,-1 0 0,0 0-1,0 0 1,0 0 0,-1 1 0,1-1 0,2 3 0,-3-4-92,-1 1 1,1 0-1,0 0 1,-1 0-1,1 0 0,-1 0 1,1 0-1,-1 0 1,0 1-1,1-1 1,-1 0-1,0 0 1,0 0-1,0 0 0,1 0 1,-1 0-1,-1 1 1,1-1-1,0 0 1,0 0-1,0 0 1,-1 0-1,1 0 0,0 0 1,-1 0-1,1 0 1,-1 1-1,-18 22-8894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61 10762,'0'0'8259,"-2"-9"-7635,1 7-561,1-1 0,-1 0 0,1 0 0,-1 0 0,1 1 0,0-1 0,1 0 0,-1 0 0,0 0 0,1 1-1,0-5 1,0 6-24,0 0-1,0 0 0,0-1 0,1 1 0,-1 0 0,0 1 0,0-1 0,1 0 1,-1 0-1,0 0 0,1 1 0,-1-1 0,1 0 0,-1 1 0,1 0 0,-1-1 1,1 1-1,-1 0 0,1 0 0,-1 0 0,1 0 0,-1 0 0,1 0 0,0 0 1,-1 0-1,1 1 0,-1-1 0,1 1 0,-1-1 0,0 1 0,2 0 0,0 0-28,-1 0 0,1 0 0,-1 1 0,1-1 0,-1 1 0,0-1 0,0 1-1,1 0 1,-1 0 0,0 0 0,-1 0 0,1 0 0,0 0 0,-1 1 0,1-1-1,-1 1 1,0-1 0,0 1 0,0-1 0,0 1 0,0-1 0,0 1-1,-1 0 1,1 0 0,-1-1 0,0 1 0,0 0 0,0 4 0,0 5 82,0 0 0,-1 0 0,-1 0 0,1 0 0,-6 15 0,-5 7 129,-2 0 0,-1-1-1,-2-1 1,-35 50 0,23-38 60,-28 61-1,55-103-283,1 1 0,-1 0 0,1 0 0,0 0 1,0 0-1,0 0 0,0 1 0,1-1 0,-1 0 0,1 0 0,0 0 0,0 1 0,0-1 0,0 0 0,0 0 0,1 1 0,0-1 1,-1 0-1,1 0 0,2 4 0,-1-5 2,0 1 0,0-1 1,1 0-1,-1 0 1,1 0-1,-1 0 0,1-1 1,0 1-1,-1-1 0,1 1 1,0-1-1,0 0 1,0 0-1,0-1 0,0 1 1,0 0-1,0-1 0,0 0 1,0 0-1,6 0 0,7 0-194,-1-1-1,0-1 0,1 0 1,-1-1-1,0 0 0,0-1 1,27-12-1,-17 4-1799,0-1 0,-1-1 0,35-27 0,-5-3-4918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 13549,'0'0'4324,"-8"59"-2594,-5-10 191,-3 14-383,-1 5-289,-1 0-672,5-5-417,3-8-96,2-12-32,5-11 0,1-10-352,2-10-802,0-9-415,-5-13-4517,-4-12-864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13293,'0'0'3875,"68"17"-2786,-27-17-320,8-10-449,9-11-128,-2-10-1377,1-2-3587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9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51 386 7591,'-6'10'6433,"-3"8"-4111,-12 25 1548,7-19 2980,156-246-4721,-16-10-4467,-113 213 1833,-5 11 234,-4 12-159,-2 67 439,-15 136 1,0 16 30,13-219-130,0-1 1,0 0-1,1 0 1,-1 1 0,1-1-1,0 0 1,0 0-1,0 0 1,0 0 0,0 0-1,1 0 1,0 0-1,2 3 1,-3-5-95,0 0 1,0 0-1,0-1 0,0 1 1,0 0-1,0-1 0,0 1 0,0-1 1,0 1-1,0-1 0,1 1 1,-1-1-1,0 0 0,0 0 0,1 0 1,-1 0-1,0 0 0,0 0 1,1 0-1,-1 0 0,0 0 0,0 0 1,0-1-1,1 1 0,-1 0 1,0-1-1,0 1 0,0-1 0,0 1 1,0-1-1,0 0 0,0 0 0,0 1 1,0-1-1,0 0 0,0 0 1,0 0-1,0 0 0,0-1 1,23-29-5812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9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 12748,'0'0'5894,"-16"88"-4069,4-44 289,1 6-320,2 7-385,5-2-384,2-2-800,2-10-161,2-7-32,11-12-289,4-10-896,-4-11-704,-1-3-834,-6-17-1313,-6-9-5028</inkml:trace>
  <inkml:trace contextRef="#ctx0" brushRef="#br0" timeOffset="1">1 211 13933,'0'0'5573,"58"5"-4804,-18-15-288,10-13-289,3-4-1473,2-7-1826,-7-3-1954,-4-2-3908,-8 4 9674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2 6534,'0'0'15626,"9"0"-14350,-6-1-1186,-1 1 1,1 0 0,-1 0 0,0 0 0,1 0 0,-1 0 0,1 0 0,-1 1 0,0-1-1,1 1 1,-1 0 0,0-1 0,1 1 0,-1 0 0,0 0 0,0 1 0,0-1 0,0 0-1,0 1 1,0-1 0,0 1 0,-1 0 0,1-1 0,0 1 0,-1 0 0,1 0 0,-1 0-1,0 0 1,0 1 0,0-1 0,0 0 0,0 0 0,0 1 0,-1-1 0,1 0 0,-1 1-1,1-1 1,-1 4 0,2 12 308,0 0 1,-1 0-1,-1 1 0,-1-1 0,0 0 0,-6 24 0,-34 102 811,26-95-834,-12 54 1,26-100-379,1-1 1,-1 0-1,1 1 1,-1-1 0,1 1-1,0-1 1,0 1-1,0-1 1,0 0-1,0 1 1,0-1-1,1 1 1,-1-1 0,1 0-1,0 1 1,0-1-1,0 0 1,0 0-1,0 0 1,0 1 0,2 1-1,0-2-14,0-1 1,1 1-1,-1 0 0,0-1 1,1 0-1,-1 0 0,1 0 1,-1 0-1,1-1 0,-1 1 1,1-1-1,0 0 0,5 0 1,51 0-1855,71-7 0,-4-16-8121,-58 5-4913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19827,'0'0'865,"60"-11"-417,-30 11 32,7 0 225,8 0-64,5 3-481,2 2-32,1 0-993,-7-1-1441,-10-3-1474,-13-1-3170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14958,'0'0'4837,"17"57"-3812,19-54-225,14-3-159,16 0-321,6-12-159,4-8-2596,-1-4-4451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1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42 147 8712,'0'0'9999,"-8"-10"-7794,-22-33-379,30 42-1776,-1 0 1,1 0 0,-1 0 0,1 0 0,0 0 0,0 1 0,-1-1 0,1 0 0,0 0 0,0 0 0,0 0 0,0 0 0,0 0-1,0 0 1,0 0 0,0 0 0,0 0 0,1 0 0,-1 0 0,0 1 0,1-1 0,-1 0 0,0 0 0,1 0 0,-1 0-1,1 1 1,-1-1 0,1 0 0,0 0 0,-1 1 0,1-1 0,0 0 0,0 1 0,-1-1 0,1 1 0,1-1 0,32-15 551,-28 14-264,15-7 199,0 1 1,0 1-1,1 1 1,-1 1 0,1 1-1,36-2 1,-56 6-519,-1 0-1,1 1 1,0-1-1,-1 0 1,1 0-1,0 1 1,-1-1-1,1 1 1,0 0-1,-1-1 1,1 1-1,-1 0 1,1 0-1,-1 0 1,1 0-1,-1 0 1,0 0-1,0 0 1,1 1-1,-1-1 1,1 2 0,0 0 31,0 1 0,0-1 0,-1 1 0,1 0 1,-1 0-1,0 0 0,0 0 0,1 7 0,-1 3 87,-1 1 0,0-1-1,-1 0 1,-3 20 0,-5 0 1,-2 0 0,-1-1 0,-1 0 0,-1-2 0,-28 44 0,-31 71 498,67-129-594,0 1-1,0-1 1,2 1 0,0 0 0,1 0-1,-1 33 1,4-49-43,0 0 1,1 0-1,-1 0 0,0 0 0,1 0 0,-1 0 0,1 0 1,-1 0-1,1 0 0,0 0 0,0 0 0,0 0 1,0-1-1,0 1 0,0 0 0,1-1 0,-1 1 0,1-1 1,-1 1-1,1-1 0,2 2 0,0 0-7,1-1-1,-1 0 0,1 0 0,0 0 1,0 0-1,-1-1 0,1 0 1,9 1-1,7-1-111,0-1 0,0 0 0,28-5 0,-21 0-990,-1-1 0,52-18-1,6-12-5856,-21 3-3512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1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6438,'0'0'16432,"17"89"-15151,-13-38-64,2 8-384,-2 4-449,2-1-256,0-5-96,3-9 32,1-6-224,-3-11-1217,-1-12-993,-6-10-609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2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17713,'0'0'3459,"53"6"-1729,-20-6-417,8 0-576,8-6-385,6-3-288,3-2-256,-1 1-3139,-7 0-3011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2.3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59 434 6790,'0'0'14131,"-10"8"-10912,-39 37 902,56-63-2396,87-133-1121,-18 34-888,28-75-1584,-93 183 1578,-6 21 89,-5 32 49,0-35 170,-7 144 221,3 67-115,4-210-238,1 0 0,1 0 0,4 19-1,-5-26-315,0 0 0,0-1 0,1 1 0,-1 0-1,1-1 1,-1 1 0,1-1 0,0 1 0,0-1-1,4 4 1,4-2-5677,-1-6-4399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3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16335,'0'0'4677,"-14"83"-3396,6-43 0,-1 5-352,3 0-673,3-2-224,3-7 65,0-7-129,0-9 32,3-8-641,6-11-1505,-2-1-513,-5-11-1537,-2-8-7527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4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65 15663,'0'0'9705,"81"0"-9225,-32 0-319,11 0-1,1 0-416,2-9-2083,-7-7-1889,-9-4-1185,-9 0-5221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4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11979,'0'0'2974,"11"-2"-289,-5 1-2472,7-1 657,1 1 1,-1 0 0,1 0-1,15 2 1,-24 0-633,0 0 0,0 0 1,0 0-1,-1 0 0,1 1 1,0-1-1,-1 1 1,1 0-1,-1 1 0,0-1 1,0 1-1,0 0 1,0 0-1,0 0 0,-1 1 1,1-1-1,4 7 0,-3-1 95,1 0 0,-2 0 0,1 1 0,-1 0 0,-1-1 0,0 2 0,0-1 0,-1 0 0,1 14 0,0 16 741,-1 43 1,-3-56-826,-1 16-10,-12 72-1,0-18-170,14-94-122,0 0 0,0 0 1,0 0-1,0 0 0,1 0 0,-1 0 1,1-1-1,0 1 0,0 0 0,0 0 0,0-1 1,0 1-1,1-1 0,-1 1 0,1-1 1,-1 1-1,1-1 0,0 0 0,0 0 0,0 0 1,0 0-1,1 0 0,-1 0 0,0-1 1,1 1-1,-1-1 0,1 0 0,0 1 0,-1-1 1,1 0-1,0-1 0,0 1 0,4 0 1,13 3-977,-1-1 0,1-1 1,37-1-1,-38 0 80,51-2-7170,3-3-8797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59 364 11082,'-7'13'2435,"1"-2"-1756,-1 1 151,1 0 0,0 0-1,0 1 1,1 0 0,1 0-1,0 0 1,1 1 0,-1 15-1,4-29-786,0 1-1,0-1 1,0 1-1,0-1 1,0 1 0,0-1-1,0 1 1,0-1-1,1 1 1,-1-1-1,0 1 1,0-1-1,1 1 1,-1-1 0,0 1-1,1-1 1,-1 0-1,0 1 1,1-1-1,-1 0 1,0 1 0,1-1-1,-1 0 1,1 1-1,-1-1 1,1 0-1,-1 0 1,1 0-1,-1 1 1,1-1 0,-1 0-1,1 0 1,-1 0-1,1 0 1,-1 0-1,1 0 1,-1 0 0,1 0-1,-1 0 1,1 0-1,-1 0 1,1-1-1,-1 1 1,1 0 0,-1 0-1,1 0 1,-1-1-1,1 1 1,-1 0-1,0 0 1,1-1-1,0 0 1,30-17 488,54-55 64,97-106-1,-39 35-662,-112 113-149,-22 21 159,0 1 0,1-1-1,0 1 1,0 1 0,1 0-1,0 0 1,18-8 0,-29 16 52,1-1 1,-1 1 0,1-1 0,0 1 0,-1 0 0,1 0 0,0-1 0,-1 1 0,1 0 0,0 0 0,0 0 0,-1 0-1,1 0 1,0 0 0,-1 0 0,1 0 0,0 0 0,0 0 0,-1 0 0,1 1 0,0-1 0,-1 0 0,1 0 0,0 1-1,-1-1 1,1 0 0,-1 1 0,1-1 0,0 1 0,-1-1 0,1 1 0,-1-1 0,1 1 0,-1-1 0,1 1 0,-1-1-1,0 1 1,1 0 0,-1-1 0,1 2 0,1 31-91,-2-26 144,-3 50 300,-3-1 0,-2 0-1,-21 72 1,15-73-581,2 1 0,3 0 0,-3 76 0,13-109-3754,7-13-3727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6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18 102 5701,'0'0'7068,"6"-10"-4484,-1 4-2225,0-1 0,0 1 0,0 1 1,1-1-1,0 1 0,0-1 0,1 2 0,-1-1 0,1 1 0,0 0 0,0 0 0,0 1 0,1 0 1,9-3-1,-2 2 205,0 0 0,1 1 1,-1 0-1,1 1 0,24 1 0,-36 1-469,0 0 0,0 0 0,0 1-1,-1-1 1,1 1 0,0 0-1,0 0 1,-1 1 0,1-1 0,-1 1-1,1 0 1,-1 0 0,1 0-1,-1 0 1,0 0 0,0 1-1,0-1 1,-1 1 0,1 0 0,0 0-1,-1 0 1,0 0 0,0 1-1,0-1 1,0 0 0,0 1 0,1 5-1,0 4 67,-1 0 0,0 1 0,0-1 1,-2 1-1,0 0 0,0-1 0,-1 1 0,-1-1 0,0 1 0,-1-1 0,-1 0 0,0 0 0,0 0 0,-1 0 0,-11 18 0,-10 16 3,-2-1 1,-49 62-1,24-40 44,21-29-24,-40 64 0,71-102-185,0 1 0,-1 0-1,1 0 1,0 0 0,0-1 0,0 1-1,1 0 1,-1 0 0,0 0-1,1 0 1,-1 0 0,1 1-1,0-1 1,-1 0 0,1 0-1,0 0 1,0 0 0,1 0-1,-1 0 1,0 0 0,2 4-1,0-4 4,0 0-1,-1-1 0,2 1 0,-1-1 1,0 1-1,0-1 0,0 0 0,1 0 1,-1 0-1,0 0 0,1 0 0,-1-1 1,1 1-1,-1-1 0,1 0 0,-1 1 1,1-1-1,4-1 0,220-1-445,-74-10-3244,-107 8 1558,54-3-5178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8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13 109 11403,'-1'-1'286,"0"0"0,0 0 1,0-1-1,0 1 1,0 0-1,0 0 0,0-1 1,0 1-1,1-1 0,-1 1 1,0 0-1,1-1 0,0 1 1,-1-1-1,1 0 0,0 1 1,-1-1-1,1 1 0,0-1 1,0 1-1,1-1 0,-1 1 1,0-1-1,0 0 0,1 1 1,-1-1-1,1-1 0,1 1-46,0-1-1,0 0 1,0 1-1,1-1 1,-1 1-1,1-1 1,-1 1-1,1 0 1,0 0 0,0 1-1,0-1 1,3-1-1,8-4 134,1 2-1,0 0 0,0 0 1,20-2-1,-30 6-301,7-2 161,1 1 1,0 1-1,0 0 0,24 2 0,-34-1-195,-1 1 0,1-1 1,-1 1-1,1-1 0,-1 1 0,1 0 0,-1 0 0,1 0 0,-1 0 0,0 0 0,0 1 0,0-1 0,1 1 0,-1-1 0,-1 1 0,1 0 0,0 0 0,0 0 1,-1 0-1,1 0 0,-1 0 0,1 0 0,-1 1 0,0-1 0,0 0 0,0 1 0,0-1 0,-1 1 0,1-1 0,0 5 0,0 6 103,-1-1 0,0 0-1,0 0 1,-2 1 0,1-1 0,-2 0-1,1 0 1,-2-1 0,1 1-1,-2 0 1,1-1 0,-8 11 0,-11 18 194,-54 71 0,23-36 21,51-71-347,0 1 1,0 0-1,0 0 0,0 0 0,1 0 0,0 0 0,0 0 0,1 1 0,0-1 1,-1 1-1,1 10 0,1-14-10,0 1 1,1-1-1,-1 0 1,1 1-1,0-1 0,0 1 1,0-1-1,0 0 1,0 0-1,0 1 1,1-1-1,-1 0 0,1 0 1,-1 0-1,1-1 1,0 1-1,0 0 0,0-1 1,0 1-1,0-1 1,0 1-1,0-1 1,1 0-1,-1 0 0,0 0 1,1 0-1,4 1 1,22 6-232,1-1 0,0-1 0,0-2 0,41 1 1,61-4-4838,-94-1 2389,53 0-6576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8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0 489 14414,'0'0'11280,"12"2"-9465,-7-1-1644,0 0 1,1 0-1,-1 0 0,0-1 1,1 0-1,-1 0 1,0 0-1,1-1 0,-1 0 1,0 0-1,0 0 1,1-1-1,-1 1 1,0-1-1,0 0 0,-1-1 1,9-4-1,53-38 24,-3-3-1,-2-2 1,-1-3-1,-4-2 1,-1-3-1,76-106 1,-128 163-321,-2 9 39,-4 15-21,-45 138 651,5-28-274,31-84-132,2 2 1,-6 63-1,15-95-608,0 0-1,1 0 1,1 0-1,1 0 1,0 0-1,2-1 1,0 1-1,1-1 0,9 23 1,11 6-6405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4:52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742 74 6086,'-17'-5'563,"1"1"1,-1 0 0,0 1 0,0 2-1,-1-1 1,1 2 0,0 0-1,-17 3 1,-4 2 49,0 2 1,-56 17-1,75-17-499,0 1 0,0 1 0,1 0 1,0 2-1,1 0 0,0 1 0,1 0 0,0 1 0,1 1 1,1 1-1,0 0 0,-19 28 0,10-9 132,1 1-1,2 0 1,2 2-1,1 1 1,-16 52-1,24-63-88,2 2 0,1-1 1,1 1-1,2-1 0,1 1 0,1 0 0,4 46 0,-2-60-152,1 0 0,1 0-1,1-1 1,0 1 0,0-1 0,2 0 0,0 0 0,0-1 0,1 0 0,1 0 0,0 0 0,1-1 0,0-1 0,1 1 0,0-1-1,16 12 1,-17-16-1,0-1 0,1-1 0,0 0 0,0 0-1,0-1 1,1 0 0,-1-1 0,1 0 0,0-1-1,0 0 1,0-1 0,0 0 0,0 0 0,0-2-1,0 1 1,0-1 0,0-1 0,0 0 0,0 0-1,18-7 1,5-4 183,0-1 0,-1-1 0,0-2 0,58-41 0,-27 12 389,-2-3 1,-2-2-1,-3-3 1,-2-2-1,-2-3 1,-3-2-1,54-87 1,-90 124-501,-1 0 0,-1-2 0,-1 1 0,-1-2-1,-1 1 1,7-37 0,-15 52-48,1 0 0,-1 0-1,-1 0 1,0 0 0,0 0 0,-1 0-1,-1 0 1,-3-14 0,3 19-22,0 0 1,-1 0 0,0 0-1,0 0 1,0 0-1,0 1 1,-1 0-1,0 0 1,0 0 0,0 0-1,-1 0 1,0 1-1,0 0 1,0 0 0,-7-4-1,2 3-123,0 0 0,0 1-1,0 1 1,-1 0 0,0 0 0,1 1-1,-1 0 1,0 1 0,0 0-1,0 0 1,0 2 0,0-1 0,0 1-1,0 1 1,-14 3 0,-9 4-725,1 1 1,0 2-1,-51 26 1,-51 33-3286,-11 10-3170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4:59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88 10666,'-10'-1'801,"3"1"-650,-1 0 0,0 0 0,0-1-1,1 0 1,-1-1-1,0 0 1,1 0-1,-10-4 1,17 6-144,0 0 0,-1 0 0,1 0 1,0 0-1,0 0 0,-1 0 0,1 0 1,0-1-1,0 1 0,-1 0 0,1 0 0,0 0 1,0-1-1,0 1 0,-1 0 0,1 0 0,0 0 1,0-1-1,0 1 0,0 0 0,0 0 1,0-1-1,0 1 0,-1 0 0,1-1 0,0 1 1,0 0-1,0 0 0,0-1 0,0 1 1,0 0-1,0 0 0,0-1 0,0 1 0,1 0 1,-1-1-1,0 1 0,0 0 0,0 0 0,0-1 1,0 1-1,0 0 0,0 0 0,1-1 1,-1 1-1,0 0 0,0 0 0,0 0 0,1-1 1,-1 1-1,0 0 0,0 0 0,0 0 0,1 0 1,-1 0-1,0-1 0,0 1 0,1 0 1,-1 0-1,0 0 0,1 0 0,-1 0 0,1 0 1,17-8 85,18-1 215,1 1 1,0 1-1,0 2 0,1 2 1,0 2-1,46 3 0,225 42-71,-202-25-177,113 7-1,-116-25 318,1-4-1,-2-4 0,113-23 1,-180 23-360,279-40 1082,-253 41-850,0 3 1,0 2-1,68 9 1,-84 1-200,-1 1 1,0 2-1,57 24 1,-66-21 21,2-2 0,0-1 0,0-2 1,1-2-1,52 4 0,-37-13 182,0-2 0,0-3 0,61-14 0,-48 7-38,90-5-1,-86 12-131,0-4 0,73-20 1,-81 16-47,0 2 0,1 2 0,66 0 0,-76 13 145,72 11-1,-72-6-89,71 2-1,33-16 95,-153 7-165,0 0-1,-1 0 1,0 1 0,1-1-1,-1 1 1,0 0 0,0 1-1,0-1 1,0 1-1,0 0 1,-1 0 0,1 0-1,2 4 1,-2-4-543,0 1-1,1 0 1,-1-1 0,0 0 0,1 0 0,0 0-1,0 0 1,10 3 0,-16-10-4812,-11-18-4351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2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82 4324,'0'0'9780,"3"-10"-9102,-2 8-668,0-1 65,0-1 0,0 1 0,0 0-1,0-1 1,1 1 0,-1 0 0,1 0-1,0 0 1,0 0 0,0 1 0,0-1-1,1 0 1,-1 1 0,1 0 0,-1-1-1,1 1 1,0 0 0,0 0 0,0 1-1,0-1 1,0 0 0,0 1 0,1 0-1,-1 0 1,0 0 0,1 0 0,5 0-1,20-2 330,1 1-1,56 4 0,-75-1-655,0 0 0,0 1 0,-1 0 0,1 1 0,0 0 0,-1 1 0,0 0 0,0 1-1,0 0 1,-1 1 0,11 6 0,-13-7-2817,1-5-2078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2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90 124 2723,'0'0'3133,"-9"-7"-2199,2 1-564,-37-31 1291,15 4 5789,29 32-6878,61-1 56,68-13 1,43-2-1961,-127 15-1556,-2-1-1927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8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2202 5995 6919,'-10'1'1457,"-24"1"0,-49-3 0,70 0-1307,-1 0 0,1-2 1,0 1-1,-1-2 0,1 0 0,1 0 1,-20-10-1,-137-98-252,28 16 844,-258-99-151,123 69-60,211 91 136,1-2 0,-66-51 0,68 38-164,1-2-1,3-3 1,3-3-1,2-2 1,3-2-1,2-3 1,-58-104-1,72 105-474,3-2 0,2-1 0,4-1 0,2-2 0,4 0-1,3-1 1,2-1 0,-5-102 0,16 75-38,4 0 0,4 0 0,5 1 1,24-110-1,-16 133 3,3 2 0,3 1 0,3 1 0,3 1 0,77-129 0,-64 135 5,2 3 0,3 1-1,107-102 1,-75 92-5,3 4 0,112-69 0,204-85-15,12 30 11,-354 164 10,419-174-8,510-140 0,530-23-26,384 18 83,1222-61-48,789 295 0,-2498 188 345,-5 56-103,251 75-155,-1114-112-80,538 169 1,-380-18 517,-498-158-441,263 155 1,-334-160-78,-4 4 0,204 182 1,-246-186 8,-3 4 1,-4 4 0,-4 4 0,70 114 0,-111-152 48,-3 2 0,-2 1 0,-3 1 0,-3 2-1,-3 0 1,-2 1 0,-3 2 0,-4-1 0,-2 2 0,-3 0-1,-3 0 1,-3 0 0,-7 70 0,-1-94-44,-3-1-1,-1 1 1,-2-1-1,-2-1 1,-2 0 0,-2-2-1,-1 1 1,-2-2 0,-42 58-1,-25 20 59,-158 163-1,101-128 135,-199 162 0,280-263-128,-1-4 1,-3-2-1,-1-3 1,-3-3 0,-1-3-1,-101 35 1,134-60-47,-1-1 1,0-2-1,-58 4 1,-125-6 610,104-5-38,88 0-497,1 2-1,-1 1 1,1 2 0,-33 9 0,46-9-194,0 0 1,0 1-1,1 1 1,0 0 0,0 1-1,1 1 1,-30 24-1,37-24-813,26-29-12106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8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34 15471,'-2'-4'555,"0"1"0,0 0 1,0 0-1,0 0 1,-1 0-1,1 1 0,-1-1 1,-5-3-1,7 5-447,0 1-1,0-1 1,0 1-1,0 0 1,-1-1-1,1 1 1,0 0-1,0 0 1,0 0-1,-1 0 1,1 0-1,0 0 1,0 0 0,-1 0-1,1 0 1,0 1-1,0-1 1,0 0-1,-1 1 1,1-1-1,0 1 1,0-1-1,0 1 1,0 0-1,0-1 1,0 1-1,0 0 1,0 0-1,0 0 1,0 0-1,1 0 1,-2 1-1,-10 12-22,0 2 0,1-1 0,0 2 0,2-1 0,-10 22 0,-34 95 82,47-120-166,-6 21-11,0 0 1,3 0-1,0 1 0,3 1 0,0-1 0,1 45 0,5-75 3,0-1-1,1 0 1,-1 0-1,1 0 1,0 0-1,1 0 1,-1 0 0,1 0-1,0-1 1,0 1-1,0 0 1,0-1 0,0 0-1,1 1 1,-1-1-1,1 0 1,0 0 0,0 0-1,1-1 1,-1 1-1,0-1 1,1 0-1,-1 0 1,1 0 0,0 0-1,0 0 1,0-1-1,0 0 1,4 1 0,7 2-174,-1-1 0,1-1 0,0 0 0,0-1 0,-1 0 0,30-4 0,-33 2-535,1-1 1,-1-1 0,18-6-1,36-22-4985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9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0 528 18257,'0'0'8889,"14"-10"-7816,18-18-727,0-1 1,-2-1-1,52-69 1,77-129-116,-141 201-161,26-44 298,-37 66 169,-5 18-22,-7 27-380,-2-1 1,-2 0-1,-15 43 1,-7 28-16,-18 156-407,45-152-3537,6-71-2304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30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99 769,'0'0'21241,"-2"-10"-19698,2 7-1438,-1 0 0,1 0 1,-1 0-1,1 0 0,0 0 0,0 0 1,0 0-1,1 0 0,-1 0 0,1 0 1,-1 1-1,3-7 0,-1 6-10,0 1 1,0-1-1,0 1 1,1 0-1,-1-1 0,1 1 1,-1 0-1,1 0 0,0 0 1,0 1-1,0-1 1,0 1-1,0 0 0,0 0 1,0 0-1,4-1 0,4-1 78,0 0-1,0 0 1,0 2-1,0-1 0,0 1 1,1 1-1,18 1 0,-27 0-151,0-1-1,1 1 0,-1-1 0,0 1 0,1 0 1,-1 0-1,0 0 0,0 1 0,0-1 1,0 1-1,0 0 0,0-1 0,-1 1 1,1 1-1,0-1 0,-1 0 0,0 1 1,1-1-1,-1 1 0,0-1 0,0 1 0,-1 0 1,1 0-1,-1 0 0,1 0 0,-1 0 1,0 1-1,0-1 0,1 5 0,-1 5 5,0 0 0,0 1 0,-1-1 0,-1 1 0,-1-1 0,1 1 0,-2-1 0,0 0 0,-1 0 0,0 0 0,-1-1 0,-11 22 0,-7 6 107,-2-1 0,-40 49 0,40-57-36,24-29-85,0-1 1,0 0-1,0 0 1,0 1-1,0-1 0,0 0 1,0 1-1,0-1 0,1 1 1,-1-1-1,1 1 0,-1 0 1,1-1-1,-1 1 1,1 0-1,0-1 0,0 1 1,0 2-1,0-4-12,1 1-1,-1-1 1,1 1 0,-1 0 0,1-1-1,-1 1 1,1-1 0,0 0 0,-1 1-1,1-1 1,0 1 0,-1-1-1,1 0 1,0 1 0,-1-1 0,1 0-1,0 0 1,0 0 0,-1 0 0,1 0-1,0 0 1,0 0 0,-1 0-1,1 0 1,0 0 0,1 0 0,7-1-206,0-1 1,0 0-1,0 0 1,-1-1 0,12-5-1,30-20-3206,-2-6-3279,5-10-6046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30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394 83 16560,'-20'0'298,"0"2"1,0 0-1,0 0 1,1 2-1,0 1 1,-1 0 0,1 1-1,1 1 1,0 1-1,-27 15 1,33-15-108,1-1 0,0 2-1,0-1 1,1 2 0,0-1 0,1 1 0,0 1 0,1 0 0,0 0-1,0 0 1,1 1 0,1 0 0,0 1 0,0-1 0,2 1 0,-5 16 0,6-16-143,0 0 1,1 1 0,1-1-1,0 1 1,1-1 0,0 1-1,1 0 1,1-1 0,0 1-1,1-1 1,0 0 0,1 0-1,0 0 1,11 21 0,-6-19-41,-1-2 1,2 1-1,0-1 1,0 0-1,1-1 1,1 0 0,0-1-1,0-1 1,1 0-1,1 0 1,28 14-1,-18-12 28,0-1-1,1-1 1,0-2-1,1 0 0,0-2 1,1-1-1,-1-1 1,1-1-1,-1-1 1,1-2-1,0 0 1,50-9-1,-45 3 397,-1-1 1,0-2-1,0-1 0,-1-1 0,-1-2 1,0-1-1,0-2 0,-2 0 0,0-2 1,35-30-1,-37 27-181,-1-2 1,-1-1-1,-1-1 0,37-55 0,-49 64-210,-1 0 0,0-1-1,-2 0 1,0-1-1,0 1 1,-2-1 0,0-1-1,-1 1 1,-1-1-1,0-22 1,-2 33-42,-1 0 1,-1 0 0,0 0-1,0-1 1,0 1-1,-1 1 1,0-1-1,-1 0 1,1 0-1,-2 1 1,1 0 0,-1-1-1,0 1 1,-8-10-1,5 9-38,0 1 1,-1 0-1,0 0 0,0 1 0,0 0 0,-1 0 1,0 1-1,0 0 0,0 0 0,-14-3 1,-1 0-145,0 2 0,0 1 1,-1 2-1,1 0 1,-1 1-1,0 1 0,0 2 1,-48 6-1,23 5-1088,0 2-1,0 2 0,-84 40 0,84-34-965,-47 19-5237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17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180 120 1217,'0'0'4415,"-11"5"-2808,-4 2-1233,-36 14 1126,42-19 0,-1-1 1,1 0 0,-1 0 0,1-1-1,-1 0 1,0-1 0,-15-3 0,74-5-1571,33-7 144,100-32 0,-126 29-38,2 4-1,0 1 1,0 4-1,92-6 1,-149 16 103,-45 0 2386,-24 3-2353,-110 20 1,0 1-86,-59-19 287,401-9-532,268-43 1,-381 40 135,-32 5 74,-23 4 377,-62 17-34,-85 38 0,-4 3 593,128-51-808,9-2-125,0-1 0,-1 0 0,0-1 0,-1-1-1,1-1 1,0-1 0,-27 0 0,45-2-163,0-1 1,1 0-1,-1 1 1,0-1-1,0 1 1,0-1 0,0 0-1,1 0 1,-1 1-1,0-1 1,1 0-1,-1 0 1,1 0-1,-1 0 1,1 0-1,-1 0 1,1 0-1,-1 0 1,1 0-1,0 0 1,0 0-1,-1 0 1,1 0-1,0 0 1,0 0-1,0 0 1,0 0-1,0 0 1,1 0-1,-1 0 1,0 0 0,0 0-1,1 0 1,-1 0-1,0 0 1,2-1-1,11-39-6021,6 1-3464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0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 8200,'0'0'1249,"56"-45"-1345,-31 36-32,-2 4-64,1 5-1,1 0-159,5 0-449,4 0-1281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1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47 11723,'0'0'7815,"-8"-9"-7756,-23-25-48,30 30 81,7 5-26,10 9-224,-15-8-207,4 5-469,-2-7-2985,-3-4-425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6.0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1872 6439 13357,'0'0'854,"-14"9"-614,-5 4 4,-2 0 1,1-1-1,-1-2 1,-1 0-1,0-1 0,-1-1 1,1-1-1,-33 5 0,38-11-140,-1-1-1,0 0 1,1-2-1,-1 0 0,1-1 1,0-1-1,0-1 1,0 0-1,0-1 0,1-1 1,-26-14-1,-9-11-80,1-1 0,-50-44-1,78 59 9,-119-99-201,-205-217 0,265 243 254,5-4 0,3-4-1,-86-155 1,110 164-58,4-3-1,5-2 1,3-1-1,5-2 1,4-2-1,5 0 1,3-1-1,-7-139 1,26-77 619,6 256-578,2 0 0,3 1 0,22-70-1,1 32-44,5 2 0,4 1-1,3 3 1,104-156 0,-39 95-15,223-240 0,-199 260 26,6 5 0,277-194 0,356-152 23,-465 308-73,7 15 0,7 12 0,5 16 0,415-100 0,384-27 159,-892 201-130,1389-223 149,19 182-1,-1438 98-55,335 56 1,189 110 362,673 350 235,-721-192-561,-529-242-96,-3 6-1,171 147 0,-48-6 32,315 358 1,-523-522-14,-4 3 1,-3 2 0,-3 3-1,-4 2 1,-4 2 0,-4 2-1,-3 2 1,49 178 0,-79-229 64,-2 0 1,-1 0 0,-2 1 0,-2 0-1,-1-1 1,-2 1 0,-2-1 0,-2 0 0,-1 0-1,-2 0 1,-1-1 0,-2 0 0,-2-1-1,-1-1 1,-1 0 0,-3-1 0,0-1-1,-2 0 1,-2-2 0,-1-1 0,-1 0-1,-1-2 1,-2-1 0,0-2 0,-58 41 0,-263 128 919,234-134-107,-266 121-323,345-161-1674,14-6-2935,1-3-2806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6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78 15727,'0'0'6048,"4"-10"-5578,-2 6-432,0 0 1,1 0-1,-1 0 0,1 0 0,0 0 1,0 1-1,0-1 0,0 1 0,1 0 1,-1 0-1,1 0 0,0 0 0,-1 1 1,1-1-1,1 1 0,-1 0 0,0 0 1,0 1-1,1-1 0,-1 1 0,1 0 1,0 0-1,5 0 0,-3-1-18,0 1-1,0 1 1,0-1 0,0 1-1,0 0 1,0 1-1,0 0 1,1 0 0,7 2-1,-13-1-16,1-1-1,-1 0 0,1 1 1,-1-1-1,1 1 0,-1 0 0,0 0 1,0 0-1,0 0 0,0 0 1,0 0-1,0 0 0,-1 1 1,1-1-1,-1 1 0,1-1 1,-1 1-1,0 0 0,0-1 1,0 1-1,-1 0 0,1 0 1,-1 0-1,1-1 0,-1 6 0,1 3 33,-1 1-1,0-1 1,-1 1-1,0-1 1,-1 1-1,0-1 1,-1 1-1,0-1 1,-1 0-1,0 0 1,-10 17 0,-5 4 341,-1-1 1,-34 38 0,29-38 1315,-34 55-1,59-86-1680,-1 1 0,1-1 0,-1 1 0,1-1 0,0 1 0,-1 0 0,1-1 0,-1 1 0,1-1 0,0 1 0,0 0 0,-1-1 0,1 1 0,0 0 1,0-1-1,0 1 0,0 0 0,0-1 0,0 1 0,0 0 0,0 0 0,0-1 0,0 1 0,0 0 0,0-1 0,1 1 0,-1 0 0,0-1 0,0 1 0,1 0 0,-1-1 0,0 1 0,1-1 0,-1 1 0,1-1 1,-1 1-1,1-1 0,-1 1 0,1-1 0,-1 1 0,1-1 0,-1 1 0,1-1 0,0 0 0,-1 1 0,1-1 0,0 0 0,-1 0 0,1 0 0,0 1 0,-1-1 0,1 0 0,0 0 0,-1 0 0,1 0 0,0 0 0,0 0 1,-1 0-1,1 0 0,0-1 0,-1 1 0,1 0 0,1-1 0,56-10 46,-50 9 6,124-26-341,-43 13-3583,-58 10 1055,25-4-6611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8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133 169 6854,'0'0'7421,"-2"-8"-5387,1 4-1878,0 1 1,0-1-1,1 1 1,-1-1-1,1 1 1,0-1-1,0 1 1,0-1 0,0 1-1,0-1 1,1 1-1,0-1 1,0 1-1,0 0 1,0-1-1,0 1 1,1 0-1,-1 0 1,1 0-1,0 0 1,0 0-1,0 0 1,0 0-1,0 1 1,1-1 0,0 1-1,4-4 1,1-1 76,1 0 1,1 0-1,0 0 0,-1 2 1,2-1-1,-1 1 1,1 1-1,-1 0 1,1 0-1,0 1 1,1 0-1,-1 1 1,0 0-1,22 0 1,-31 3-223,0-1 1,0 0-1,0 0 1,0 1 0,0-1-1,0 1 1,-1 0 0,1-1-1,0 1 1,0 0-1,-1 0 1,1 0 0,-1 0-1,1 0 1,-1 1-1,1-1 1,-1 0 0,0 1-1,1-1 1,-1 1 0,0-1-1,0 1 1,0 0-1,0-1 1,0 1 0,-1 0-1,1 0 1,0-1 0,-1 1-1,0 0 1,1 0-1,-1 0 1,0 0 0,0 0-1,0 0 1,0 0 0,0 2-1,-1 7 94,1 0 1,-1 1-1,-1-1 0,0 0 0,-6 17 1,-5 8 245,-2-1 0,-2 0 0,-1-1 0,-35 49 0,-103 120 1513,126-170-1469,22-25-260,0 0-1,0 1 1,1 0 0,0 0 0,0 1 0,1-1 0,-7 18-1,12-27-127,1 1-1,0 0 1,0-1-1,0 1 0,0 0 1,0-1-1,0 1 1,0 0-1,1-1 1,-1 1-1,0-1 0,0 1 1,0 0-1,1-1 1,-1 1-1,0-1 0,0 1 1,1 0-1,-1-1 1,1 1-1,-1-1 0,0 1 1,1-1-1,-1 0 1,1 1-1,-1-1 1,1 1-1,-1-1 0,1 0 1,0 1-1,-1-1 1,1 0-1,-1 0 0,1 0 1,0 1-1,-1-1 1,1 0-1,0 0 0,-1 0 1,1 0-1,0 0 1,-1 0-1,2 0 1,37 0 120,-29-1-51,129-11 376,0 0-968,-81 12-2155,-20 0-1961,-3 0-4304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9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3 14798,'9'-1'1895,"-2"1"-1495,0-1 11,-1 1-1,1 0 1,0 0 0,0 0 0,-1 1-1,8 2 1,-13-3-317,0 0 0,0 1 0,0-1 0,0 0 0,0 1 0,0-1-1,0 1 1,0 0 0,0-1 0,0 1 0,0 0 0,0 0 0,-1-1 0,1 1 0,0 0-1,-1 0 1,1 0 0,0 0 0,0 2 0,-1-2 25,0 1 0,1 0 0,-1 0 0,0 0 0,0-1 0,-1 1 0,1 0 0,0 0-1,0 0 1,-1-1 0,1 1 0,-1 0 0,0-1 0,1 1 0,-1 0 0,-2 2 0,-4 6 305,0-1 0,0 1 0,-1-1 0,0-1 0,0 1 0,-1-2 0,-1 1 0,-11 6 0,-4 3 99,0-2 1,-32 13-1,40-22-346,74 7-562,-52-12 385,1 0 1,-1 1-1,0-1 0,0 1 1,0 0-1,0 0 0,-1 1 1,1-1-1,0 1 0,-1 0 0,0 0 1,0 1-1,0-1 0,0 1 1,0 0-1,-1 0 0,0 0 0,0 1 1,0-1-1,0 1 0,-1-1 1,1 1-1,-1 0 0,0 0 1,-1 0-1,1 0 0,-1 0 0,0 1 1,0-1-1,-1 0 0,0 0 1,0 1-1,0-1 0,0 0 1,-3 11-1,1-10 113,0-1 1,0 0 0,-1 0-1,0 0 1,0 0-1,0 0 1,-1 0 0,1-1-1,-1 0 1,0 1-1,0-1 1,-1-1 0,1 1-1,-1-1 1,0 0-1,-9 5 1,-3 1 331,0 0-1,-1-1 1,-31 9 0,35-14-445,-1 0 0,1-1 0,0-1 0,-28-1 0,41 0-33,0 0-1,1 0 1,-1 0-1,0 0 1,1-1-1,-1 1 1,0 0 0,1 0-1,-1 0 1,0-1-1,1 1 1,-1 0 0,1-1-1,-1 1 1,1-1-1,-1 1 1,1-1-1,-1 1 1,1-1 0,-1 1-1,1-1 1,-1 1-1,1-1 1,0 1 0,-1-1-1,1 0 1,0 1-1,0-1 1,0 1-1,-1-1 1,1 0 0,0 1-1,0-1 1,0 0-1,0 1 1,0-1 0,0 0-1,0 0 1,0 1-1,0-1 1,1 0-1,-1 1 1,0-1 0,0 1-1,0-1 1,1 0-1,-1 1 1,1-2-1,19-32-3501,50-35-6207,-25 26 1755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10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833 171 10025,'-12'-5'5483,"-12"-4"-4156,-1 0 0,0 2 0,0 1 0,-50-5 1,37 9-1077,0 1 0,0 3 0,0 0 0,0 3 1,-39 9-1,57-8-159,0 0 0,1 1 0,0 1 0,0 1 0,0 1 0,2 0 0,-1 1 0,1 1 0,1 1 0,-30 29 0,30-23 17,0 0 0,0 1 0,2 1 0,1 1 0,0 0-1,2 0 1,1 1 0,-8 25 0,12-33-84,2 1-1,0-1 1,1 1-1,0 0 1,2 0 0,0 0-1,0 0 1,1 0-1,2 0 1,-1 0-1,2 0 1,0 0 0,9 26-1,-8-32-4,1-1 1,0 0-1,1 0 0,0 0 0,0-1 1,1 0-1,0 0 0,0-1 0,1 1 1,0-2-1,1 1 0,-1-1 0,1-1 1,0 1-1,0-1 0,1-1 0,-1 0 0,1 0 1,16 3-1,2 0 62,2-2 0,-1-1 0,1-1 0,-1-1 0,52-4 0,-38-3 264,1-2-1,-1-2 0,0-2 1,-1-1-1,0-3 1,-1-1-1,-1-2 1,-1-1-1,0-3 1,-2-1-1,0-1 1,-2-3-1,46-43 1,-66 55-261,0-2 1,-1 0 0,-1 0-1,-1-2 1,-1 1 0,0-2 0,-1 1-1,-2-1 1,0-1 0,0 1-1,-2-1 1,4-25 0,-8 34-99,0-1 0,-1 1 1,0-1-1,-1 1 0,-1-1 1,0 1-1,0 0 0,-2-1 1,1 1-1,-1 0 0,-1 0 0,0 0 1,-1 1-1,0 0 0,-1 0 1,0 0-1,-1 0 0,0 1 1,0 0-1,-1 0 0,-1 1 1,-13-12-1,10 12-265,-1 0-1,0 1 1,-1 0 0,1 1 0,-1 0 0,-1 2 0,1-1-1,-1 2 1,0 0 0,0 1 0,0 0 0,-1 1 0,1 1-1,-18 0 1,10 2-539,1 1 0,-1 1 0,1 0 0,0 2 0,0 1 0,0 0 0,1 2 0,0 1 0,-21 11 0,-59 40-5194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4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28 15182,'0'0'2114,"16"-1"-453,37-6-379,17-2 1576,124-1 0,-193 9-2838,1 1-1,-1 0 1,1 0 0,-1 0-1,1 0 1,-1 0 0,1 0-1,-1 1 1,1-1-1,-1 0 1,1 1 0,-1-1-1,1 1 1,-1 0 0,0-1-1,1 1 1,-1 0-1,0 0 1,0 0 0,1 0-1,-1 0 1,0 0-1,0 0 1,0 0 0,0 1-1,0-1 1,0 0 0,-1 0-1,1 1 1,0-1-1,-1 1 1,1-1 0,-1 1-1,1-1 1,-1 1-1,0-1 1,0 1 0,0-1-1,1 1 1,-1-1 0,-1 1-1,1-1 1,0 1-1,0-1 1,0 1 0,-1-1-1,1 1 1,-2 1-1,0 4 156,-1 0 0,0 0 0,-1 0 0,0-1 0,0 1 0,0-1 0,-1 0 0,-8 9 0,-115 93 1428,84-73-1064,0 3-1,-43 48 1,81-79-446,1 0-1,0 0 1,0 0 0,1 1-1,0 0 1,-3 10 0,6-16-80,0 0 0,0 0 0,0 0 0,1 0 0,-1 0 1,1 0-1,-1 0 0,1 0 0,0 0 0,0 1 1,0-1-1,0 0 0,0 0 0,1 0 0,-1 0 0,1 0 1,-1 0-1,1 0 0,0 0 0,0 0 0,0 0 0,0 0 1,0 0-1,0 0 0,0-1 0,0 1 0,1 0 0,-1-1 1,1 1-1,3 2 0,10 2-13,0 0 0,1-1 0,-1 0 0,1-2 0,0 1 0,1-2 0,-1 0 0,19-1 0,11 3 0,38 6-397,46 4-4000,-66-11-3941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6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11254 37 3523,'0'0'11104,"7"-7"-10234,24-20-213,-31 27-605,1 0 1,-1-1-1,0 1 1,1 0-1,-1 0 1,0 0-1,1-1 0,-1 1 1,1 0-1,-1 0 1,0 0-1,1 0 1,-1 0-1,1 0 1,-1 0-1,0 0 0,1 0 1,-1 0-1,1 0 1,-1 0-1,1 0 1,-1 0-1,0 0 0,1 1 1,-1-1-1,1 0 1,-1 0-1,0 0 1,1 0-1,-1 1 1,0-1-1,1 0 0,-1 1 1,0-1-1,0 0 1,1 0-1,-1 1 1,0-1-1,0 1 0,1-1 1,-1 0-1,0 1 1,0-1-1,0 0 1,0 1-1,1-1 1,-1 1-1,0-1 0,0 0 1,0 1-1,0-1 1,0 1-1,0-1 1,0 1-1,0-1 0,0 0 1,0 1-1,-1-1 1,1 1-1,2 26 1072,-2-26-1091,0 1 87,-1 0 0,1 1 0,0-1-1,-1 1 1,0-1 0,1 0 0,-1 1 0,0-1 0,0 0 0,0 0 0,0 0 0,-1 0 0,1 0 0,-1 0 0,1 0 0,-4 3 0,-36 24 791,36-26-717,-1 1 0,0 0 0,1 0 0,0 0 0,0 0 0,-6 7 0,4-3-145,0 0 0,0 0 0,-1-1 0,0-1 0,-1 1 0,1-1 0,-1 0 0,0-1 0,-1 0 0,1-1 0,-1 0 0,-15 4 0,-20 4 408,-74 11-1,42-10-282,-856 144-101,378-69-39,-1488 274-9,14 66 9,660-155 6,955-217-154,-562 6 1,62-100-437,738 24 533,-412-47 29,483 44 42,2-5-1,0-5 0,-153-60 0,215 67 514,0-1 0,2-2 1,-47-35-1,85 57-607,0 0 0,0 0 0,0 0 1,-1 0-1,1 1 0,0-1 0,0 0 0,0 1 0,-1-1 1,1 1-1,0-1 0,-1 1 0,1 0 0,0 0 1,-1-1-1,1 1 0,-1 0 0,-1 0 0,-12 14-5099,-1 3-2210,5-10-1043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7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166 395 5221,'-16'29'2623,"-4"8"2649,4-20 2133,15-17-7112,1 1 0,-1-1 0,0 1 0,1-1 0,-1 0 0,0 1 0,0-1 0,0 0 0,1 0 0,-1 0 0,0 1 0,0-1 0,0 0 0,1 0 0,-1 0 0,0 0 0,0 0 0,0-1 0,1 1 0,-1 0 0,-1-1 0,-15-12 1761,-6-24-1877,22 36-46,-8-19-19,1 0 1,0-1-1,2 0 0,0 0 1,2-1-1,-3-28 0,0-134-110,7 166-11,0 16 3,0 0 0,1 0 0,-1 0-1,0-1 1,1 1 0,-1 0-1,1 0 1,0 0 0,0 0-1,-1 1 1,1-1 0,1 0-1,-1 0 1,0 0 0,0 1 0,1-1-1,-1 1 1,1-1 0,-1 1-1,1-1 1,0 1 0,-1 0-1,1 0 1,0 0 0,0 0-1,0 0 1,0 0 0,0 0 0,0 1-1,0-1 1,0 1 0,0-1-1,3 1 1,9-2-49,1 2 0,-1-1 0,0 2 1,15 1-1,-7 0 31,37 4-1125,93 22-1,-103-16-475,1-3 0,96 6-1,-129-18-4518,-6-13-6289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7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119 161 13997,'0'0'1991,"0"-11"-763,0 5-1061,0 1 1,0-1-1,1 1 0,0-1 0,0 0 0,0 1 1,1 0-1,0-1 0,0 1 0,0 0 0,0 0 1,1 0-1,0 0 0,0 0 0,0 1 0,1 0 1,-1-1-1,1 1 0,0 0 0,0 1 0,1-1 1,-1 1-1,1 0 0,7-4 0,0 1 70,0 2-1,1-1 1,-1 2-1,1 0 1,0 0-1,0 1 1,0 1-1,0 0 1,25 1-1,-36 0-210,1 0 1,-1 0-1,1 0 1,-1 1-1,1-1 0,-1 1 1,1-1-1,-1 1 0,0 0 1,1 0-1,-1 0 0,0 0 1,0 0-1,0 0 0,1 1 1,-1-1-1,-1 1 0,1-1 1,0 1-1,0 0 0,-1 0 1,1 0-1,0 0 1,-1 0-1,0 0 0,0 0 1,0 1-1,0-1 0,0 0 1,0 1-1,0-1 0,-1 0 1,1 1-1,-1-1 0,0 1 1,1-1-1,-2 5 0,1 4 164,-1-1 1,0 0-1,-1 0 0,0 0 0,0 0 0,-1 0 0,-1 0 0,-5 11 0,-18 27 387,-2-2 0,-2-2 0,-2 0 0,-61 62 0,-61 79 585,154-183-1162,0-1 1,0 0 0,1 0 0,-1 1 0,0-1 0,0 0 0,1 1 0,-1-1 0,1 1 0,-1-1 0,1 1 0,-1-1 0,1 1 0,0-1 0,0 1 0,0 0 0,0 2 0,0-4-3,1 1 0,-1 0 0,1 0 0,-1-1 1,1 1-1,-1 0 0,1 0 0,0-1 0,-1 1 0,1-1 1,0 1-1,-1-1 0,1 1 0,0-1 0,0 1 0,-1-1 1,1 1-1,0-1 0,0 0 0,0 0 0,0 1 0,1-1 1,8 1-4,-1 0 0,1-1 0,0 0 0,15-3 0,-9 2 65,343-40-2041,-244 26-5124,-32 5-6908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51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153 114 1217,'0'0'1495,"1"-9"-871,1 0-590,-1 6 4,0 0 1,0 1-1,0-1 0,0 0 0,-1 0 0,1 0 1,-1 1-1,0-1 0,0 0 0,0 0 0,0 0 0,0 0 1,-1 0-1,1 0 0,-1 1 0,0-1 0,0 0 0,0 1 1,0-1-1,0 0 0,-1 1 0,1-1 0,-1 1 0,1 0 1,-1-1-1,0 1 0,0 0 0,0 0 0,0 0 0,-4-2 1,2 2-67,0 0 1,0 0-1,0 1 1,-1-1-1,1 1 1,-1 0-1,1 0 1,-1 1 0,1-1-1,-1 1 1,1 0-1,-1 0 1,1 1-1,-1-1 1,1 1-1,-1 0 1,1 0-1,0 0 1,-1 1 0,1 0-1,0 0 1,0 0-1,0 0 1,0 0-1,0 1 1,1 0-1,-4 3 1,-4 2-2509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52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36 5830,'0'0'9176,"-1"-7"-9074,0 2-345,-2-16 739,2 19-1498,1 16-2162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2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18 112 5285,'0'0'5018,"-4"-8"-3822,1 1-893,1 1 0,0-1 1,0 1-1,0-1 0,1 0 0,0 0 1,0-8-1,1 13-230,0 0-1,0 0 1,1 1 0,-1-1 0,1 0-1,-1 0 1,1 1 0,-1-1 0,1 0-1,0 1 1,0-1 0,0 0 0,0 1-1,0-1 1,0 1 0,0 0 0,1-1-1,-1 1 1,0 0 0,1 0 0,-1 0 0,1 0-1,-1 0 1,1 0 0,0 0 0,-1 0-1,1 1 1,0-1 0,-1 1 0,1-1-1,0 1 1,0 0 0,0-1 0,-1 1-1,1 0 1,0 0 0,0 1 0,2-1 0,19 1 264,0 2 1,29 5-1,-29-3-64,0-2 0,30 1 0,191-12 1362,-170 4-1407,-20 5-191,-52 0-35,1 0 0,0-1 1,0 1-1,-1 0 0,1 0 0,-1 1 0,1-1 1,-1 1-1,1-1 0,-1 1 0,0 0 0,0-1 1,0 1-1,0 0 0,0 1 0,3 2 0,-5-4-107,0-1-1,0 1 0,0-1 0,0 1 0,0-1 0,0 1 0,0-1 0,0 1 0,0-1 0,0 1 0,0-1 0,0 1 1,0 0-1,0-1 0,0 0 0,0 1 0,0-1 0,-1 1 0,1-1 0,0 1 0,0-1 0,-1 1 0,1-1 1,0 1-1,-1-1 0,1 0 0,0 1 0,-1-1 0,1 0 0,-1 1 0,1-1 0,0 0 0,-1 0 0,1 1 0,-1-1 1,1 0-1,-1 0 0,1 0 0,-1 0 0,1 1 0,-1-1 0,1 0 0,-1 0 0,1 0 0,-1 0 0,1 0 1,-1 0-1,1 0 0,-1-1 0,-18 2-3983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2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12043,'0'0'10218,"7"-5"-10282,-5 5-929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3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20 5061,'0'0'9908,"-3"-4"-9812,-6-8 66,25 19 4,29 22 189,-67-39 4124,-25-1-3610,36 8-366,4 2-298,2 0-70,0 1-1,1-1 1,-1 0-1,0 0 0,1-1 1,-1 1-1,1-1 0,-6-3 1,10 4-167,28 5-182,16 17 209,-38-16 29,1-2-1,0 1 1,0-1 0,0 0-1,0 0 1,0-1 0,0 0 0,15 2-1,-22-4 127,0-2-92,0 0 1,0 1-1,-1-1 1,1 0-1,0 0 0,-1 1 1,1-1-1,-1 0 1,0 1-1,0-1 1,0 1-1,0-1 0,0 1 1,0-1-1,0 1 1,0-1-1,0 1 1,0 0-1,-1 0 0,1 0 1,-1 0-1,1 0 1,-1 0-1,1 0 1,-1 0-1,0 0 0,1 1 1,-1-1-1,0 1 1,1-1-1,-1 1 1,0 0-1,0 0 0,0-1 1,-3 2-1,43 21-656,-30-20 523,0 0-1,0 0 0,0-1 1,0 0-1,9 0 1,-17-1-11,0 1-1229,-11 2-16337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5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57 2819,'0'0'21497,"-5"-2"-20941,-11-7-317,20 2 81,39-4 270,-15 5-464,-10 2 43,-7 0-92,0 1 0,1 0 0,-1 0 0,1 1 0,0 1-1,-1 0 1,1 1 0,0 0 0,0 1 0,22 4 0,-31-4-58,0 0 0,0 1 1,0-1-1,-1 1 1,1 0-1,0 0 0,-1 0 1,1 0-1,-1 0 0,0 1 1,0-1-1,0 1 1,0-1-1,0 1 0,-1 0 1,1 0-1,-1 0 1,1-1-1,-1 1 0,0 1 1,0-1-1,-1 0 0,1 0 1,-1 0-1,1 0 1,-1 1-1,0-1 0,0 0 1,0 0-1,-1 0 0,1 1 1,-2 4-1,-1 4 107,0-1 1,-1 0-1,0 0 0,-1 0 0,0-1 1,0 1-1,-13 16 0,-40 45 134,-121 113 0,115-122-96,62-62-158,0 1 0,0 0 0,0 0 0,0 0 1,1 0-1,-1 0 0,1 0 0,-1 0 0,1 0 1,0 0-1,0 1 0,0-1 0,0 1 1,0-1-1,0 1 0,1-1 0,-1 1 0,1-1 1,-1 1-1,1-1 0,0 1 0,0 0 0,1-1 1,-1 1-1,0-1 0,1 1 0,0-1 1,-1 1-1,3 3 0,-1-2 14,1-1-1,-1 0 1,1 0 0,0 0-1,0 0 1,0-1 0,1 1-1,-1-1 1,1 0 0,-1 0 0,1 0-1,0 0 1,-1-1 0,1 1-1,0-1 1,0 0 0,0 0-1,5 0 1,52 5 383,1-3 1,76-5-1,-28-1-273,-69 5 527,-37 0-255,-26-2-2267,11 0-3148,-1 0-2690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2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19 13549,'-1'-1'488,"-1"-1"0,0 0-1,1 1 1,-1-1 0,0 1 0,0 0 0,0 0 0,0 0 0,0 0 0,0 0-1,-1 0 1,1 0 0,0 0 0,-4 0 0,2 1-116,0 0 1,0 0-1,0 0 1,0 0-1,-1 0 1,1 1-1,-6 2 1,2-1-174,1 1 1,-1 0-1,1 0 1,0 1-1,0 0 1,0 0-1,-11 10 1,9-5 71,1 0 0,-1 0 0,2 0 1,0 1-1,-7 12 0,12-19-188,0 0 1,0 1-1,0 0 0,0-1 0,1 1 0,0 0 1,-1 0-1,1 0 0,1 0 0,-1 0 0,1 0 1,-1 0-1,1 0 0,0 0 0,1 0 0,-1 0 1,1 1-1,1 6 0,-1-10-67,0 0 0,0 0 1,0 0-1,0 0 0,0 0 0,1-1 0,-1 1 0,0 0 1,0 0-1,1-1 0,-1 1 0,0-1 0,0 1 1,1-1-1,-1 0 0,1 1 0,-1-1 0,0 0 0,1 0 1,-1 0-1,1 0 0,-1 0 0,1-1 0,-1 1 0,0 0 1,1 0-1,-1-1 0,0 1 0,1-1 0,1-1 0,41-19 343,-29 10-289,0-2 1,0 0-1,19-23 1,-29 30-37,0 0-1,0 0 1,0 0 0,-1-1 0,0 0 0,-1 0 0,1 0 0,-1-1 0,-1 1-1,1-1 1,1-10 0,-33 80 356,24-49-369,0 1-1,2 0 1,0 0 0,0 1 0,1-1 0,1 1-1,0-1 1,2 20 0,0-33-76,0 1 0,0-1 1,0 0-1,0 1 0,0-1 1,0 0-1,0 0 0,0 1 1,0-1-1,1 0 0,-1 0 0,0 0 1,1-1-1,-1 1 0,1 0 1,-1-1-1,1 1 0,-1 0 1,1-1-1,-1 0 0,1 1 1,0-1-1,-1 0 0,1 0 0,0 0 1,-1 0-1,1 0 0,-1 0 1,1 0-1,0-1 0,1 0 1,5 1-827,-1-1 0,0-1 0,0 1 0,0-1 0,13-6 0,5-9-3705,-2-4-2012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3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 14926,'0'0'9481,"-13"4"-8493,4-1-843,-1 0 0,1 1 0,0 1 0,1 0 0,-1 0 0,1 0 0,0 1 0,0 0 0,0 1 0,1 0 0,-8 9 0,14-14-116,-7 6 306,1 1 0,1 0 0,-1 0 1,1 1-1,1-1 0,-8 20 1,13-29-331,0 0 0,0 1 0,0-1 0,0 1 1,0-1-1,0 0 0,0 1 0,0-1 1,0 1-1,0-1 0,0 0 0,0 1 0,1-1 1,-1 0-1,0 1 0,0-1 0,0 0 1,1 1-1,-1-1 0,0 0 0,0 1 0,1-1 1,-1 0-1,0 0 0,1 1 0,-1-1 1,0 0-1,1 0 0,-1 0 0,0 1 0,1-1 1,-1 0-1,1 0 0,-1 0 0,0 0 1,1 0-1,-1 0 0,1 0 0,-1 0 0,0 0 1,1 0-1,-1 0 0,1 0 0,-1 0 1,0 0-1,1 0 0,-1 0 0,1-1 0,-1 1 1,0 0-1,1 0 0,-1 0 0,0-1 1,1 1-1,-1 0 0,0-1 0,26-8 125,14-14-213,-33 17-61,1 1-1,0 0 1,0 1 0,0-1-1,1 2 1,-1-1-1,1 1 1,0 1 0,0-1-1,0 2 1,11-2 0,-18 3 126,0 1 1,-1 0-1,1-1 0,-1 1 1,1 0-1,-1 0 1,1 0-1,-1 0 1,0 0-1,1 0 1,-1 0-1,0 0 1,0 0-1,0 1 1,0-1-1,0 1 0,0-1 1,0 1-1,0-1 1,-1 1-1,1-1 1,0 1-1,-1-1 1,0 1-1,1 0 1,-1-1-1,0 1 1,0 0-1,0 0 0,0 1 1,2 66 108,-2-54-33,-1 8 293,-1 0 1,0-1-1,-8 31 0,7-42 5,0-1 0,0 0 0,0 0 0,-2 0 0,1 0 0,-1-1 0,-1 0-1,1 0 1,-10 11 0,15-20-354,0 1-1,-1-1 0,1 0 1,0 1-1,0-1 1,-1 0-1,1 1 0,0-1 1,-1 0-1,1 1 0,-1-1 1,1 0-1,0 0 1,-1 0-1,1 1 0,-1-1 1,1 0-1,0 0 0,-1 0 1,1 0-1,-1 0 1,1 0-1,-1 0 0,1 0 1,-1 0-1,1 0 1,0 0-1,-1 0 0,1 0 1,-1 0-1,1 0 0,-1 0 1,1 0-1,0-1 1,-1 1-1,1 0 0,-1 0 1,1-1-1,0 1 0,-1 0 1,1 0-1,0-1 1,-1 1-1,1 0 0,0-1 1,-1 1-1,1 0 1,0-1-1,0 1 0,0-1 1,-1 1-1,1-1 0,0 1 1,0 0-1,0-1 1,0 0-1,-8-31-195,7 24 37,-5-19-682,0 3 28,1-1 0,-2-47 0,38 62 346,-12 5 595,0-2 1,-1 0-1,0-1 0,0-1 1,-1 0-1,0-1 0,-1-1 1,0-1-1,0-1 0,-2 0 1,1 0-1,-2-2 0,0 1 1,-1-2-1,0 0 0,19-34 1,-37 66 175,0 1 0,2-1 0,0 1 0,1 0 0,-1 34 0,4-51-305,0 0 0,0 1 0,0-1-1,0 0 1,0 1 0,0-1 0,0 0 0,0 1 0,0-1 0,1 0-1,-1 1 1,0-1 0,0 0 0,0 1 0,1-1 0,-1 0 0,0 0 0,0 1-1,1-1 1,-1 0 0,0 0 0,1 1 0,-1-1 0,0 0 0,1 0-1,-1 0 1,0 0 0,1 1 0,-1-1 0,0 0 0,1 0 0,-1 0 0,0 0-1,1 0 1,-1 0 0,1 0 0,20-3 7,17-13-16,39-55-553,-77 72 533,1 0 0,0 0 0,-1 0-1,1-1 1,-1 1 0,1 0 0,-1 0-1,1 0 1,-1 0 0,1 0 0,-1 0-1,0 0 1,0 0 0,1 0 0,-1 0-1,0 0 1,0 0 0,0 0 0,0 1-1,0-1 1,-1 0 0,1 1 0,0 33-438,-3 7-3618,3-59-11873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3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17392,'0'0'7143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8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1172 2814 6246,'-10'3'1072,"-1"-1"0,1 1 1,0-2-1,-1 1 0,1-1 0,-14-1 1,13 0-771,-4 1 2,-1 0 1,0-2-1,1 1 1,-1-2-1,1 0 1,-1-1-1,1 0 1,0-2-1,0 0 0,1 0 1,-20-11-1,-24-22-36,3-2-1,1-3 1,-52-55-1,-8-6 543,72 66-626,1-3 0,2-2 0,2-1 0,-52-81 0,50 60-91,2-2 0,4-2 0,-26-74-1,43 94-87,2-1 0,2 0-1,-9-95 1,15-156 78,8 259-72,2 0 1,2 0 0,2 0-1,1 1 1,2 0-1,2 1 1,2 1-1,2 0 1,1 1 0,1 0-1,28-36 1,-31 53 50,2 2 0,0 0 0,1 1 0,1 1 0,40-27 0,121-59 647,-111 66-472,21-9-65,1 4 0,158-47 0,206-30 220,-210 59-323,-152 36-52,0 5 1,2 4-1,184-5 1,23 18 16,497 13 791,-681-1-761,0 5 0,-2 5 0,0 5 0,-1 5 0,125 51 0,-149-44-27,-2 4-1,-1 4 1,102 71-1,-131-73 5,-3 2-1,-1 2 1,-3 3 0,-1 2-1,49 66 1,-13 1 94,-4 3 1,101 201-1,-168-286-69,-2 1 1,-1 0 0,-2 1-1,-1 0 1,6 52 0,-10-29 25,-3 0 1,-5 110 0,-2-147-66,-1 0 0,-1-1 0,-1 1 1,-2-1-1,0 0 0,-1-1 0,-2 0 0,0 0 0,-1-1 1,-1-1-1,-2 0 0,-23 28 0,-22 17 77,-3-2 0,-81 63-1,99-89-68,-200 156 59,203-166 192,0-2 1,-2-2 0,0-1-1,-61 20 1,94-39-966,-36 11 2380,32-12-4645,1-2-4353,8-1-124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9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3 386 12524,'-1'-8'289,"0"0"0,1 0 1,-1 0-1,1 0 0,1 0 1,0 0-1,0 0 0,0 0 0,1 1 1,0-1-1,1 0 0,0 1 0,0 0 1,0 0-1,1 0 0,8-12 1,4-5 519,2 1 1,1 0 0,23-22 0,-22 25-347,0 1-1,2 1 1,26-17-1,-40 30-413,-1 1-1,0-1 0,1 2 0,0-1 0,0 1 0,0 0 1,0 1-1,0 0 0,0 0 0,1 1 0,-1 0 0,1 0 1,-1 1-1,15 1 0,-19 0-24,-1 0 0,0 0 0,0 1 0,0-1-1,0 1 1,0 0 0,0 0 0,0 0 0,0 0 0,-1 0 0,1 0-1,-1 1 1,1 0 0,-1-1 0,0 1 0,0 0 0,0 0 0,-1 0 0,1 0-1,-1 0 1,1 1 0,-1-1 0,0 0 0,0 1 0,-1-1 0,1 7 0,2 8 220,-1 1 1,-1-1-1,-3 31 1,0-33-125,-1 1 0,0-1 0,-1 1 0,-1-1 0,-1-1 0,0 1-1,-1-1 1,-13 22 0,-83 113 625,68-104-647,12-17-46,16-22-43,0 1 0,1 0 1,0 0-1,0 1 0,0 0 1,1 0-1,1 0 0,0 0 1,0 1-1,-5 18 1,10-26 3,-1-1 0,1 1 1,-1 0-1,1 0 1,0-1-1,0 1 1,0-1-1,0 1 1,0-1-1,0 1 1,0-1-1,0 1 1,0-1-1,1 0 0,-1 0 1,1 0-1,-1 1 1,1-2-1,-1 1 1,1 0-1,0 0 1,-1 0-1,1-1 1,0 1-1,-1-1 1,1 1-1,0-1 0,0 0 1,0 0-1,0 1 1,2-2-1,72 4 821,-63-3-737,152 0 168,-96 0-3141,-39-1-3460,-8-8-7523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0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179 175 11659,'4'-15'1671,"1"-8"-1099,16-56 2413,0 26 2111,-21 53-5034,0 0 0,-1 0 0,1 0-1,0-1 1,0 1 0,0 0 0,0 0-1,0 0 1,0 0 0,1 0 0,-1-1-1,0 1 1,0 0 0,0 0 0,0 0-1,0 0 1,0 0 0,0-1 0,0 1-1,0 0 1,0 0 0,0 0-1,0 0 1,0 0 0,1 0 0,-1 0-1,0-1 1,0 1 0,0 0 0,0 0-1,0 0 1,0 0 0,1 0 0,-1 0-1,0 0 1,0 0 0,0 0 0,0 0-1,0 0 1,1 0 0,-1 0 0,0 0-1,0 0 1,0 0 0,0 0 0,1 0-1,-1 0 1,0 0 0,0 0-1,0 0 1,0 0 0,0 0 0,1 0-1,-1 0 1,0 0 0,0 0 0,0 1-1,0-1 1,0 0 0,0 0 0,1 0-1,1 14 1053,-2 21-509,-2-6-195,-1 0-1,-2 0 1,-1 0-1,-13 35 1,-48 111 582,45-121-455,-16 31 124,21-50-417,1 2 1,2-1-1,-12 51 1,26-86-245,0-1 0,-1 1 1,1-1-1,0 1 1,-1 0-1,1 0 1,0-1-1,0 1 0,0 0 1,0-1-1,0 1 1,-1 0-1,1 0 0,0-1 1,1 1-1,-1 0 1,0 0-1,0-1 0,0 1 1,0 0-1,0-1 1,1 1-1,-1 0 0,0-1 1,1 1-1,-1 0 1,1-1-1,-1 1 1,0-1-1,1 1 0,-1-1 1,1 1-1,0-1 1,-1 1-1,1-1 0,-1 1 1,1-1-1,0 1 1,-1-1-1,1 0 0,0 0 1,-1 1-1,1-1 1,0 0-1,-1 0 1,1 0-1,0 0 0,0 0 1,-1 0-1,1 0 1,0 0-1,0 0 0,-1 0 1,1 0-1,0 0 1,-1 0-1,1-1 0,0 1 1,-1 0-1,1-1 1,0 1-1,-1 0 0,1-1 1,0 0-1,48-27-5,-46 25 5,139-100 62,-64 45-711,2 2 1,117-60-1,-124 82-6948,-11 6-8995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1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0 267 17392,'0'0'9086,"12"-9"-8045,208-183 870,-162 141-1868,-58 49-45,2 1 0,-1 0 0,0 0-1,0 0 1,0 0 0,0 0 0,1 0 0,-1 0-1,0 1 1,1-1 0,-1 0 0,1 1 0,-1-1-1,1 1 1,-1-1 0,1 1 0,-1 0-1,3-1 1,-3 2-5,-1-1 0,1 1 0,-1-1 0,1 1 1,-1-1-1,1 1 0,-1-1 0,1 1 0,-1 0 0,0-1 0,1 1 0,-1 0 0,0-1 0,1 1 0,-1 0 0,0-1 0,0 1 0,0 0 0,0-1 0,1 1 0,-1 0 0,0 0 0,0-1 0,-1 1 0,1 0 1,0 0-1,-12 61-20,-24 40 201,-9 31-121,41-117-760,1 0 1,1 0-1,-1 25 0,4-46-4722,3-4 2606,2-6 393,-3-13-3640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2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404 61 13773,'-11'-1'1884,"3"1"-1558,-4-2 88,1 1 0,-1 1 0,1 0 0,-1 0 0,1 2 0,0-1 0,-1 1 0,1 1 0,0 0 0,-16 6 0,10 1-2,1 1 1,0 0 0,1 1-1,1 0 1,-1 2 0,2-1-1,0 2 1,1 0 0,0 0-1,1 1 1,1 1-1,-15 31 1,15-24-206,1 0-1,0 1 1,2 0-1,1 0 1,1 1-1,1 0 1,1 0-1,1 51 1,3-68-189,-1-1 0,1 0 0,1 0 1,-1 0-1,2 0 0,-1 0 1,1-1-1,0 1 0,0 0 1,1-1-1,0 0 0,0 0 0,1 0 1,0-1-1,0 1 0,1-1 1,-1-1-1,1 1 0,0-1 1,1 0-1,7 5 0,-4-5 87,1 1 0,0-2-1,1 1 1,-1-2 0,1 1-1,-1-2 1,1 1 0,0-2 0,0 1-1,0-2 1,0 0 0,0 0-1,23-4 1,-8-2 99,-2-1 0,1 0-1,-1-2 1,0-1 0,-1-1 0,0-2-1,-1 0 1,43-32 0,-32 18 57,0-2 0,-2-1 0,0-2 0,43-58 0,-64 75-261,0 0 0,0-1 0,-2 0 0,0-1 0,-1 0 0,-1-1 0,0 1 0,-1-1 0,-1-1 0,-1 1 0,-1-1 0,0 1 0,0-27 0,-3 39-9,-1 1 0,1 0 0,-1 0 1,0-1-1,0 1 0,-1 0 0,1 0 0,-1 0 0,0 0 1,-1 1-1,1-1 0,-1 0 0,0 1 0,0 0 0,-6-7 1,3 6-33,0-1 0,0 1 1,-1 0-1,0 1 1,0 0-1,-1 0 1,1 0-1,-1 1 0,-8-3 1,-11-1-259,-1 1 1,0 2 0,0 0-1,-50 1 1,-78 5-6909,82 8-587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39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67 385 8584,'0'0'6892,"-9"9"-4463,-31 31-411,38-38-1718,1-1 0,-1 1 0,1-1 1,-1 1-1,1 0 0,0 0 0,0 0 1,-1 0-1,2 0 0,-1 0 0,0 0 0,0 0 1,0 3-1,1-5-205,0 1 0,0-1 0,0 0 0,1 1 0,-1-1-1,0 1 1,0-1 0,0 0 0,1 1 0,-1-1 0,0 0 0,1 1 0,-1-1 0,0 0 0,1 1 0,-1-1 0,0 0 0,1 0 0,-1 1 0,0-1 0,1 0 0,-1 0 0,1 0 0,-1 0 0,1 1-1,-1-1 1,0 0 0,1 0 0,-1 0 0,1 0 0,-1 0 0,1 0 0,-1 0 0,1 0 0,0-1 0,4 1 208,0-1-1,0 0 1,0 0 0,-1 0 0,1-1-1,0 0 1,0 0 0,4-3 0,31-23 63,-1-2 0,-2-1 1,42-46-1,91-118 657,-154 177-1013,2-6-10,-11 15 0,0 0 0,0 0 0,17-14 0,-24 23 0,0 0 0,0 0 0,0 0 0,1-1 0,-1 1 0,0 0 0,0 0 0,0 0 0,0 0 0,1 0 0,-1 0 0,0 0 0,0 0 0,0 0 0,0 0 0,1 0 0,-1 0 0,0 0 0,0 0 0,0 0 0,1 0 0,-1 0 0,0 0 0,0 0 0,0 0 0,0 0 0,1 0 0,-1 1 0,0-1 0,0 0 0,0 0 0,0 0 0,1 0 0,-1 0 0,0 0 0,0 0 0,0 1 0,0-1 0,0 0 0,0 0 0,0 0 0,1 0 0,-1 1 0,0-1 0,0 0 0,0 0 0,0 0 0,0 0 0,0 1 0,0-1 0,0 0 0,0 0 0,0 0 0,0 1 0,0-1 0,0 0 0,0 0 0,0 0 0,0 1 0,0-1 0,-1 0 0,1 13 0,0-13 0,-3 21 3,-2 0 0,-1-1 0,0 1 0,-1-1 1,-11 20-1,10-22-19,0 1 1,1 0-1,0 0 0,2 1 1,-6 38-1,10-50-255,0 14-283,4-12-3452,8-9-4060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0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3841 32 5285,'0'0'11301,"-1"-7"-10377,2 6-887,-1 0 0,0 0 0,-1 0 0,1 0 1,0 0-1,0 0 0,0 0 0,-1 0 0,1 0 0,0 0 0,-1 1 1,1-1-1,-1 0 0,1 0 0,-1 0 0,1 0 0,-1 0 0,0 1 1,1-1-1,-1 0 0,0 0 0,0 1 0,0-1 0,1 1 0,-1-1 0,0 1 1,0-1-1,0 1 0,0-1 0,-2 1 0,-37 7 633,29-5-703,-414 80 230,-7-39-127,148-23-118,-402 48 1271,312 8 77,-691 236-1,974-280-623,-1-3-1,-1-5 0,-103 14 1,194-38-623,1 0 0,-1 1 0,0-1 1,0 0-1,0 0 0,0 0 0,0 0 1,0-1-1,1 1 0,-1 0 0,0-1 1,0 1-1,-3-3 0,5 3-109,-1 0 0,1-1 0,-1 1 1,1-1-1,0 1 0,0-1 0,-1 1 0,1-1 0,0 1 0,0-1 0,0 1 0,-1-1 1,1 1-1,0-1 0,0 1 0,0-1 0,0 1 0,0-1 0,0 0 0,0 1 0,0-1 1,0 1-1,1-1 0,-1 1 0,0-1 0,0 1 0,0-1 0,1 1 0,-1-1 0,0 0 1,5-7-1282,1 0 1,-1 0 0,2 1-1,8-10 1,5-6-1795,6-22-6216,-19 22 3805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499 98 4837,'0'0'2311,"0"-10"-736,0 2-1217,0 0 223,-1-1-1,2 1 0,-1 0 1,1-1-1,0 1 1,1 0-1,4-14 1,-33 53 5636,-25 14-3914,-79 53-1384,90-67 714,10-8-937,-23 16 102,2 3 0,-53 54 1,104-95-797,-1 1-1,1-1 1,0 1 0,0-1 0,-1 1 0,1-1 0,0 1 0,0 0 0,0 0 0,1-1-1,-1 1 1,0 0 0,1 0 0,-1 3 0,1-4-4,0-1 0,0 1 1,0 0-1,0 0 0,1-1 0,-1 1 1,0 0-1,1-1 0,-1 1 0,0 0 1,1-1-1,-1 1 0,1-1 0,-1 1 1,1 0-1,-1-1 0,1 1 0,-1-1 1,1 0-1,0 1 0,-1-1 0,1 1 1,-1-1-1,1 0 0,1 1 0,6 1 11,0 0 0,0-1 0,0 0 0,0 0 0,12 0 0,-7-1 88,37 1-485,0 3 0,0 1 0,-1 3 0,0 2 1,71 24-1,-16 7-7262,-63-31-2130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1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1 471 14574,'0'0'12438,"16"-14"-11803,245-281-44,-136 145-482,-125 149-111,0 0 1,1 0-1,-1 1 1,1-1-1,-1 0 1,1 1-1,-1-1 1,1 1-1,0-1 1,-1 0 0,1 1-1,0-1 1,-1 1-1,1 0 1,0-1-1,0 1 1,-1 0-1,1-1 1,0 1-1,0 0 1,0 0-1,-1-1 1,1 1-1,0 0 1,0 0-1,0 0 1,1 0-1,-2 1-2,1 0-1,0 0 1,-1 0-1,1 0 1,0 0-1,-1 0 1,1 0-1,-1 0 1,1 0-1,-1 0 1,0 0-1,1 0 1,-1 0-1,0 0 1,0 0-1,0 0 1,0 2-1,-3 61-15,2-57 67,-18 98 477,13-82-431,1 1-1,2-1 1,0 1 0,0 46-1,3-67-136,0-1 0,1 1 0,-1-1 0,0 1 0,1-1 0,0 0 0,-1 1 0,1-1 0,0 0 0,0 0 0,0 1 0,1-1 0,-1 0 0,0 0-1,1 0 1,-1-1 0,1 1 0,3 3 0,-2-4-338,-1 0 0,0 1 0,0-2 0,0 1 0,1 0 0,-1 0 0,0-1 0,1 1 0,-1-1 0,1 0 0,-1 0 0,3 0 1,22-1-7456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 12780,'0'0'7928,"8"-3"-5980,-6 2-1832,0 1 0,0-1 0,0 0 0,-1 1 0,1-1 0,0 1 0,0 0 0,0 0 0,0 0-1,0 0 1,0 0 0,0 0 0,-1 0 0,1 0 0,4 2 0,-5-1 57,0 1 0,1 0 0,-1 0 1,0 0-1,0 0 0,0 0 0,-1 0 0,1 0 0,0 1 0,-1-1 0,0 0 0,1 0 0,-1 1 1,0-1-1,0 0 0,0 0 0,0 0 0,-1 1 0,0 2 0,-1 11 258,-1 1-1,0-1 1,-2 1 0,0-1-1,-7 16 1,6-18-214,0 1-1,2 0 1,0 0-1,0 0 1,1 0-1,0 17 1,3-31-206,0 0 0,1 0 0,-1 1 0,1-1 0,-1 0 0,1 0 0,-1 0 0,1 0 0,0 0 0,0-1 0,-1 1 0,1 0 0,0 0 0,0 0 0,0-1 0,0 1 0,0 0 0,0-1 0,0 1 0,0-1 0,0 1 0,0-1 1,0 0-1,0 1 0,1-1 0,-1 0 0,0 0 0,0 0 0,0 0 0,0 0 0,1 0 0,-1 0 0,0 0 0,0 0 0,0 0 0,0-1 0,0 1 0,2-1 0,49-12-265,8-18-2815,-6-12-4886,-26 10-1291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13773,'0'0'3267,"-46"58"-160,27-31-96,2-5-961,8-1-673,6-3-544,3-8-641,13-3-160,14-5-608,6-2-1090,3 0-224,-2-5-1057,-2-6-288,-4-5-1409,-8-3-2915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577 6 12043,'-18'-2'531,"1"0"-1,-1 1 1,1 1-1,-1 0 1,1 2-1,0 0 0,-1 1 1,1 0-1,0 2 1,-29 11-1,25-6-154,1 0 0,1 2-1,0 0 1,0 1 0,2 1-1,-1 0 1,-29 34 0,27-24 117,0 1 0,2 1 0,0 0 1,2 1-1,1 1 0,1 1 0,-10 32 0,17-40-334,0 0-1,2 0 0,0 0 1,2 1-1,0 0 0,2-1 1,0 1-1,1 0 0,2 0 1,0 0-1,6 23 0,-6-36-132,0-1 0,1 0 0,0-1 0,1 1 0,-1 0 0,1-1 0,1 0-1,0 0 1,0 0 0,0-1 0,1 1 0,0-1 0,9 7 0,-6-6 1,1-1 1,0 0 0,1 0-1,-1-1 1,1 0 0,0-1-1,0-1 1,21 5-1,-9-4 49,0-2 0,0-1-1,0 0 1,0-2-1,0 0 1,-1-2-1,1-1 1,0 0-1,30-11 1,-20 3 171,0-2 1,-1-1 0,-1-2-1,0 0 1,-1-3-1,-1 0 1,-1-2-1,-1-1 1,40-42 0,-54 50-133,0 0 1,-1-1-1,-1 0 1,0-1-1,-1 0 1,-1-1-1,-1 0 1,0 0 0,-2-1-1,0 0 1,-1 0-1,0 0 1,-2-1-1,-1 0 1,0 1-1,-1-1 1,-1 0-1,-4-32 1,2 43-371,0 0 1,0 1-1,-1-1 0,0 1 1,0 0-1,-1 0 0,0 0 0,0 0 1,-1 1-1,0-1 0,0 1 1,-1 0-1,0 1 0,0-1 1,-1 1-1,0 1 0,0-1 0,0 1 1,0 0-1,-1 1 0,0 0 1,0 0-1,0 0 0,-13-2 1,7 2-483,0 1 0,0 0 0,0 2 1,0-1-1,-1 2 0,1 0 0,0 0 0,-1 2 1,1 0-1,0 0 0,0 1 0,0 1 0,0 0 1,-22 11-1,-63 43-10223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38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47 143 4356,'0'0'8584,"-44"-67"-8167,42 48-353,2 2-64,0 2 0,0 3 32,0 5 0,0 3-32,0 3 96,2 1-96,1 0-801,-3 2-1537,0 6-2499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38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74 2755,'0'0'2082,"-71"-33"-2050,52 22-32,-2-2 32,-4 4-64,-3 1-929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1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31 769,'0'0'4009,"0"-6"4506,-3-4-6155,-1-3-775,3 13-1504,1 0 0,0 0 1,0 0-1,0 0 0,0 0 1,0 0-1,0-1 0,0 1 1,0 0-1,0 0 0,0 0 0,-1 0 1,1 0-1,0 0 0,0 0 1,0 0-1,0-1 0,0 1 1,-1 0-1,1 0 0,0 0 0,0 0 1,0 0-1,0 0 0,0 0 1,-1 0-1,1 0 0,0 0 0,0 0 1,0 0-1,0 0 0,0 0 1,-1 0-1,1 0 0,0 0 1,0 0-1,0 0 0,0 1 0,0-1 1,-1 0-1,1 0 0,0 0 1,0 0-1,0 0 0,0 0 1,0 0-1,0 0 0,0 0 0,-1 1 1,1-1-1,0 0 0,0 0 1,0 0-1,0 0 0,0 0 1,0 1-1,0-1 0,0 0 0,0 0 1,0 0-1,-5 26 741,2-3-907,4-19 140,-1-1 0,0 1-1,0 0 1,0 0 0,-1 0 0,1 0 0,-1 0 0,0 0 0,0-1 0,0 1 0,-1 0 0,1-1 0,-1 1-1,0-1 1,0 1 0,0-1 0,0 0 0,-1 0 0,1 0 0,-4 3 0,3-3-49,1 0 0,-1 1 0,1-1 0,-1 1 0,1 0 0,0-1 0,1 1 0,-1 0 0,1 0 0,0 0 0,0 0 0,0 1 0,0-1 0,0 5 1,1-9-3,0 0 1,0 1 0,0-1 0,0 0 0,0 1 0,0-1 0,0 0 0,-1 0 0,1 1 0,0-1 0,0 0 0,0 0 0,0 0 0,-1 1-1,1-1 1,0 0 0,0 0 0,-1 0 0,1 0 0,0 1 0,0-1 0,-1 0 0,1 0 0,0 0 0,0 0 0,-1 0 0,1 0 0,0 0-1,0 0 1,-1 0 0,1 0 0,0 0 0,-1 0 0,1 0 0,0 0 0,0 0 0,-1 0 0,1 0 0,0 0 0,-1 0 0,1 0-1,0 0 1,0 0 0,-1-1 0,1 1 0,0 0 0,0 0 0,-1 0 0,1-1 0,0 1 0,0 0 0,0 0 0,0 0 0,-1-1 0,1 1-1,0 0 1,0 0 0,0-1 0,-12-10-23,12 11 28,-18 5-159,12 22-1098,7-26 1016,-1 1 1,-1-1-1,1 1 0,0 0 1,0-1-1,0 1 0,-1-1 0,1 1 1,-1-1-1,1 1 0,-1-1 1,0 1-1,0-1 0,1 1 1,-1-1-1,0 0 0,0 1 1,0-1-1,0 0 0,-1 0 0,1 0 1,0 0-1,0 0 0,-1 0 1,1 0-1,-1-1 0,1 1 1,0 0-1,-3 0 0,-10 1-7008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3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4 6887,'0'0'2402,"-70"-4"-3780,29 4-383,-9 0-2083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4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80 5926,'0'0'6881,"3"-10"-5413,11-32-235,-13 40-1157,0 0 1,0 1-1,0-1 1,1 0-1,-1 0 1,1 1-1,-1-1 1,1 1-1,-1 0 1,1-1-1,0 1 1,0 0-1,0 0 0,0 0 1,-1 0-1,2 0 1,-1 0-1,0 1 1,0-1-1,0 1 1,0-1-1,0 1 1,0 0-1,0 0 0,1 0 1,-1 0-1,0 0 1,0 1-1,0-1 1,3 1-1,-5-1-65,0 1 0,1-1 0,-1 0 1,0 0-1,0 0 0,0 0 0,1 0 0,-1 1 0,0-1 0,0 0 0,0 0 0,0 0 0,1 0 0,-1 1 0,0-1 0,0 0 0,0 0 0,0 0 0,0 1 0,0-1 1,0 0-1,0 0 0,0 1 0,0-1 0,0 0 0,0 0 0,0 1 0,0-1 0,0 0 0,0 0 0,0 1 0,0-1 0,0 0 0,0 0 0,0 0 0,0 1 1,0-1-1,0 0 0,0 0 0,-1 0 0,1 1 0,0-1 0,0 0 0,0 0 0,-1 1 0,-13 8 216,-12 0-135,4-6 313,26 36-3218,-3-24-497,-1-6-966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11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0 146 16560,'165'-50'0,"-5"8"-5125,-19-12 5125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13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0 174 8712,'11'-3'353,"-6"2"-280,8-4 10,-1 2-1,1 0 0,0 0 1,0 1-1,0 0 0,0 1 0,1 1 1,-1 0-1,24 4 0,10 8 713,1-2 0,-1-3 0,55 3 1,147-8 1431,-103-3-1415,-89 4-629,0 4 0,108 25 1,16 4-99,29-18 10,270-12 1,-280-7 23,956-59 797,-838 35-589,575 8 304,-624 19-552,-217-3-48,96-13 0,-126 10-22,0-1 1,0 0 0,-1-2-1,0 0 1,0-2 0,-1 0-1,19-12 1,-37 20-8,1 0-1,-1 0 1,0-1-1,0 1 1,0 0-1,0-1 1,-1 1-1,1-1 1,0 0 0,-1 0-1,1 0 1,-1 1-1,1-1 1,-1-1-1,0 1 1,0 0-1,0 0 1,0 0-1,0-1 1,-1 1-1,1 0 1,0-1 0,-1 1-1,0 0 1,0-3-1,-1 3-50,0-1 0,0 1 0,0 0 0,-1 0 0,1 0 0,-1 0 0,1 1 0,-1-1 0,0 0 0,0 1 1,1-1-1,-1 1 0,0 0 0,-1-1 0,1 1 0,0 0 0,0 0 0,0 0 0,-1 1 0,1-1 0,0 0 0,-1 1 0,1 0 0,-1-1 0,-2 1 0,-150-13-5086,66 7 1408,-25-4-2802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0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209 157 8360,'0'0'4089,"9"-11"-1959,-3 3-1826,38-51 2631,-16 11 2234,-27 47-4942,-1 1-1,1-1 1,-1 0 0,0 0-1,1 1 1,-1-1 0,1 0-1,-1 0 1,0 0-1,0 0 1,1 0 0,-1 1-1,0-1 1,0 0 0,0 0-1,0 0 1,0 0-1,0 0 1,0 0 0,-1 0-1,1 1 1,0-1 0,0 0-1,-1 0 1,1 0 0,0 0-1,-1 1 1,1-1-1,-1 0 1,0-1 0,0 2-100,-1-1 0,0 1 0,1-1 0,-1 1 0,1-1 0,-1 1 0,1 0 0,-1 0 1,0 0-1,1 0 0,-1 0 0,1 0 0,-1 0 0,0 0 0,-1 1 0,-6 2-26,0-1-1,-1 1 0,1 0 1,-14 9-1,7-1-84,1 0 0,0 1 1,1 1-1,1 0 0,0 1 0,1 0 0,0 1 0,1 0 0,1 1 0,-13 25 1,14-21-13,0 0 1,1 1-1,2-1 1,0 1 0,1 1-1,1-1 1,1 1-1,-1 38 1,4-56-5,1 0 0,0 0 0,0 0 0,0 1 0,0-1 0,1-1 0,-1 1 0,1 0 0,0 0 0,0 0 0,1-1 0,-1 0 0,1 1 0,0-1 0,0 0 0,0 0 0,0 0 0,0-1 0,1 1 0,-1-1 0,1 1 0,-1-1 0,1 0 0,0-1 0,0 1 0,0-1 0,7 2 0,-7-1 0,1-1 0,0 0 0,0 0 0,0 0 0,0-1 0,0 0 0,0 0 0,0 0 0,0 0 0,0-1 0,0 1 0,0-2 0,-1 1 0,1 0 0,0-1 0,0 0 0,-1 0 0,1 0 0,-1 0 0,0-1 0,0 0 0,0 0 0,5-4 0,-8 5 0,1 1 0,-1 0 0,1-1 0,-1 1 0,0-1 0,0 0 0,0 1 0,0-1 0,0 0 0,0 0 0,0 0 0,-1 1 0,1-1 0,-1 0 0,1 0 0,-1 0 0,0 0 0,0 0 0,0 0 0,0 0 0,0 0 0,0 0 0,0 0 0,-1 0 0,1 0 0,0 0 0,-1 0 0,0 0 0,0 1 0,1-1 0,-1 0 0,0 0 0,-1 1 0,1-1 0,0 0 0,0 1 0,-1-1 0,1 1 0,0 0 0,-4-2 0,1 0 0,0 0 0,0 1 0,0-1 0,-1 1 0,0 0 0,1 1 0,-1-1 0,0 1 0,0 0 0,0 0 0,0 0 0,0 1 0,0-1 0,1 1 0,-8 1 0,13-1-17,-1 0-1,0 0 1,0 0 0,0 1-1,0-1 1,0 0 0,0 0 0,0 0-1,0 0 1,1 0 0,-1 0-1,0 1 1,0-1 0,0 0-1,0 0 1,0 0 0,0 0-1,0 0 1,0 1 0,0-1-1,0 0 1,0 0 0,0 0 0,0 0-1,0 1 1,0-1 0,0 0-1,0 0 1,0 0 0,0 0-1,0 0 1,0 1 0,0-1-1,0 0 1,-1 0 0,1 0 0,0 0-1,0 0 1,0 0 0,0 1-1,0-1 1,0 0 0,0 0-1,0 0 1,-1 0 0,1 0-1,0 0 1,0 0 0,0 0 0,0 0-1,0 0 1,-1 0 0,1 1-1,0-1 1,0 0 0,0 0-1,0 0 1,0 0 0,-1 0-1,1 0 1,0 0 0,0 0-1,0 0 1,0-1 0,-1 1 0,1 0-1,0 0 1,13 5-4668,5-5-3482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0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3267,'0'0'28245,"11"6"-27182,-3-1-1023,1 0 0,0-1 0,0 0 0,1-1 0,15 4 0,-23-6-41,0-1 0,0 1 0,0-1 0,-1 0 0,1 1 0,0-1 0,0 0 0,0 0 0,0 0 0,0-1 0,-1 1 0,1 0 0,0-1 0,0 1 0,0-1 0,-1 0 0,1 0 0,0 1 0,-1-1 0,1 0 0,-1 0 0,1 0-1,-1-1 1,1 1 0,-1 0 0,0-1 0,1 1 0,-1 0 0,0-1 0,0 0 0,0 1 0,0-1 0,-1 1 0,1-1 0,0 0 0,-1 0 0,1 1 0,-1-1 0,1 0 0,-1 0 0,0 0 0,0 0 0,0 0 0,0 1 0,0-1 0,-1-3 0,0 5 1,-1-1 0,0 1 0,0 0 0,0 0 0,0-1 0,0 1 0,0 1 0,0-1 0,0 0 0,0 0 0,-3 1 0,0 2 0,1-1 0,-1 1 0,1-1 0,0 1 0,0 1 0,0-1 0,1 0 0,-1 1 0,1 0 0,0 0 0,0 0 0,0 0 0,0 0 0,1 1 0,-1-1 0,1 1 0,1 0 0,-3 6 0,4-11 0,1 1 0,-1 0 0,1-1 0,-1 1 0,1 0 0,0-1 0,-1 1 0,1-1 0,-1 1 0,1-1 0,0 1 0,0-1 0,-1 0 0,1 1 0,0-1 0,0 0 0,-1 0 0,1 1 0,0-1 0,0 0 0,-1 0 0,1 0 0,0 0 0,0 0 0,0 0 0,0 0 0,-1 0 0,1 0 0,0 0 0,0-1 0,-1 1 0,1 0 0,0-1 0,1 0 0,31-9 0,-29 7-20,-2 2-225,0 0 0,-1 0 0,1 0 0,-1 0 0,0 0 0,1 0-1,-1 0 1,0 0 0,1-1 0,-1 1 0,0-1 0,0 1 0,0-1 0,0 1 0,-1-1-1,1 1 1,0-1 0,-1 0 0,1-1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15214,'0'0'15679,"5"9"-15326,0 3-221,-1 0 0,0 0 0,-1 0 0,-1 0 0,1 0 0,-2 0 0,0 1 0,0-1 0,-1 1 0,-2 14 0,-2 16-70,-5 119-55,9-162-9,0-1-1,0 1 1,1 0-1,-1 0 1,0 0-1,0 0 1,0 0-1,1-1 1,-1 1-1,0 0 1,0 0-1,1 0 1,-1 0-1,0 0 1,0 0-1,1 0 1,-1 0-1,0 0 1,0 0-1,1 0 1,-1 0-1,0 0 1,0 0-1,1 0 1,-1 0-1,0 0 1,0 0-1,0 0 1,1 0-1,-1 0 1,0 0 0,0 0-1,1 1 1,-1-1-1,0 0 1,0 0-1,0 0 1,1 0-1,-1 1 1,0-1-1,0 0 1,0 0-1,0 0 1,0 1-1,1-1 1,-1 0-1,0 0 1,0 0-1,0 1 1,0-1-1,0 0 1,0 0-1,0 1 1,0-1-1,0 0 1,0 0-1,0 1 1,0-1-1,0 0 1,0 0-1,0 1 1,0-1-1,0 0 1,0 1 0,12-19-857,-7 0-1407,0-1-1,-1 0 1,-1 1-1,-1-1 1,0-1-1,-2-26 1,0-5-5256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67 7399,'-4'-28'4042,"1"12"-195,2-1 4797,43 13-3904,180 3-1433,-131 1-5092,-61 6-1558,-29-6 3188,-1 0-1,1 0 1,-1 0-1,1 0 1,-1 1-1,0-1 1,1 0-1,-1 0 1,1 1-1,-1-1 1,0 0 0,1 0-1,-1 1 1,0-1-1,1 0 1,-1 1-1,0-1 1,0 1-1,1-1 1,-1 0-1,0 1 1,0-1 0,0 1-1,0-1 1,1 0-1,-1 1 1,0-1-1,0 1 1,0-1-1,0 1 1,0-1 0,0 1-1,0-1 1,0 1-1,0-1 1,0 0-1,0 1 1,-1-1-1,1 1 1,0-1-1,0 1 1,0-1 0,-1 0-1,1 1 1,0-1-1,0 0 1,-1 1-1,1-1 1,0 0-1,-1 1 1,1-1-1,0 0 1,-1 1 0,1-1-1,0 0 1,-1 0-1,1 1 1,-1-1-1,1 0 1,0 0-1,-1 0 1,1 0-1,-1 0 1,0 0 0,-20 11-6663</inkml:trace>
  <inkml:trace contextRef="#ctx0" brushRef="#br0" timeOffset="1">42 208 11082,'0'0'15087,"55"28"-12685,-13-33-1089,1-3-544,0 3-609,-4 3-96,-8 2-224,-7 0-1185,-13 9-1410,-9 6-1345,-2 1-1313,-16 2-8232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78 15567,'0'0'8776,"55"12"-5477,-10-26-512,7-3-1026,4-2-1184,-1 2-577,-3 4 0,-5 8-705,-6 1-2209,-10 3-3460,-5 1-7367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4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13741,'0'0'16757,"3"11"-16004,4 35-368,0 67 0,-6-86-5858,0-13-5850,-2-41 1031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4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16816,'0'0'10089,"14"69"-13163,8-50-1026,2-4-2595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5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11979,'0'0'10047,"-9"8"-7287,-69 64 2370,85-71-5044,0 1-1,1-1 1,-1-1-1,0 1 0,1-1 1,11-1-1,-11 0-81,8 0-75,-1 0 0,1 1 0,0 1 0,28 5 0,-41-5 59,1-1 0,-1 1 1,0 0-1,0 1 0,0-1 0,0 0 0,0 1 1,0 0-1,0-1 0,-1 1 0,1 0 1,-1 1-1,1-1 0,-1 0 0,0 1 0,0-1 1,0 1-1,0 0 0,0-1 0,0 1 1,-1 0-1,0 0 0,1 0 0,-1 1 0,0-1 1,0 0-1,-1 0 0,1 0 0,-1 5 1,1-4 84,-1 0 1,0 0 0,0 0 0,0 0 0,-1-1 0,1 1 0,-1 0 0,0 0 0,0-1 0,-1 1 0,1 0 0,-1-1 0,1 0 0,-1 1 0,0-1 0,0 0-1,-1 0 1,1 0 0,-6 5 0,3-3 61,-1-2-1,0 1 1,0 0-1,0-1 0,0 0 1,0-1-1,-1 1 1,1-1-1,-1-1 1,-11 3-1,-40 1-134,56-5 0,0 1 0,1-1 0,-1 0 0,1 0 0,-1 0 0,0 0 0,1 0 0,-1 0 0,0-1 0,1 1 0,-1-1 0,1 1 0,-1-1 0,1 1 0,-1-1 0,1 0 0,-1 0 0,1 1 0,0-1 0,-1 0 0,1 0 0,0-1 0,0 1 0,0 0 0,0 0 0,0 0 0,0-1 0,0 1 0,0-1 0,0-1 0,1 2-132,0 0 0,0 0 0,0 0 0,1 0-1,-1 0 1,0 0 0,1 0 0,-1 0 0,1 0 0,-1 0 0,1 0 0,-1 0 0,1 1-1,-1-1 1,1 0 0,0 0 0,0 0 0,0 1 0,-1-1 0,1 0 0,0 1 0,0-1 0,0 1-1,0-1 1,2 0 0,31-11-6604,-22 8 4058,21-7-4204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18802,'0'0'10201,"-9"14"-9117,-6 11-538,2 0-1,-13 35 0,20-47-429,2 0 0,0 0 0,0 1 0,2 0 0,-1 0 0,2 0 0,0 0 0,1 17 0,0-30-116,1 0 0,-1 0 0,1 1 0,-1-1 0,1 0 0,0 0 0,0 0 0,-1 0 0,1 0 0,0 0 0,0-1 0,0 1 0,0 0 0,0 0 0,0-1 0,0 1 0,0 0 0,1-1 0,-1 1 0,0-1 0,0 0 0,0 1 0,1-1 0,-1 0 0,0 0 0,1 1 0,-1-1 0,0 0 0,2-1 0,46 0 0,-41 1 0,17-3 0,-20 2 0,-1 1 0,0-1 0,1 1 0,-1 0 0,1 0 0,-1 0 0,1 0 0,8 3 0,-12-2 0,1 0 0,-1 0 0,1 0 0,-1 1 0,0-1 0,1 0 0,-1 1 0,0-1 0,0 1 0,0-1 0,0 1 0,0-1 0,0 1 0,0 0 0,-1 0 0,1-1 0,-1 1 0,1 0 0,-1 0 0,1 0 0,-1 0 0,0-1 0,0 1 0,0 0 0,0 0 0,-1 2 0,2 8 0,-1 0 0,0 0 0,-1 0 0,-1 0 0,0-1 0,-3 14 0,4-22 0,-1 0 0,1 0 0,0 0 0,-1-1 0,1 1 0,-1 0 0,0-1 0,0 1 0,0-1 0,0 0 0,-1 0 0,1 0 0,0 0 0,-1 0 0,1 0 0,-1-1 0,0 1 0,0-1 0,0 0 0,1 0 0,-1 0 0,0 0 0,0 0 0,-1 0 0,1-1 0,0 0 0,0 0 0,-6 0 0,8 0-10,-1 0 1,1-1-1,0 1 1,0-1-1,0 1 1,-1-1-1,1 1 1,0-1-1,0 0 0,0 1 1,0-1-1,0 0 1,0 0-1,0 0 1,0 0-1,0 0 1,0 0-1,1 0 1,-1 0-1,0 0 0,1 0 1,-1 0-1,1-1 1,-1 1-1,1 0 1,0 0-1,-1-1 1,1 1-1,0 0 0,0 0 1,0-2-1,-1 1-66,1 0 0,0 0 0,0 0 0,0 0 0,0 0 0,0 1-1,0-1 1,0 0 0,1 0 0,-1 0 0,1 0 0,-1 1 0,1-1 0,0 0-1,0 1 1,-1-1 0,1 0 0,0 1 0,1-1 0,-1 1 0,3-3-1,52-21-13007,-35 15 6785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6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24 11115,'0'0'18161,"-6"11"-17008,4-8-1030,-26 41 878,27-41-950,-1-1 0,1 0 1,0 1-1,0-1 0,0 1 0,0 0 0,1-1 0,-1 1 0,1-1 0,-1 1 0,1 0 0,0-1 0,0 1 0,0 0 0,0 0 1,1-1-1,-1 1 0,1-1 0,1 5 0,-1-6-45,0 0-1,1 0 1,-1 0 0,0 0-1,1 0 1,0-1 0,-1 1 0,1 0-1,-1-1 1,1 1 0,0-1-1,-1 0 1,1 0 0,0 1 0,-1-1-1,1 0 1,0 0 0,-1-1-1,1 1 1,2-1 0,37-9 66,-29 2-72,1-2 0,-1 1 0,-1-1 0,1-1 0,-2 0 0,0-1 0,0 0 0,-1 0 0,0-1 0,6-14 0,-29 82 0,8-37 0,0-1 0,0 1 0,2 0 0,-3 24 0,6-34 0,1 0 0,0 0 0,0 1 0,1-1 0,0 0 0,0 0 0,1 0 0,0 0 0,1 0 0,-1 0 0,2-1 0,3 8 0,2 1 0,6 11 0,0 1 0,13 37 0,-25-58 0,-1 1 0,0 0 0,0 0 0,0 0 0,-1 0 0,0 0 0,-1 0 0,0 0 0,0 0 0,-1 0 0,1 0 0,-2 1 0,1-2 0,-4 9 0,5-14 0,0-1 0,-1 0 0,1 0 0,0 0 0,-1 0 0,1 0 0,-1 1 0,1-1 0,-1 0 0,0 0 0,1 0 0,-1-1 0,0 1 0,0 0 0,0 0 0,1 0 0,-1 0 0,0-1 0,0 1 0,0 0 0,0-1 0,0 1 0,-1-1 0,1 1 0,0-1 0,0 0 0,0 1 0,0-1 0,0 0 0,-1 0 0,1 0 0,0 0 0,0 0 0,0 0 0,-1 0 0,1 0 0,0 0 0,0-1 0,0 1 0,0 0 0,-2-1 0,0-1 0,0 0 0,0 0 0,0 0 0,1 0 0,-1-1 0,0 1 0,1-1 0,0 1 0,-1-1 0,1 0 0,0 0 0,-2-5 0,-2-4 0,0 0 0,1-1 0,1 1 0,0-1 0,0-1 0,1 1 0,1 0 0,0-1 0,1 1 0,1-25 0,29 8 0,-22 24-2763,5-3-4345,-6-1-221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7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14253,'0'0'11467,"9"-2"-9353,29-8-544,-37 10-1508,0-1-1,0 1 1,-1 0 0,1 0 0,0 0 0,-1-1 0,1 1 0,0 0-1,0 0 1,0 0 0,-1 0 0,1 0 0,0 1 0,0-1-1,-1 0 1,1 0 0,0 0 0,-1 1 0,1-1 0,0 0-1,0 1 1,-1-1 0,1 1 0,-1-1 0,1 1 0,0-1-1,-1 1 1,1-1 0,-1 1 0,1-1 0,-1 1 0,0 0-1,1-1 1,-1 1 0,1 0 0,-1-1 0,0 1 0,0 0 0,1 0-1,0 31 579,-2-25-443,-15 160-144,16-167-53,0 1 0,1-1 0,-1 1 0,0-1 0,1 1 0,-1-1 0,0 1 0,1-1 0,-1 1 0,1-1 0,-1 0 0,1 1 0,-1-1 0,1 0 0,-1 1 0,1-1 0,-1 0 0,1 0 0,-1 1 0,1-1 0,-1 0 0,1 0 0,0 0 0,-1 0 0,1 0 0,-1 0 0,1 0 0,0 0 0,-1 0 0,1 0 0,-1 0 0,1 0 0,-1-1 0,1 1 0,0 0 0,-1 0 0,1 0 0,-1-1 0,1 1 0,-1 0 0,1-1 0,0 0 0,26-12 0,-14 2 0,0-1 0,-1-1 0,-1-1 0,0 1 0,0-2 0,-2 1 0,1-1 0,-2-1 0,0 0 0,-1 0 0,-1 0 0,0-1 0,3-21 0,-14 52 0,-4 5 0,2 0 0,0 0 0,-7 39 0,13-57 0,1 1 0,0-1 0,-1 1 0,1-1 0,0 1 0,0-1 0,0 1 0,0 0 0,1-1 0,-1 1 0,0-1 0,1 1 0,-1-1 0,1 1 0,-1-1 0,1 1 0,-1-1 0,1 0 0,0 1 0,0-1 0,0 0 0,0 0 0,0 1 0,0-1 0,2 2 0,-1-3 0,0 0 0,0 0 0,-1 0 0,1 0 0,0-1 0,0 1 0,-1 0 0,1-1 0,0 1 0,0-1 0,-1 0 0,1 1 0,-1-1 0,1 0 0,0 0 0,-1 0 0,0 0 0,1 0 0,-1 0 0,0-1 0,1 1 0,1-3 0,15-16 0,0-1 0,-2-1 0,0-1 0,-1-1 0,19-41 0,-59 147 0,25-81 0,-1 0 0,1 0 0,-1 0 0,1 1 0,0-1 0,0 0 0,-1 0 0,1 0 0,0 0 0,0 0 0,0 0 0,0 1 0,0-1 0,0 0 0,0 0 0,0 0 0,1 0 0,-1 0 0,0 0 0,1 1 0,-1-1 0,1 0 0,-1 0 0,1 0 0,0 1 0,0-2 0,1 0 0,-1 0 0,0 0 0,0 0 0,0 0 0,0 0 0,1 0 0,-1 0 0,0 0 0,0-1 0,0 1 0,0 0 0,0-1 0,0 1 0,0-1 0,0 1 0,0-1 0,0 1 0,1-2 0,7-4 0,0-1 0,0 0 0,14-15 0,3-7 0,-25 69 0,-37 130 0,-7 57 0,39-166 0,3-38 0,0-1 0,-2 1 0,0-1 0,-1 0 0,-2 0 0,-12 33 0,2-33 0,15-22 0,1 0 0,-1 1 0,1-1 0,-1 0 0,1 0 0,-1 1 0,1-1 0,-1 0 0,0 0 0,1 0 0,-1 0 0,1 0 0,-1 0 0,1 0 0,-1 0 0,0 0 0,1 0 0,-1 0 0,1 0 0,-1 0 0,0-1 0,1 1 0,-1 0 0,1 0 0,-1-1 0,-1-1 0,0 1 0,0-1 0,1 0 0,-1 0 0,1 0 0,0-1 0,-1 1 0,1 0 0,0 0 0,0-1 0,0 1 0,1 0 0,-1-1 0,1 1 0,-1-1 0,1-2 0,-2-14 0,0 1 0,2-1 0,1 1 0,0-1 0,1 1 0,1 0 0,0-1 0,2 1 0,0 1 0,12-28 0,7-5 0,3 0 0,37-51 0,-4 7 0,-58 89 0,9-13 0,0-1 0,13-33 0,-32 70 0,5-12 0,1 0 0,-1 1 0,1 0 0,0-1 0,0 1 0,1 0 0,-1 11 0,2-18 0,1 1 0,-1-1 0,1 1 0,-1-1 0,1 0 0,-1 1 0,1-1 0,-1 0 0,1 1 0,0-1 0,-1 0 0,1 0 0,0 0 0,-1 1 0,1-1 0,-1 0 0,1 0 0,0 0 0,-1 0 0,1 0 0,0 0 0,-1 0 0,1 0 0,0 0 0,-1-1 0,1 1 0,0 0 0,21-5 0,-8-1 0,-2 0 0,1-1 0,-1 0 0,19-16 0,-21 15 0,0 1 0,1 0 0,0 0 0,0 1 0,1 0 0,18-5 0,-30 10 0,1 1 0,-1 0 0,1 0 0,0 0 0,-1 0 0,1 0 0,-1 0 0,1 0 0,0 0 0,-1 0 0,1 0 0,0 0 0,-1 0 0,1 1 0,-1-1 0,1 0 0,0 0 0,-1 1 0,1-1 0,-1 0 0,1 1 0,-1-1 0,1 0 0,-1 1 0,1-1 0,-1 1 0,0-1 0,1 1 0,-1-1 0,0 1 0,1-1 0,-1 1 0,0-1 0,1 1 0,-1-1 0,0 1 0,0 0 0,0-1 0,0 1 0,1 0 0,-1-1 0,0 1 0,0 37 0,0-10 0,1-27 0,0-1 0,-1 1 0,1 0 0,0-1 0,0 1 0,-1-1 0,1 1 0,0-1 0,0 1 0,0-1 0,0 0 0,0 0 0,0 1 0,0-1 0,0 0 0,0 0 0,0 0 0,0 0 0,-1 0 0,1 0 0,0 0 0,0 0 0,0 0 0,0 0 0,0-1 0,0 1 0,0 0 0,1-2 0,30-8 0,-7-3 0,-9 4 0,-1 2 0,1-1 0,0 2 0,0 0 0,1 1 0,23-4 0,-35 12-1848,-6 7-5147,1-7 2609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7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45 9385,'-1'-16'6214,"-2"2"-1602,2 5-288,-1 5-1441,2 3-1730,6 1-1858,4 5-2786,5 3-3780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8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237 1 22742,'0'0'3699,"-9"10"-320,3-2-3182,0 0-1,0 0 1,0 0-1,1 1 0,0-1 1,1 1-1,0 0 1,1 1-1,-1-1 1,2 1-1,-1-1 1,2 1-1,-1 0 1,0 12-1,4 42-196,0-32 0,-2-1 0,-1 1 0,-1 0 0,-2-1 0,-8 34 0,12-64 0,0 1 0,0-1 0,-1 1 0,1 0 0,-1-1 0,1 1 0,-1-1 0,0 1 0,0-1 0,1 0 0,-1 1 0,0-1 0,0 0 0,0 0 0,-1 1 0,1-1 0,0 0 0,0 0 0,-1 0 0,1 0 0,0-1 0,-1 1 0,1 0 0,-1 0 0,1-1 0,-1 1 0,1-1 0,-1 0 0,0 1 0,1-1 0,-1 0 0,1 0 0,-1 0 0,0 0 0,1 0 0,-1 0 0,1 0 0,-3-1 0,0-1 0,0 0 0,0 1 0,0-1 0,0-1 0,0 1 0,0-1 0,1 1 0,0-1 0,-1 0 0,1 0 0,0-1 0,0 1 0,-2-4 0,-3-6 0,0 0 0,0 0 0,2-1 0,-1 0 0,-4-19 0,9 29 0,1-1 0,0 1 0,0-1 0,0 1 0,1 0 0,-1-1 0,1 0 0,0 1 0,0-1 0,1 1 0,0-1 0,-1 1 0,1 0 0,1-1 0,-1 1 0,1 0 0,0 0 0,0 0 0,0 0 0,0 0 0,0 0 0,5-4 0,11-8-211,1 1-1,0 2 1,1 0-1,0 0 1,1 2-1,0 1 1,39-13-1,-4 0-1502,-19 7-5066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8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67 127 6502,'3'-13'6017,"-1"4"-4845,14-57 3249,-15 62-3649,0 1 0,1-1 0,-1 1 0,1-1 0,0 1 0,0 0 0,0-1 0,1 1 0,3-4 0,-3 13 2914,-1 28-2877,-26 249 736,1-36-650,18-90-895,5-211 0,-10-67 0,7 100 0,-1 0 0,0 1 0,-2 0 0,-1 0 0,0 0 0,-15-25 0,28 47-65,-1 0-1,1 0 1,-1 0-1,1-1 1,0 0 0,0 0-1,-1 0 1,9-1-1,64 5-2244,-69-5 1173,32 0-5334,-13 0-3623,-13 0-2072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99 15150,'0'0'17217,"1"-1"-17202,-1 0 0,0 1 1,0-1-1,0 0 1,1 1-1,-1-1 0,0 1 1,0-1-1,1 0 1,-1 1-1,1-1 0,-1 1 1,0-1-1,1 1 1,-1 0-1,1-1 0,-1 1 1,1-1-1,-1 1 1,1 0-1,0-1 0,-1 1 1,1 0-1,-1 0 1,2-1-1,13-6-1884,0-1 1,26-19-1,-28 17-904,0 1 0,1 1 0,18-8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9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105 146 13549,'0'0'12182,"5"-10"-10335,3-2-1197,-5 8-353,0 0-1,0 0 1,-1-1-1,1 1 0,-1-1 1,0 1-1,0-1 0,-1 0 1,2-7-1,-3 12-278,0-1 0,1 1 0,-1-1 0,0 1 0,0-1-1,0 1 1,0-1 0,1 1 0,-1-1 0,0 1 0,0-1 0,0 1 0,0-1 0,0 1-1,0-1 1,-1 0 0,1 1 0,0-1 0,0 1 0,0-1 0,0 1 0,-1-1-1,1 1 1,0-1 0,0 1 0,-1 0 0,1-1 0,0 1 0,-1-1 0,1 1-1,0 0 1,-1-1 0,1 1 0,-1 0 0,1-1 0,-1 1 0,1 0 0,0 0 0,-1-1-1,1 1 1,-1 0 0,1 0 0,-1 0 0,0 0 0,1 0 0,-1 0 0,1-1-1,-1 1 1,1 0 0,-1 1 0,1-1 0,-1 0 0,1 0 0,-1 0 0,1 0-1,-1 0 1,1 0 0,-1 1 0,1-1 0,-1 0 0,1 0 0,-1 1 0,1-1 0,0 0-1,-1 1 1,1-1 0,-1 1 0,-33 22 341,20-10-359,1 1 0,-18 24 0,27-33 0,1 0 0,-1 1 0,1-1 0,1 1 0,-1-1 0,1 1 0,0 0 0,0 0 0,0 0 0,1 0 0,-1 12 0,2-17 0,1-1 0,-1 1 0,1-1 0,0 1 0,-1-1 0,1 1 0,-1-1 0,1 1 0,0-1 0,-1 1 0,1-1 0,0 0 0,-1 1 0,1-1 0,0 0 0,0 0 0,-1 0 0,1 0 0,0 1 0,0-1 0,-1 0 0,1 0 0,0 0 0,0-1 0,0 1 0,-1 0 0,1 0 0,0 0 0,0 0 0,-1-1 0,1 1 0,0 0 0,-1-1 0,1 1 0,0-1 0,31-11 0,-1-10 0,26-14 0,-54 34 0,0 0 0,0 1 0,1-1 0,-1 1 0,1 0 0,-1 0 0,1 0 0,0 1 0,-1-1 0,1 1 0,0 0 0,-1 0 0,1 0 0,4 1 0,-6 0 0,-1 1 0,1-1 0,-1 1 0,1-1 0,-1 1 0,0-1 0,1 1 0,-1 0 0,0 0 0,0 0 0,0 0 0,-1-1 0,1 1 0,0 0 0,-1 1 0,1-1 0,-1 0 0,0 0 0,1 0 0,-1 0 0,0 0 0,0 0 0,0 0 0,-1 3 0,1-2 0,0 1 0,0-1 0,0 0 0,1 0 0,-1 1 0,1-1 0,0 0 0,0 0 0,2 3 0,-3-6 0,0 1 0,0-1 0,0 0 0,0 0 0,1 0 0,-1 1 0,0-1 0,0 0 0,0 0 0,1 0 0,-1 0 0,0 0 0,0 1 0,0-1 0,1 0 0,-1 0 0,0 0 0,0 0 0,1 0 0,-1 0 0,0 0 0,0 0 0,1 0 0,-1 0 0,0 0 0,0 0 0,1 0 0,-1 0 0,0 0 0,0 0 0,1 0 0,-1 0 0,0 0 0,0 0 0,1-1 0,-1 1 0,0 0 0,0 0 0,0 0 0,1 0 0,-1 0 0,0-1 0,0 1 0,10-15 0,3-20 0,-13 33 0,15-71 0,-14 59 0,2-1 0,-1 1 0,2-1 0,9-22 0,-13 36 11,1 0 0,0 0 1,0-1-1,0 1 0,0 1 0,1-1 0,-1 0 0,0 0 1,0 0-1,1 1 0,-1-1 0,0 0 0,0 1 0,1-1 1,-1 1-1,1 0 0,-1-1 0,1 1 0,-1 0 0,3 0 1,36 1-383,-25 0-539,15-1-5913,4 0-7409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0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 1666,'0'0'5028,"-52"30"-8807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0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69 387 5029,'-55'37'2178,"54"-37"-1746,0 1 0,0 0 1,0 0-1,0 0 0,0 0 1,0 0-1,0 0 0,1 0 1,-1 0-1,0 1 0,1-1 1,-1 0-1,1 0 0,-1 0 1,1 1-1,-1-1 0,1 0 1,0 1-1,0-1 0,0 0 0,0 1 1,0-1-1,0 0 0,0 1 1,0-1-1,0 0 0,1 3 1,6 4 12723,22-51-12987,34-65-1,-34 56-206,96-202 38,-121 245 0,-2 61 0,-37 111 0,23-124 0,3 1 0,1 0 0,-4 73 0,12-113-8,0 0 0,0 0 0,0 0 0,0-1 0,0 1 1,0 0-1,0 0 0,1-1 0,-1 1 0,0 0 0,0 0 0,0 0 0,0 0 0,0-1 0,0 1 0,1 0 1,-1 0-1,0 0 0,0 0 0,0-1 0,0 1 0,1 0 0,-1 0 0,0 0 0,0 0 0,0 0 0,1 0 1,-1 0-1,0 0 0,0 0 0,1 0 0,-1 0 0,0 0 0,0 0 0,0 0 0,1 0 0,-1 0 0,0 0 1,0 0-1,1 0 0,-1 0 0,0 0 0,0 0 0,0 0 0,1 0 0,-1 0 0,0 0 0,0 1 0,0-1 1,0 0-1,1 0 0,-1 0 0,0 0 0,0 0 0,0 1 0,0-1 0,1 0 0,-1 0 0,0 0 0,0 1 0,0-1 1,0 0-1,0 0 0,0 0 0,0 1 0,0-1 0,0 0 0,0 1 0,12-17-3092,-4-7-4764,-1-5-5898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1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42 13196,'0'0'17943,"4"9"-16956,0 3-940,-1-1 0,0 1 0,0 0 0,-1 0 0,-1 0 0,0 1 0,-1-1 0,0 0 0,-3 20 0,-22 120 112,14-100-147,20-107-12,6-29 0,5-129 0,-20 182 0,-2 64 0,1-23 0,0-1 0,0 1 0,1 0 0,0 0 0,1 0 0,0 0 0,0-1 0,1 1 0,1 0 0,3 9 0,-5-18 0,0 1 0,0-1 0,0 0 0,0 0 0,1 0 0,-1 0 0,0 0 0,1 0 0,-1 0 0,0-1 0,1 1 0,-1 0 0,1-1 0,-1 1 0,1-1 0,0 0 0,-1 1 0,1-1 0,-1 0 0,1 0 0,0 0 0,-1 0 0,1 0 0,-1 0 0,1-1 0,0 1 0,-1 0 0,1-1 0,-1 1 0,1-1 0,-1 0 0,3-1 0,2-1 0,-1 0 0,1 0 0,-1-1 0,0 1 0,0-1 0,8-8 0,-4 1 0,0 1 0,-1-1 0,0 0 0,-1-1 0,0 0 0,-1 0 0,0-1 0,-1 1 0,6-23 0,-22 80 0,-1 0 0,-18 43 0,17-56 0,1 1 0,2 0 0,1 1 0,2 0 0,-6 62 0,13-95 1,0 1 1,0 0-1,0-1 1,0 1-1,0-1 0,1 1 1,-1-1-1,0 0 1,1 1-1,-1-1 0,1 1 1,-1-1-1,1 0 0,0 1 1,0-1-1,-1 0 1,1 1-1,0-1 0,0 0 1,0 0-1,0 0 1,1 0-1,1 1 0,-1-1-9,0 0 0,-1-1-1,1 0 1,0 1 0,0-1-1,0 0 1,0 0 0,0 0-1,-1 0 1,1 0 0,0 0-1,0-1 1,0 1 0,0-1-1,-1 1 1,1-1 0,0 0-1,0 1 1,2-3 0,1 0-442,0 0 1,-1 0 0,0-1 0,0 0 0,0 1 0,0-1-1,5-7 1,32-59-11385,-24 34 2988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1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55 2274,'0'0'27359,"-4"14"-26932,-8 23 25,3 1-1,0 0 0,3 0 0,1 1 0,1 59 0,4-97-451,0-1 0,0 1 0,0 0 0,0-1 0,0 1 0,0 0 0,0-1 0,0 1 0,0 0 0,1-1 0,-1 1 0,0-1 0,1 1 0,-1 0 0,0-1 0,1 1 0,-1-1 0,0 1 0,1-1 0,-1 1 0,1-1 0,-1 1 0,1-1 0,-1 0 0,1 1 0,-1-1 0,1 1 0,0-1 0,-1 0 0,1 0 0,-1 1 0,1-1 0,0 0 0,-1 0 0,1 0 0,0 0 0,-1 0 0,1 0 0,0 0 0,-1 0 0,1 0 0,0 0 0,-1 0 0,1 0 0,0 0 0,-1-1 0,1 1 0,0 0 0,-1 0 0,1-1 0,-1 1 0,1-1 0,0 0 0,33-24 0,-16 2 0,-1-2 0,-1 0 0,-1-1 0,-2 0 0,13-33 0,-9 15 0,18-73 0,-53 190 0,-10 50 0,26-107 0,0-1 0,1 0 0,1 1 0,0 0 0,1-1 0,4 17 0,-5-30-26,1 0-1,0 1 1,0-1 0,0 1 0,0-1-1,0 0 1,1 0 0,-1 0 0,0 0-1,1 0 1,0 0 0,0 0 0,-1 0-1,1 0 1,0-1 0,0 1 0,0-1-1,1 0 1,-1 1 0,0-1 0,1 0-1,-1 0 1,0 0 0,1-1 0,2 1-1,-1 0-268,0 0 0,0-1 0,0 0 0,0 0 0,0 0 0,0 0-1,-1 0 1,1-1 0,0 0 0,4-1 0,26-17-8716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5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93 14478,'0'0'3288,"5"-11"91,0 2-2176,12-30 1127,-11 7 4222,-6 32-6527,-1 0 0,1-1 1,0 1-1,-1 0 1,1 0-1,0 0 0,-1 0 1,1 0-1,0 0 1,-1 0-1,1 0 1,0-1-1,-1 1 0,1 0 1,0 0-1,-1 0 1,1 1-1,0-1 0,-1 0 1,1 0-1,0 0 1,-1 0-1,1 0 1,0 0-1,-1 0 0,1 1 1,0-1-1,-1 0 1,1 0-1,0 0 0,0 1 1,-1-1-1,1 0 1,0 0-1,0 1 1,-1-1-1,1 0 0,0 1 1,0-1-1,0 0 1,0 0-1,-1 1 0,1-1 1,0 0-1,0 1 1,-14 15 342,0 12-368,2 0 0,1 1 0,1 1 0,2 0 0,1 0 0,1 0 0,2 1 0,1 0 0,1 0 0,2 0 0,5 46 0,0-55 0,-5-22 0,0 1 0,0-1 0,0 0 0,0 0 0,0 0 0,0 0 0,0 0 0,0 0 0,0 0 0,0 0 0,0 1 0,0-1 0,0 0 0,0 0 0,0 0 0,0 0 0,0 0 0,0 0 0,0 0 0,0 0 0,1 0 0,-1 1 0,0-1 0,0 0 0,0 0 0,0 0 0,0 0 0,0 0 0,0 0 0,0 0 0,0 0 0,0 0 0,1 0 0,-1 0 0,0 0 0,0 0 0,0 0 0,0 0 0,0 0 0,0 0 0,0 0 0,0 0 0,1 0 0,-1 0 0,0 0 0,0 0 0,0 0 0,0 0 0,0 0 0,0 0 0,0 0 0,0 0 0,1 0 0,-1 0 0,0 0 0,0 0 0,0 0 0,0-1 0,0 1 0,0 0 0,0 0 0,0 0 0,0 0 0,0 0 0,0 0 0,0 0 0,1 0 0,-1-3 0,0 1 0,0-1 0,0 1 0,0-1 0,0 1 0,0-1 0,-1 1 0,1 0 0,-1-1 0,0 1 0,0 0 0,0-1 0,-2-2 0,-36-69 0,18 35 0,-21-50 0,42 89 0,0-1 0,-1 0 0,1 0 0,0 1 0,0-1 0,0 0 0,-1 0 0,1 0 0,0 1 0,0-1 0,0 0 0,0 0 0,1 0 0,-1 1 0,0-1 0,0 0 0,0 0 0,1 0 0,-1 1 0,0-1 0,1 0 0,-1 1 0,1-1 0,-1 0 0,1 1 0,-1-1 0,2-1 0,24-10 0,48 4 0,-53 7 0,52-3-3746,37 2-8441,-104 2 11544,10 0-10808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56 17264,'0'0'14975,"0"9"-14618,-2 162-186,18-216-171,-13 16 0,-1-49 0,-2 64 0,-5 30 0,5-15 0,0-1 0,0 1 0,0 0 0,0-1 0,0 1 0,0 0 0,0-1 0,0 1 0,0 0 0,0-1 0,0 1 0,1-1 0,-1 1 0,0 0 0,1-1 0,-1 1 0,0-1 0,1 1 0,-1-1 0,1 1 0,-1-1 0,0 1 0,1-1 0,-1 0 0,1 1 0,-1-1 0,1 1 0,0-1 0,-1 0 0,1 0 0,-1 1 0,1-1 0,0 0 0,-1 0 0,1 0 0,0 0 0,-1 0 0,1 0 0,-1 0 0,1 0 0,0 0 0,0 0 0,12 0-700,1-1-1,-1 0 1,0-1 0,0 0-1,0-1 1,-1 0 0,1-2-1,-1 1 1,0-1 0,0-1-1,0 0 1,-1-1 0,0 0-1,0-1 1,13-11 0,-22 22 6367,-6 12-4239,-6 15-558,8-26-693,-7 24 1665,9-27-1820,0-1 0,0 1 0,1-1 0,-1 1 1,0-1-1,0 1 0,0-1 0,0 0 0,0 1 1,0-1-1,1 1 0,-1-1 0,0 1 0,0-1 1,1 0-1,-1 1 0,0-1 0,0 0 0,1 1 1,-1-1-1,0 0 0,1 1 0,-1-1 1,1 0-1,-1 0 0,0 1 0,1-1 0,-1 0 1,1 0-1,-1 0 0,1 0 0,-1 1 0,1-1 1,-1 0-1,0 0 0,1 0 0,-1 0 0,1 0 1,-1 0-1,1 0 0,-1 0 0,1-1 0,-1 1 1,1 0-1,-1 0 0,0 0 0,1 0 1,-1-1-1,1 1 0,-1 0 0,0 0 0,1-1 1,-1 1-1,1-1 0,10-4-22,1 0 0,-1-1 0,0-1 0,-1 0 0,18-14 0,-21 14 0,0 1 0,0 0 0,0 1 0,1 0 0,0 0 0,0 0 0,0 1 0,1 1 0,-1-1 0,1 1 0,0 1 0,0 0 0,10-2 0,-18 5 0,-1-1 0,1 1 0,-1-1 0,1 1 0,-1 0 0,1-1 0,-1 1 0,1-1 0,-1 1 0,1 0 0,-1 0 0,0-1 0,0 1 0,1 0 0,-1 0 0,0-1 0,0 1 0,0 0 0,0 0 0,0 0 0,0-1 0,0 1 0,0 0 0,0 1 0,0 29 0,-1-24 0,1-6 0,0 0 0,0 1 0,0-1 0,0 0 0,0 1 0,0-1 0,0 0 0,1 1 0,-1-1 0,0 0 0,1 1 0,-1-1 0,1 0 0,-1 1 0,1-1 0,-1 0 0,1 0 0,0 0 0,0 0 0,0 0 0,1 2 0,0-3 0,-1 0 0,1 1 0,-1-1 0,1 0 0,-1 0 0,0-1 0,1 1 0,-1 0 0,1 0 0,-1-1 0,0 1 0,1-1 0,-1 1 0,0-1 0,1 1 0,-1-1 0,0 0 0,0 0 0,1 0 0,-1 1 0,2-3 0,7-6 0,-4 5 0,-1-1 0,0 1 0,1 0 0,0 0 0,0 1 0,0-1 0,1 2 0,-1-1 0,1 0 0,-1 1 0,1 1 0,9-3 0,-15 7 0,1 0 0,0-1 0,0 1 0,-1 0 0,0 0 0,1-1 0,-1 1 0,0 0 0,-1 0 0,2 7 0,3 5 0,-5-13 0,1-1 0,0 0 0,0 1 0,0-1 0,0 0 0,0 1 0,0-1 0,0 0 0,0 0 0,0 0 0,0 0 0,1 0 0,-1 0 0,0 0 0,1-1 0,-1 1 0,1 0 0,-1-1 0,1 1 0,-1-1 0,1 1 0,-1-1 0,1 0 0,-1 0 0,1 0 0,0 1 0,-1-2 0,1 1 0,-1 0 0,1 0 0,-1 0 0,1-1 0,-1 1 0,1-1 0,-1 1 0,1-1 0,-1 0 0,3-1 0,7-4 0,0 0 0,-1-1 0,0-1 0,10-8 0,-2 1 0,0 9-522,-13 17-915,-13 28-3417,6-33 3350,0 2-6931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6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 17392,'0'0'14644,"4"15"-13988,-2-6-614,0 0-39,0 1 0,0-1 1,-1 1-1,0 0 0,-1 0 1,0 0-1,-1-1 0,1 1 1,-4 13-1,-3 2-3,2 0 0,0 0 0,-1 45 0,6-70-16,0 1 0,0-1 0,0 0 0,0 0-1,0 1 1,0-1 0,0 0 0,0 0 0,0 0 0,0 1 0,0-1 0,0 0-1,0 0 1,0 1 0,0-1 0,0 0 0,0 0 0,0 0 0,0 1 0,0-1-1,1 0 1,-1 0 0,0 0 0,0 0 0,0 1 0,0-1 0,0 0 0,1 0-1,-1 0 1,0 0 0,0 1 0,0-1 0,1 0 0,-1 0 0,0 0 0,0 0-1,0 0 1,1 0 0,-1 0 0,0 0 0,0 0 0,1 0 0,-1 0 0,0 0-1,0 0 1,1 0 0,11-8-1929,9-13-3536,-5-11-1128,-1-7-1852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7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13549,'0'0'14082,"-1"9"-13307,-3 12-446,-7 47 1521,-6 116 1,16-157-2113,2 46 364,0-69-734,-1-1 0,1 1 0,0 0 0,0 0 0,0-1 0,1 1 0,-1-1-1,1 0 1,3 5 0</inkml:trace>
  <inkml:trace contextRef="#ctx0" brushRef="#br0" timeOffset="1">0 251 21076,'0'0'11691,"73"-42"-11691,-36 34 0,2-1 0,6-2-737,9-3-9288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1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11 303 12684,'0'0'5178,"-4"9"-3496,3-7-1561,0 0 0,1 0 0,-1 0 0,0 1 0,0-1 0,1 0 0,-1 0 0,1 1-1,0-1 1,0 0 0,0 1 0,0-1 0,1 5 0,-1-7-66,0 1-1,1-1 1,-1 0 0,0 1-1,1-1 1,-1 1-1,1-1 1,-1 0-1,1 1 1,-1-1-1,1 0 1,-1 1-1,1-1 1,-1 0 0,1 0-1,-1 1 1,1-1-1,-1 0 1,1 0-1,0 0 1,-1 0-1,1 0 1,-1 0-1,1 0 1,1 0 0,31-10 1477,41-27-1037,-2-4 0,-2-3 1,88-71-1,-26 8-404,-132 107-100,0 0 0,1 0 0,-1 1 1,0-1-1,0 0 0,1 0 0,-1 0 1,0 1-1,0-1 0,1 0 0,-1 0 1,0 1-1,0-1 0,0 0 0,0 1 1,1-1-1,-1 0 0,0 0 0,0 1 1,0-1-1,0 0 0,0 1 0,0-1 1,0 0-1,0 1 0,0-1 0,0 0 1,0 1-1,0-1 0,0 0 0,0 0 1,0 1-1,0-1 0,0 0 0,0 1 1,-1-1-1,1 0 0,0 1 0,0-1 1,0 0-1,0 0 0,-1 1 0,1-1 1,0 0-1,0 0 0,-1 1 0,-43 105-23,26-68 113,-13 42-1,27-67-44,0 0 0,2 1 0,-1 0 0,2-1 0,-1 1 0,2 0 0,1 18 0,-1-29-42,1 1 1,0-1-1,0 0 0,0 1 1,0-1-1,1 0 0,-1 0 1,1 0-1,0 0 0,-1 0 1,1 0-1,1 0 0,-1 0 1,0-1-1,1 1 1,-1-1-1,1 0 0,0 0 1,0 0-1,0 0 0,0 0 1,0-1-1,0 1 0,0-1 1,1 0-1,-1 0 0,5 1 1,-2 0-402,1-1 1,0 0-1,-1 0 1,1-1 0,13-1-1,-13 1-582,-1-1-1,0-1 0,0 1 1,1-1-1,-1 0 1,6-3-1,33-27-14117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3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0 670 1249,'0'0'9177,"12"3"-8211,20 8-316,-1 1 1,42 24-1,-11-6 223,38 13 344,1-5 1,136 31-1,218 25-417,59-27-443,41 7 2105,-455-54-2366,318 44 3556,-79-37-1930,497 20-1576,-63-16 238,271 5-224,-657-29 230,368-12-208,20-34-148,18-1 7,-8-69-20,-619 68 3,-2-7 1,304-135-1,282-207 58,-700 363-76,-27 16 3,0-1 0,0-1 0,-1-1 0,-1-1 0,0-1 0,33-34 0,-51 47 2,-1 0 1,0 0-1,0 0 1,0-1-1,0 1 1,0-1-1,-1 1 1,1-1-1,-1 0 1,0 0-1,0 1 0,-1-1 1,1 0-1,-1 0 1,1 0-1,-1 0 1,-1-7-1,-1 6 13,1-1 1,-1 1-1,0-1 0,0 1 1,-1 0-1,1 0 0,-1 0 0,0 0 1,-1 0-1,-7-8 0,0 1 115,-1 1 0,-1 1 0,0 0 0,-1 0 0,1 1 0,-2 1 0,-22-10 1,-44-10-35,-2 4 1,-121-21-1,136 32-85,2 2-126,-75-4 0,57 11-7941,140 6 1946,-17-1 186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3.9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707 42 8520,'30'-12'2354,"-15"6"-761,0 0 0,0 1 0,1 0 0,19-2 0,-35 7-1545,0 0 0,0 0 0,1 0-1,-1-1 1,0 1 0,0 0 0,1 0 0,-1 0 0,0 0-1,0 1 1,1-1 0,-1 0 0,0 0 0,0 0-1,1 0 1,-1 0 0,0 0 0,0 0 0,1 0 0,-1 0-1,0 1 1,0-1 0,0 0 0,1 0 0,-1 0-1,0 0 1,0 1 0,0-1 0,0 0 0,0 0 0,1 1-1,-1-1 1,0 0 0,0 0 0,0 0 0,0 1 0,0-1-1,0 0 1,0 0 0,0 1 0,0-1 0,0 0-1,0 0 1,0 1 0,0-1 0,0 0 0,0 0 0,0 1-1,0-1 1,0 0 0,0 0 0,0 1 0,0-1-1,0 0 1,-1 0 0,1 1 0,-10 15 568,-1-6-191,0 0 0,-1 0 1,0-1-1,-1-1 0,-25 13 1,-80 32 882,89-41-1031,-239 83 1134,11-4-307,252-89-1070,-40 20 62,44-22-95,1 0-1,-1 1 1,1-1 0,-1 1 0,0-1 0,1 1 0,-1-1 0,1 1 0,0-1 0,-1 1 0,1-1-1,-1 1 1,1-1 0,0 1 0,-1 0 0,1-1 0,0 1 0,0 0 0,-1-1 0,1 1 0,0 0-1,0 0 1,0 0 1,1 0 0,0 0-1,-1 0 1,1 0 0,-1-1-1,1 1 1,0 0-1,0-1 1,-1 1 0,1 0-1,0-1 1,0 1 0,0-1-1,0 1 1,0-1 0,0 0-1,0 1 1,0-1 0,0 0-1,0 0 1,1 1-1,43 9 128,2-2 0,63 3 0,-6 0-99,-10 4-140,145 43-1,-25 14-4014,-134-44-2227,-13-4-6460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6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50 597 10314,'0'0'2589,"-6"9"-80,2-2-1975,-25 48 2589,27-49-2266,0-1 1,0 1-1,1-1 0,0 1 0,0-1 0,0 9 0,16-36 1946,134-203-921,136-197 1131,-277 408-3013,-6 11 0,0 0 0,0 0 0,0 0 0,0 1 0,0-1 0,1 0 0,-1 1 0,1-1 0,0 1 0,3-3 0,-5 5 0,-1 0 0,1 1 0,-1-1 0,1 0 0,-1 0 0,1 0 0,-1 0 0,0 1 0,1-1 0,-1 0 0,1 1 0,-1-1 0,0 0 0,1 0 0,-1 1 0,0-1 0,1 1 0,-1-1 0,0 0 0,0 1 0,1-1 0,-1 1 0,0-1 0,0 1 0,0-1 0,1 0 0,-1 1 0,0-1 0,0 1 0,0-1 0,0 1 0,0-1 0,0 1 0,0-1 0,0 1 0,0-1 0,0 1 0,0-1 0,0 1 0,-1 0 0,1 31 0,0-25 0,-4 51 0,-2-1 0,-3 1 0,-2-2 0,-23 70 0,8-32 0,23-82 0,0 0 0,1 1 0,1-1 0,0 0 0,0 17 0,1-28-90,0 0 0,0 0-1,1 0 1,-1 1 0,0-1 0,0 0 0,1 0 0,-1 0-1,0 0 1,1 0 0,-1 0 0,1 0 0,0 0-1,-1 0 1,1 0 0,0 0 0,-1 0 0,1-1-1,0 1 1,0 0 0,0 0 0,0-1 0,0 1 0,0-1-1,0 1 1,0 0 0,0-1 0,0 0 0,0 1-1,0-1 1,0 0 0,2 1 0,0-1-629,0 0 0,0 0-1,0-1 1,0 1 0,0-1 0,0 1 0,0-1 0,0 0 0,0 0 0,0 0-1,4-3 1,30-25-13427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8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362 50 15887,'0'0'3982,"-4"-9"-2097,3 6-1711,-1 0 0,1 0 0,-1 0 1,0 0-1,1 0 0,-1 0 0,-1 0 0,1 1 0,0-1 0,-6-3 1,7 5-98,-1 0 0,0 0 0,0 1 0,0-1 0,0 1 0,-1-1 1,1 1-1,0 0 0,0 0 0,0 0 0,0 0 0,0 0 0,0 0 1,0 1-1,0-1 0,0 1 0,0-1 0,0 1 0,0 0 0,0 0 1,0 0-1,0 0 0,0 0 0,0 0 0,1 0 0,-3 2 0,-14 11 203,0 1-1,1 0 0,1 1 0,0 1 1,1 1-1,-15 24 0,4-4 295,3 1 1,-22 50 0,35-67-393,1 0 0,1 1 1,2 0-1,0 0 1,1 1-1,1-1 1,-1 37-1,5-54-162,0 1-1,1 0 1,0 0-1,0-1 1,0 1-1,1-1 1,0 1-1,1-1 1,-1 0 0,1 0-1,0 0 1,0 0-1,5 6 1,-4-8-11,0 0 1,1 0 0,-1 0-1,1-1 1,0 1-1,0-1 1,0 0-1,0-1 1,0 1 0,1-1-1,-1 0 1,1-1-1,-1 1 1,1-1 0,0 0-1,-1 0 1,10-1-1,-3 1 46,1-2-1,-1 0 1,1 0-1,-1-1 1,0-1-1,0 0 1,0 0 0,0-1-1,-1-1 1,1 0-1,-1 0 1,0-1-1,15-12 1,-19 13-22,0 0 0,0-1 1,-1 0-1,1 0 1,-1-1-1,-1 0 0,1 0 1,-1 0-1,0-1 0,-1 1 1,0-1-1,0 0 0,-1 0 1,0-1-1,0 1 1,-1-1-1,0 0 0,0 1 1,0-17-1,-2 22-33,0 0 0,-1-1 0,1 1 0,-1 0 0,0-1 0,1 1 0,-1 0 0,-1 0 0,1 0 0,0 0 0,-1 0 0,0 0 0,1 0 0,-1 0 0,0 0 0,-5-4 0,2 3 0,0 0 0,0 0 0,0 1 0,-1-1 0,1 1 0,-1 1 0,0-1 0,-9-2 0,-5 0 0,0 1 0,0 0 0,-1 2 0,-33 0 0,48 2-119,-1 0 0,1 0 1,0 1-1,0 0 0,0 0 0,0 1 1,-11 3-1,15-4-6,1 0-1,-1 0 1,0 0 0,0 1 0,1-1-1,-1 0 1,1 1 0,-1-1 0,1 1-1,-1-1 1,1 1 0,0 0 0,0-1-1,0 1 1,0 0 0,0 0 0,0 0-1,0 0 1,1 0 0,-1 0 0,1 0-1,0 0 1,-1 0 0,1 0 0,0 4-1,3 8-5943,13-6-2169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8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1 101 22197,'0'0'10570,"66"-53"-21524,-35 6-5478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9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1205 179 10826,'-17'-14'3203,"-21"-16"-1958,-46-27-1,65 45-740,0 2 1,-1 0-1,-1 0 0,1 2 1,-43-11-1,43 16-130,0 0 0,0 2 0,0 0 1,1 1-1,-1 1 0,0 1 0,0 0 0,0 2 0,1 0 1,0 2-1,0 0 0,-33 15 0,21-4 83,1 0-1,0 3 1,2 0 0,0 2-1,2 1 1,-36 39 0,17-13-162,2 2 1,2 3 0,3 0-1,2 3 1,-33 70 0,50-85-255,1 1 0,2 1 1,2 0-1,2 1 0,3 1 1,1 0-1,2 0 0,0 60 1,6-87-51,1-1 0,0 1 1,2-1-1,0 0 0,1 1 0,1-1 1,0-1-1,2 1 0,0-1 0,1 0 1,0-1-1,1 0 0,1 0 0,1-1 0,0 0 1,1-1-1,1 0 0,0-1 0,1-1 1,0 0-1,1 0 0,0-2 0,0 0 1,33 15-1,-18-11 14,0-2 0,1-2 0,0 0 0,1-2 1,0-2-1,0 0 0,0-3 0,41 1 0,-28-5-9,-1-3 1,0-1-1,0-2 1,-1-2-1,67-22 1,-47 7 193,0-3-1,-2-2 1,-2-4 0,0-1-1,-3-3 1,-1-3 0,97-91 0,-115 94-65,-1-2 1,-2-1-1,-1-1 1,50-88-1,-70 106-110,-2-2 1,0 1-1,-1-2 0,-2 1 1,0-1-1,-2-1 0,-1 1 1,-1-1-1,-1 0 0,-1 0 1,-3-35-1,0 47-53,-1 1 0,-1-1 1,0 1-1,-1-1 0,0 1 0,-1 1 0,-1-1 0,0 0 1,-1 1-1,-1 1 0,0-1 0,0 1 0,-14-14 0,8 11-33,-1 1 0,-1 1 1,0 0-1,-1 1 0,0 1 0,-1 1 0,0 0 0,-35-12 0,15 9-225,-1 3-1,1 1 1,-2 1 0,1 3-1,-1 1 1,0 2-1,0 1 1,1 3 0,-60 9-1,51-1-745,0 3 0,2 2 0,-1 2 0,-48 26 0,-54 31-4814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7:58.4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1204 0 10025,'-13'3'561,"-12"1"-563,-43 8 2506,0-3 1,-73 1-1,132-10-2419,-1 1 1,1 0-1,-1 0 0,1 1 0,0 0 0,0 1 1,0 0-1,0 0 0,-14 8 0,-5 6-56,-39 28 0,33-20 54,-33 23 40,2 3 0,2 3-1,3 3 1,-95 114 0,140-153-148,-28 36 236,-68 109 0,99-142 7,1 1 0,2 0 0,0 0 0,2 0 0,0 1 1,1 1-1,2-1 0,0 1 0,0 28 0,3-17-198,2 0 0,1 0-1,2 0 1,1-1 0,2 0-1,1 0 1,14 34-1,-16-54-11,0 0-1,1 0 1,1 0-1,0-1 1,1 0-1,0-1 0,21 22 1,-22-27 5,1 0 0,-1-1 0,1 0 0,0 0-1,0-1 1,1 0 0,-1 0 0,1-1 0,0-1 0,0 0 0,1 0 0,16 2 0,40 0 371,0-2 1,1-4-1,-1-2 0,69-13 1,-70 4-356,-1-3 1,-1-2 0,-1-4-1,-1-2 1,0-2 0,-2-4-1,-1-2 1,104-73 0,-156 99-10,320-234 42,-266 188 379,-1-2 0,-4-2 0,54-67 1,-101 110-385,-1 0-1,1 0 1,-2 0 0,0-1 0,-1 0 0,0-1 0,-1 1 0,0-1 0,-1 0 0,3-17 0,-6 21-10,0 0 0,-1 0 0,0 0-1,-1 0 1,0 0 0,0 0 0,-1 0 0,0 0 0,-1 0 0,0 1 0,0-1 0,-1 1 0,-1 0 0,1 0 0,-9-11 0,1 3 4,-1 1 0,-1 0 1,0 1-1,-1 1 0,-1 0 1,0 1-1,-1 0 0,0 2 0,-29-15 1,18 13-15,0 2 1,0 0-1,0 3 1,-1 0-1,-1 1 1,-33-2-1,16 6-28,-1 1 1,1 2-1,-1 3 1,1 2-1,0 1 0,0 3 1,1 2-1,-55 20 0,86-26-152,1-1-142,0 1-1,0 0 1,1 1 0,0 1-1,0 0 1,0 0-1,1 2 1,-16 13-1,20-8-4032,7-7-2505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4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12268,'0'0'12422,"6"12"-11029,-1 1-1136,-1 0-1,0 0 0,0 1 0,-2 0 1,1-1-1,-2 1 0,0 0 0,-1 21 1,-3 5-231,-4 59 491,7-32-3068,4-58-1998,-4-9 4367,1 0 1,-1 0 0,0 0 0,0 0-1,0 0 1,1 0 0,-1 0-1,0-1 1,0 1 0,0 0 0,0 0-1,1 0 1,-1 0 0,0 0 0,0 0-1,0 0 1,0 0 0,1-1 0,-1 1-1,0 0 1,0 0 0,0 0-1,0 0 1,0-1 0,0 1 0,1 0-1,-1 0 1,0 0 0,0 0 0,0-1-1,0 1 1,0 0 0,0 0-1,0 0 1,0-1 0,0 1 0,0 0-1,0 0 1,0 0 0,0-1 0,0 1-1,0 0 1,0 0 0,0 0 0,0-1-1,0 1 1,-1 0 0,1 0-1,0 0 1,0-1 0,0-16-7570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4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9353,'0'0'17008,"58"-11"-16720,-13 17-224,2 2-32,6-2-1665,-7-6-2019,-4 0-2754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4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17521,'0'0'8904,"5"70"-7110,-5-20-897,-9 7-513,2 4-224,3 3-96,1-4 0,3-4-352,0-3-1218,0-11-1440,8-12-1891,4-13-6021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96 140 5733,'0'0'4725,"-11"1"-2478,-12 2-1259,-15 2 1581,14-4 4669,36-2-6860,0 0 1,-1-2-1,0 1 1,1-1-1,-1-1 1,0 0-1,-1-1 1,1 0-1,16-11 1,-2 0-297,-1-1-1,38-34 1,-61 50-63,22-19-167,-24 30-1398,-6 28-345,6 33-3992,7-39 358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7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15695,'0'0'3940,"90"-2"-3620,-26-1 96,10 3 129,7 0-289,-1 0-224,-2 0 0,-6 0-929,-11 3-928,-15-1-225,-15-2-1730,-15 0-2722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8.1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 4773,'0'0'7046,"-54"7"-4515,47-6-898,7 3-544,24-1-608,25-1 95,21 2-159,23 2-321,17-1-64,8-5-1217,1 0-6407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2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1 14446,'-4'9'1884,"-12"28"-460,1 1 0,3 0-1,-10 47 1,14-39-685,2 1 0,-1 77 0,11-96-583,-4-27-161,0-1 0,0 1-1,0 0 1,0 0 0,1 0 0,-1 0 0,0-1-1,1 1 1,-1 0 0,1 0 0,-1-1 0,1 1-1,-1 0 1,1-1 0,-1 1 0,1-1 0,-1 1-1,1-1 1,0 1 0,0-1 0,-1 1 0,1-1-1,0 1 1,0-1 0,-1 0 0,1 1-1,1-1 1,-11-34-4084,-11-5-1184,-37-52 0,27 49 6602,0 0 7525,33 42-8567,0-1 1,1 1-1,-1 0 1,0 0-1,1 0 1,-1 0-1,0 1 0,0-1 1,4 2-1,-1-1 218,105 17 1713,42 6-2197,-54-18-7716,-74-6 350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2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9961,'0'0'9898,"58"-10"-8585,-52 40 128,-3 12-127,-3 13-418,0 12-479,-8 11-225,-1 6-64,7 1-64,2-5-32,1-9-1057,17-16-2658,4-17-3460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6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15855,'0'0'6694,"58"-16"-6053,-7 16-417,8 3-160,5-2 0,1 2-640,-7-1-930,-8-2-1056,-16 3-833,-19-3-1442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7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14862,'0'0'3940,"54"38"-3684,22-34-64,21-4-96,11 0-416,11-17-4517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6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114 173 8648,'-8'6'4725,"-4"1"-3611,-46 36 3430,55-40-4088,0-1 1,0 1-1,0 0 1,1 0-1,-1 0 0,1 0 1,0 0-1,-1 0 1,1 1-1,1-1 1,-1 1-1,0-1 1,1 1-1,0 0 1,-2 7-1,21-12 1482,-3-5-1431,-1-1 1,-1-1-1,1 0 0,-1-1 0,-1 0 1,1-1-1,11-13 0,7-3-171,167-146-235,-197 171-457,0 1 0,-1-1 0,1 0-1,0 0 1,0 1 0,0-1 0,0 1 0,-1-1 0,1 1 0,0-1-1,0 1 1,0 0 0,0-1 0,0 1 0,0 0 0,0 0-1,0 0 1,0 0 0,0-1 0,2 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8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1 136 13100,'0'0'2606,"13"2"-2275,68 8-72,0-3 1,100-5 0,179-22 520,-339 18-690,1926-91 3524,-680 90-245,-1229 4-3291,-23 0-173,1 0 1,-1-2 0,0 1 0,1-2-1,-1 0 1,25-6 0,-29-3-2661,-10-7-2626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19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76 11659,'0'0'2792,"-1"10"-2199,0-8-556,1 0 0,-1 1 0,1-1 0,0 0 1,0 0-1,0 1 0,0-1 0,0 0 1,1 0-1,-1 1 0,1-1 0,-1 0 0,1 0 1,0 0-1,1 3 0,1-2 29,-1-1-1,0 0 1,1 0-1,-1-1 1,1 1-1,0 0 1,0-1-1,0 0 1,-1 1 0,1-1-1,0 0 1,0-1-1,1 1 1,-1 0-1,5-1 1,121 15 1913,229-4 0,-267-11-1640,2609-98 2475,-2076 27-572,-579 68-1895,-27 4-216,-17 2-111,-13 4-112,11-7 81,-14 7-1001,0-1 0,-1-1 1,-31 6-1,-13-3-4625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7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1 15407,'0'0'8829,"-11"15"-7921,8-11-839,-6 9 160,0 0 0,0 0 0,2 1 0,-1 1 0,2-1 0,0 1-1,-8 29 1,1 41 1185,-5 121 0,13 64 1435,5-244-2803,-3-61-46,-1 0 0,-3 0 0,0 0 0,-24-62 0,16 47 0,-23-64 0,38 114-9,0 0 0,0 0 0,0-1 0,0 1-1,0 0 1,0 0 0,1-1 0,-1 1 0,0 0 0,0 0 0,0-1 0,0 1-1,0 0 1,0 0 0,1 0 0,-1-1 0,0 1 0,0 0 0,0 0 0,1 0-1,-1 0 1,0-1 0,0 1 0,0 0 0,1 0 0,-1 0 0,0 0 0,0 0-1,1 0 1,-1 0 0,0 0 0,0-1 0,1 1 0,-1 0 0,0 0 0,0 0-1,1 0 1,-1 0 0,0 1 0,0-1 0,1 0 0,-1 0 0,0 0 0,0 0-1,1 0 1,-1 0 0,0 0 0,0 0 0,1 1 0,0-1-69,69 11-633,17 2-3781,-68-11 1658,1-1 1,31-3 0,0-7-5095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8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0 16303,'0'0'2814,"-9"5"-54,6-4-2598,-18 11 2007,1 0 0,-28 22 0,43-30-2017,0-1 0,1 1 0,0 0 0,-1 1 0,1-1 0,1 1 0,-1-1 0,1 1 0,0 0 1,0 0-1,0 1 0,0-1 0,1 1 0,0-1 0,1 1 0,-1 0 0,-1 9 0,4-14-149,-1 0 1,0 0-1,1 0 0,-1 0 1,1 0-1,-1 0 0,1 0 1,0 0-1,-1 0 0,1-1 1,0 1-1,-1 0 0,1 0 1,0-1-1,0 1 0,0 0 1,0-1-1,0 1 0,0-1 1,0 1-1,0-1 0,0 0 1,0 1-1,0-1 0,0 0 1,0 0-1,0 0 0,0 0 1,0 1-1,2-2 0,44 2 139,-36-1-104,260-12-1853,-270 12 1867,0 0 0,0 0 0,0 0 1,0 0-1,0 0 0,0 0 0,0 1 0,0-1 1,0 0-1,0 1 0,0-1 0,0 0 0,0 1 1,-1-1-1,1 1 0,0 0 0,0-1 0,0 1 1,-1 0-1,1-1 0,0 1 0,0 0 0,-1 0 1,1 0-1,-1 0 0,1-1 0,-1 1 0,1 0 1,-1 0-1,0 0 0,1 0 0,-1 0 0,0 0 1,0 0-1,0 0 0,0 0 0,0 0 0,0 0 1,0 0-1,0 0 0,0 0 0,0 0 0,0 0 1,-1 2-1,1-3-36,-1 0-1,1 0 1,0 0 0,-1 0 0,1 0 0,0 0 0,-1 0 0,1 0 0,0 0 0,-1 0-1,1 0 1,0 0 0,-1 0 0,1 0 0,0-1 0,-1 1 0,1 0 0,0 0 0,-1 0-1,1 0 1,0-1 0,0 1 0,-1 0 0,1 0 0,0-1 0,0 1 0,-1 0 0,1 0-1,0-1 1,0 1 0,0 0 0,-1-1 0,1 1 0,0 0 0,0-1 0,0 1 0,0 0-1,0-1 1,0 1 0,0 0 0,0-1 0,-6-27-16,2-1 0,1 1 0,2-45 0,3 72 0,0 1 0,0 0 0,1-1 0,-1 1 0,0 0 0,1 1 0,-1-1 0,0 0 0,0 1 0,1-1 0,2 2 0,31 10-1488,31 8-6169,-25-12-462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8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 13773,'0'0'4580,"-10"0"-1067,-7-1-2317,1 2-1,-1 0 1,1 1 0,-18 4 0,29-5-903,0 1 1,0 0-1,0-1 1,1 2-1,-1-1 1,1 0-1,0 1 1,-1 0-1,-4 4 1,8-5-218,-1 0 0,0 0 0,0 0 0,1 0 1,-1 0-1,1 0 0,0 1 0,0-1 0,0 1 0,0-1 0,0 1 0,0-1 1,1 1-1,-1-1 0,1 1 0,0 0 0,0-1 0,0 1 0,0 3 1,0-5-68,1 0 1,0 0-1,-1 0 1,1 0 0,-1 0-1,1 0 1,0 0-1,0 0 1,0 0-1,0 0 1,0 0 0,0-1-1,0 1 1,0 0-1,0-1 1,0 1 0,0-1-1,0 1 1,0-1-1,0 1 1,0-1 0,1 0-1,-1 0 1,0 1-1,0-1 1,0 0 0,1 0-1,0-1 1,44 2 167,-39-1-168,5-1-11,-1-1-1,1 0 0,0-1 1,-1 0-1,1 0 1,-1-1-1,13-7 1,-17 8 2,0 0 1,-1-1-1,1 0 0,-1-1 1,0 1-1,0-1 0,0 0 0,-1 0 1,0-1-1,0 0 0,0 0 1,4-8-1,-12 20 3,1 0 0,-1-1 0,1 1-1,0 0 1,0 0 0,1 1 0,0-1 0,0 0 0,0 0-1,1 1 1,0-1 0,0 0 0,0 1 0,1-1 0,0 0-1,2 8 1,-1-10-19,0 0-1,0 0 0,0-1 1,0 1-1,0-1 0,1 1 1,0-1-1,0 0 1,0 0-1,0 0 0,0-1 1,0 1-1,1-1 0,-1 1 1,1-1-1,0 0 0,-1-1 1,1 1-1,0-1 0,0 1 1,0-1-1,0 0 1,1-1-1,-1 1 0,5-1 1,5 2-1588,1-1 0,-1-1 1,0-1-1,19-2 0,21-12-9131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24 10218,'0'0'19800,"-12"-6"-19411,7 4-366,2 0-20,1 0 0,-1 1 1,0-1-1,1 1 0,-1 0 1,0-1-1,0 1 0,0 1 1,0-1-1,0 0 0,0 1 0,0-1 1,0 1-1,0 0 0,0 0 1,0 0-1,0 0 0,0 1 0,0-1 1,0 1-1,0 0 0,0 0 1,1 0-1,-1 0 0,0 0 0,0 1 1,1-1-1,-1 1 0,1 0 1,-1 0-1,1 0 0,0 0 0,0 0 1,0 0-1,0 0 0,-2 4 1,1-2-1,0 0 0,1-1 0,-1 2 0,1-1 0,0 0 1,0 0-1,1 1 0,-1-1 0,1 1 0,0-1 1,0 1-1,1 0 0,0-1 0,-1 1 0,1 0 0,2 8 1,-2-10 0,1 0 0,0 1 0,1-1 1,-1 0-1,0 0 0,1 0 0,0-1 1,0 1-1,0 0 0,0 0 0,0-1 1,0 0-1,1 1 0,-1-1 0,1 0 1,0 0-1,-1 0 0,1 0 0,0-1 0,0 1 1,0-1-1,0 0 0,1 0 0,3 1 1,9 2-330,0-1 1,1 0 0,0-2-1,29 0 1,-24-2-1534,0-1 0,1-1 0,23-6 0,17-11-6411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9.4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0 19282,'0'0'5413,"-33"77"-3331,15-33-192,0 8-833,2 0-608,2-1-321,6-5-64,1-4 0,7-8-32,0-5-32,7-4-833,9-7-1089,1-5-1473,3-6-1538,1-6-4067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39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12 14350,'0'0'6197,"-11"4"-2753,10-3-3387,-13 4 946,1 1 0,0 1-1,-21 14 1,32-19-893,-1-1 0,0 1 0,1-1 0,0 1 0,-1 0 0,1 0 0,0 0 0,0 1 0,0-1 0,1 0 0,-1 1-1,0-1 1,1 1 0,0-1 0,-1 1 0,1 0 0,0 0 0,0 0 0,1-1 0,-1 1 0,1 0 0,-1 0 0,1 0 0,0 0 0,0 0 0,0 0 0,0 0 0,1 0 0,1 5 0,-1-6-104,0-1 1,0 0 0,0 1-1,1-1 1,-1 0 0,0 0-1,1 0 1,-1 0 0,1 0-1,-1 0 1,1 0 0,0 0 0,-1-1-1,1 1 1,0-1 0,-1 1-1,1-1 1,0 0 0,0 0-1,2 1 1,42 0 170,-36-1-126,-4 0-31,0-1-1,0 0 1,1 0 0,-1 0-1,0-1 1,0 0 0,0 0-1,0 0 1,-1-1 0,1 0-1,-1 0 1,1-1 0,-1 1-1,6-7 1,-7 7 5,-1 0 1,0 0 0,0-1-1,0 1 1,0-1 0,-1 0-1,1 0 1,-1 0-1,0 0 1,0 0 0,-1 0-1,1 0 1,-1-1-1,0 1 1,0-1 0,0 1-1,-1-1 1,1 1 0,-1-1-1,-1-7 1,0 10-17,0 1 1,0-1-1,0 1 1,0-1-1,0 1 1,0-1-1,-1 1 1,1 0-1,-1-1 1,1 1-1,-1 0 1,1 0 0,-1 0-1,0 0 1,1 1-1,-1-1 1,0 0-1,0 1 1,0-1-1,1 1 1,-1-1-1,0 1 1,0 0-1,0 0 1,0 0-1,0 0 1,0 0-1,1 0 1,-5 2-1,5-3-28,-1 1 0,0 0 0,1 0-1,-1 1 1,1-1 0,-1 0 0,1 0-1,-1 1 1,1-1 0,-1 1 0,1-1 0,-1 1-1,1 0 1,-1 0 0,1-1 0,0 1-1,0 0 1,-1 0 0,1 0 0,0 1-1,0-1 1,0 0 0,0 0 0,0 0 0,0 1-1,0-1 1,1 1 0,-1-1 0,0 0-1,1 1 1,-1-1 0,1 1 0,0-1-1,-1 1 1,1 0 0,0-1 0,0 1 0,0 2-1,0-3-180,1-1 1,-1 1-1,1 0 0,-1 0 0,1 0 0,-1 0 0,1 0 0,-1 0 0,1 0 0,0-1 1,0 1-1,-1 0 0,1-1 0,0 1 0,0 0 0,0-1 0,0 1 0,0-1 1,-1 1-1,1-1 0,0 0 0,0 1 0,0-1 0,2 0 0,27 4-5621,-27-4 4884,26 0-6366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0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5 18321,'0'0'10154,"-8"-2"-8809,4 1-1235,-1 1-1,1-1 0,0 1 1,0 0-1,0 0 1,0 0-1,-1 1 1,1-1-1,-5 2 0,8-1-94,-1-1-1,1 1 0,0 0 0,-1-1 1,1 1-1,0 0 0,0 0 0,0 0 1,0 0-1,0 0 0,0 0 0,0 0 1,0 0-1,0 1 0,0-1 0,0 0 0,1 0 1,-1 1-1,1-1 0,-1 1 0,1-1 1,-1 0-1,1 1 0,0-1 0,0 1 1,-1-1-1,1 1 0,0-1 0,0 1 1,1-1-1,-1 1 0,0-1 0,0 0 1,1 1-1,-1-1 0,1 1 0,-1-1 1,2 2-1,-1-1-65,0 0 1,1 0-1,-1 0 0,1 0 1,-1 0-1,1-1 0,0 1 1,-1-1-1,1 1 0,0-1 1,0 0-1,0 0 1,0 1-1,0-1 0,1-1 1,-1 1-1,3 1 0,47 11-1563,-40-10 894,10 2-203,-12-4 412,0 1 0,0 1 0,0 0-1,0 0 1,0 1 0,-1 0 0,11 7-1,-19-11 586,-1 0 0,1 1-1,-1-1 1,1 1 0,-1-1-1,1 1 1,-1-1 0,1 1-1,-1-1 1,0 1 0,1-1-1,-1 1 1,0 0 0,1-1-1,-1 1 1,0-1 0,0 1-1,1 0 1,-1-1 0,0 1-1,0 0 1,0-1 0,0 1-1,0 0 1,0-1 0,0 1-1,0 0 1,0-1 0,-1 1-1,1 0 1,0-1 0,0 1-1,-1 0 1,1-1 0,0 1-1,-1-1 1,1 1 0,0-1-1,-1 1 1,1-1 0,-1 1-1,1-1 1,-1 1 0,1-1-1,-1 1 1,1-1 0,-1 0-1,1 1 1,-1-1 0,0 0-1,1 1 1,-1-1 0,0 0-1,0 0 1,-35 15 4490,34-15-4493,-7 3-8,0 0-1,0-1 1,-1 0-1,1-1 1,0 0 0,-1 0-1,-16-1 1,25-1-245,1 1 0,-1 0 0,1-1 1,-1 1-1,1 0 0,-1-1 0,1 1 0,-1-1 1,1 1-1,0-1 0,-1 1 0,1-1 0,0 1 1,-1-1-1,1 1 0,0-1 0,-1 1 1,1-1-1,0 0 0,0 1 0,0-1 0,0 1 1,0-1-1,-1 0 0,1 1 0,0-1 0,0 0 1,1 1-1,-1-1 0,0 1 0,0-1 1,0 0-1,0 1 0,0-1 0,1 0 0,9-23-8835,6 6 284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0.5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74 6662,'0'0'6502,"10"-3"-2268,20-6-2191,16-3 2666,72-31 0,-116 38-1973,-13 3-2110,-14 2-689,20 2 88,-1 0 0,1 0-1,0 0 1,0 0 0,0 1-1,0 0 1,1 0 0,-1 0-1,1 1 1,0-1-1,0 1 1,-7 8 0,8-9-8,0 1 0,1-1 0,-1 1 0,1 0 0,-1 0-1,1 0 1,1 0 0,-1 0 0,0 0 0,1 0 0,0 1 0,0-1 0,0 0 0,1 1 0,-1-1 0,1 7 0,1-9-49,0 1-1,0-1 1,0 0-1,0 0 1,1 0 0,-1 0-1,1 0 1,-1 0-1,1 0 1,-1-1-1,1 1 1,0 0 0,0-1-1,0 1 1,0-1-1,0 0 1,0 0 0,0 0-1,1 0 1,-1 0-1,0 0 1,1-1 0,-1 1-1,0-1 1,1 1-1,3-1 1,72 5-2509,-68-5 1975,1 0-1351,0-1 1,1 1-1,-1-2 1,0 0-1,18-5 1,14-8-8355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0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176 166 13613,'0'0'10244,"-11"3"-8204,-1 1-1474,-1 1 0,1 1 0,0 0 0,0 0 1,1 1-1,-18 13 0,24-16-407,0 1-1,0-1 1,0 1-1,0 0 1,1 0-1,0 0 1,0 0-1,0 1 1,1-1-1,0 1 1,0 0-1,0 0 1,1 1-1,0-1 1,0 0 0,0 1-1,0 11 1,1-17-157,1 0-1,0 0 1,1 0 0,-1 0 0,0 0 0,0 0 0,0 0 0,1 0 0,-1 0 0,0 0 0,1 0-1,-1 0 1,1 0 0,-1 0 0,1 0 0,0-1 0,-1 1 0,1 0 0,0 0 0,-1-1 0,1 1 0,0 0-1,0-1 1,0 1 0,0 0 0,0-1 0,1 1 0,2 0-1,-1 0 1,1 0-1,-1 0 1,1-1-1,0 1 1,-1-1-1,1 0 1,5 0-1,3-2-3,0 0-1,0 0 0,0-1 1,15-5-1,-4-2-19,0-1-1,-1-1 1,-1-1 0,0 0 0,-1-2-1,0-1 1,-1 0 0,-1-1-1,0-1 1,-2-1 0,0 0-1,-1-1 1,-1-1 0,-1 0 0,0-1-1,15-40 1,-23 42 33,-11 22 92,-16 30 130,16-20-231,0 0 1,1 1-1,0 0 1,1 0-1,1 0 1,0 0-1,1 1 1,0-1-1,1 1 1,0-1-1,1 1 1,3 17-1,-2-27-194,0-1 0,0 1 1,1-1-1,-1 0 0,1 0 0,0 0 0,0 0 1,0 0-1,0 0 0,0 0 0,1-1 1,-1 1-1,1-1 0,0 0 0,-1 1 0,1-1 1,0-1-1,0 1 0,1 0 0,-1-1 0,0 1 1,1-1-1,-1 0 0,0 0 0,1 0 1,5 0-1,33 3-6898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1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264 99 16047,'0'0'6684,"3"-11"-3385,10-34-512,-13 43-2729,1 1 1,-1 0 0,0 0-1,1 0 1,-1-1 0,0 1 0,0 0-1,0 0 1,0-1 0,0 1-1,0 0 1,0 0 0,-1-1 0,1 1-1,0 0 1,-1 0 0,1 0-1,-1-1 1,1 1 0,-1 0 0,1 0-1,-1 0 1,0 0 0,1 0-1,-1 0 1,0 0 0,0 0 0,0 0-1,0 1 1,0-1 0,0 0-1,0 0 1,0 1 0,0-1-1,0 1 1,-1-1 0,1 1 0,0 0-1,0-1 1,0 1 0,-3 0-1,-3-1 187,-1 0 0,1 1-1,-1 0 1,1 1 0,-10 1-1,13-2-227,-5 3-17,-1-1 0,0 1 0,0 1 0,1 0 0,0 0 0,0 1 0,0 0 0,1 1 0,-1 0 0,1 0 0,1 1 0,-12 12 0,11-12 0,1 1 0,0 0 0,1 1 0,0 0 0,0 0 0,1 0 0,0 0 0,0 1 0,1 0 0,1 0 0,-1 0 0,-1 12 0,5-19 2,0-1 0,0 0 0,0 1 0,0-1-1,1 0 1,-1 1 0,1-1 0,-1 0 0,1 0 0,0 1 0,0-1 0,0 0 0,0 0 0,0 0-1,1 0 1,-1 0 0,1 0 0,-1-1 0,1 1 0,-1 0 0,1-1 0,0 1 0,0-1-1,0 0 1,0 1 0,0-1 0,0 0 0,0 0 0,0 0 0,1-1 0,-1 1 0,0 0 0,1-1-1,-1 0 1,4 1 0,12 2-106,0-1 1,1-1-1,29-2 0,-25 1-238,50-3-2764,1-7-3797,-4-8-4532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1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14670,'0'0'15631,"1"87"-15407,3-48-160,4-5 0,1-4-64,4-5-897,1-6-1089,2-5-1185,1-8-224,-3-6-1442,0 0-4003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2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0 208 16239,'0'0'3075,"9"-8"102,2-2-2712,1 1 0,0 1 1,0-1-1,1 2 0,-1 0 1,2 0-1,-1 1 0,1 1 1,0 0-1,0 1 0,26-4 1,-34 7-468,-1 1 0,1 0 1,0 0-1,-1 0 0,1 0 1,0 1-1,-1 0 0,10 3 1,-13-3-3,0 0 1,0 1 0,-1-1 0,1 0 0,0 0-1,-1 1 1,1-1 0,-1 1 0,0-1 0,1 1-1,-1 0 1,0 0 0,0-1 0,0 1 0,0 0-1,0 0 1,-1 0 0,1 0 0,-1 0 0,1 0-1,-1 0 1,0 0 0,1 1 0,-1-1 0,0 0-1,-1 3 1,1 1 257,0 1 0,0-1 0,-1 0 0,1 0 0,-2 0 0,1 0 0,-1 0 0,0 0 0,0 0 0,0 0 0,-7 9 0,20-42 32,-2-1-1,-1 0 1,-1 0-1,-1-1 0,2-37 1,-5 45-253,-3 20-48,0 0 0,1-1-1,-1 1 1,1 0 0,-1-1 0,1 1-1,0 0 1,0 0 0,-1 0 0,1 0-1,0 0 1,0 0 0,0 0 0,0 0-1,0 0 1,0 0 0,1 0 0,-1 0-1,0 1 1,0-1 0,1 1 0,-1-1-1,0 1 1,1-1 0,-1 1 0,0 0-1,1-1 1,-1 1 0,1 0 0,-1 0 0,0 0-1,1 0 1,-1 0 0,0 1 0,3 0-1,66 14-1578,-38-7 96,-4-6-3558,-12-3-2518,-4-3-6616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2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15150,'0'0'4292,"67"20"-5060,-31-2-6984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3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10 17969,'0'0'10709,"-12"-2"-8958,9 1-1688,-3 0 51,-1-1-1,1 1 1,-1 0 0,0 0 0,0 1-1,0 0 1,1 0 0,-1 0 0,0 1-1,0 0 1,1 1 0,-1-1 0,0 1-1,1 0 1,0 1 0,0 0 0,-1 0-1,1 0 1,-10 8 0,10-5-114,0 0 0,1 0 0,0 0 0,0 1 0,0 0 0,0 0 0,1 1 0,1-1 0,-6 15 0,8-19 0,0-1 0,0 1 0,0-1 0,0 1 0,1-1 0,-1 1 0,1 0 0,0-1 0,0 1 0,0 0 0,0-1 0,0 1 0,1 0 0,-1-1 0,1 1 0,0 0 0,0-1 0,-1 1 0,2-1 0,-1 0 0,0 1 0,0-1 0,1 0 0,-1 0 0,1 1 0,0-1 0,0 0 0,0-1 0,0 1 0,0 0 0,0-1 0,0 1 0,0-1 0,3 2 0,8 2-628,1 0 0,-1-1-1,0-1 1,1 0 0,0-1 0,0 0 0,0-1-1,0-1 1,26-2 0,-18-1-965,0 0 0,1-2 1,-2 0-1,1-2 0,29-12 0,-20 5-5822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3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89 205 19571,'0'0'6187,"-10"6"-3710,2 0-1918,0-1 1,0 1 0,0 0 0,-12 14-1,17-17-457,0 1 0,1-1 0,-1 1 0,1-1 0,0 1 0,0 0 0,0 0 0,1 0 0,-1 0 0,1 1 0,0-1 0,0 0 0,0 0 0,1 1 0,0-1 0,0 8 0,0-10-102,1-1 0,-1 1 0,1 0 0,0-1 0,0 1 0,0-1 0,0 1 0,0-1 0,0 1 0,0-1 0,0 0 0,0 1 0,1-1 0,-1 0 0,0 0 0,1 0 0,-1 0 0,1 0 0,-1 0 0,1 0 0,0-1 0,-1 1 0,1-1 0,0 1 0,-1-1 0,1 1 0,0-1 0,0 0 0,2 0 0,61 1 0,-55-1 0,-3-1-36,0 0-1,0-1 1,0 1-1,0-1 1,0-1-1,0 1 1,-1-1-1,1 0 1,-1-1-1,1 1 1,-1-1-1,-1-1 1,1 1-1,5-6 1,3-3-77,-2-1 1,1-1-1,-2 0 0,12-19 1,-30 87 384,4-42-197,0 0 0,1-1-1,0 1 1,1 0 0,1 0 0,-1 1 0,2-1 0,2 19-1,-3-27-157,1 0 0,0 0 0,1 1-1,-1-1 1,0 0 0,1 0-1,0 0 1,-1 0 0,1-1 0,1 1-1,-1 0 1,0-1 0,4 4-1,-3-4-257,0 0 0,1 0 0,-1 0 0,1-1 0,0 1-1,-1-1 1,1 1 0,0-1 0,0-1 0,0 1-1,0 0 1,0-1 0,7 0 0,-7 0-622,1 0 1,0 0-1,0 0 0,-1-1 0,1 0 1,0 0-1,-1 0 0,1-1 1,-1 1-1,0-1 0,6-3 1,20-18-12096</inkml:trace>
  <inkml:trace contextRef="#ctx0" brushRef="#br0" timeOffset="1">678 0 15471,'0'0'12459,"-27"54"-9960,20-31-609,3 5-1442,-2 3-448,3 2 0,1 2 0,-1 0 0,3-1 0,0-5-256,0 1-2211,0-8-1376,11-8-1378,9-7-4004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3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0 14894,'-9'1'6193,"1"0"-5738,0 1 0,1 0 0,-1 0 0,0 0 0,1 1 0,0 0 0,-1 1 0,1-1 0,1 2 0,-1-1 0,0 1 0,1 0 0,0 0 0,0 0 0,1 1 0,-1 0 0,1 0 0,1 0 0,-1 1 0,-4 8 0,7-11-389,0-1 0,1 1 1,-1 0-1,1-1 0,0 1 0,0 0 0,0 0 0,0 0 0,1 0 0,-1 0 0,1 0 0,0 0 0,0 0 0,1 0 0,-1 0 0,2 5 0,-1-7-64,1 0 0,-1 0 0,0 0 0,1 0 0,-1 0 1,1-1-1,-1 1 0,1 0 0,0-1 0,0 1 0,0-1 0,0 1 0,0-1 0,0 0 0,0 0 0,0 0 0,1 0 0,-1 0 0,0-1 0,1 1 0,-1-1 0,0 1 0,1-1 0,-1 0 0,1 0 0,-1 0 0,3-1 0,8 1-131,-1-2 0,1 0 1,-1 0-1,0-1 0,0-1 0,0 0 0,-1-1 0,1 0 1,-1 0-1,0-1 0,-1-1 0,1 0 0,-1 0 0,10-11 1,-20 17 128,1 1 0,-1-1 0,1 0 0,-1 1 0,1-1 1,-1 0-1,1 1 0,0-1 0,-1 1 0,1-1 0,0 1 1,-1-1-1,1 1 0,0 0 0,0-1 0,-1 1 1,1 0-1,0 0 0,0-1 0,0 1 0,-1 0 0,1 0 1,0 0-1,0 0 0,0 0 0,-1 0 0,1 0 0,0 0 1,0 0-1,0 1 0,-1-1 0,1 0 0,1 1 0,1 26 38,-1 3 31,-2-29-65,0 0-1,0 0 1,0-1-1,1 1 1,-1 0-1,0 0 1,1-1-1,-1 1 1,0-1-1,1 1 1,-1 0-1,1-1 1,-1 1-1,1-1 1,-1 1-1,1-1 1,-1 1-1,1-1 0,0 1 1,-1-1-1,1 0 1,0 1-1,-1-1 1,1 0-1,0 1 1,0-1-1,-1 0 1,1 0-1,0 0 1,0 0-1,1 0 1,4 1 21,0-1 0,0-1 0,1 1 0,-1-1 1,0 0-1,0-1 0,0 1 0,0-1 0,0 0 0,-1-1 1,1 0-1,0 1 0,-1-2 0,0 1 0,0-1 0,0 1 1,0-1-1,-1-1 0,1 1 0,-1-1 0,0 1 0,0-1 1,-1-1-1,1 1 0,-1 0 0,0-1 0,3-8 0,-4 7 300,-1 0 0,0 0 0,0 0-1,0 0 1,-1-13 0,2 19-325,1 0 0,-1 0 0,1 1 0,-1-1 0,1 1 0,-1 0 0,1 0 0,-1 0 0,1 0 0,2 1 0,-2-1 0,57 2-827,-39 0-909,0-1 0,0-1-1,0-1 1,25-4 0,-8-9-11594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4.6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0 6342,'0'0'17195,"-7"15"-16448,-6 16-178,1 0 0,2 1 1,1 0-1,-6 42 0,-22 306 3034,36-402-3635,-2 1 1,-1-1-1,0 1 0,-2 0 1,0 0-1,-13-28 0,8 21-59,1-1-1,-7-35 1,17 63 80,0 0 0,0 0 1,0-1-1,0 1 1,0 0-1,0 0 0,0 0 1,0-1-1,0 1 1,0 0-1,1 0 1,-1 0-1,1 0 0,-1 0 1,1-1-1,-1 1 1,1 0-1,0 0 0,-1 0 1,1 0-1,0 1 1,0-1-1,0 0 0,-1 0 1,1 0-1,0 1 1,0-1-1,0 0 1,0 1-1,1-1 0,-1 1 1,0-1-1,0 1 1,0 0-1,0-1 0,0 1 1,1 0-1,-1 0 1,2 0-1,8-2-405,1 2-1,-1 0 1,19 2-1,-6-1-1422,75-5-7520,-49-7-287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4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9161,'0'0'17104,"-6"57"-14574,-3-17-768,2 4-161,4 3-992,3-2-609,0-1 0,8-7 0,10-3 0,3-10-545,0-5-1569,4-9-1121,-2-8-2178,2-2-4260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5.6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93 11883,'0'0'10832,"-11"2"-8846,-1 1-1208,0 0 0,0 1 0,0 0 0,0 1 0,1 0 0,-1 0 0,-20 15 0,32-20-771,0 1 0,0-1 0,-1 0 0,1 0 0,0 0 1,0 0-1,0 0 0,0 0 0,0 0 0,0 0 0,-1 0 0,1 0 0,0 1 0,0-1 0,0 0 0,0 0 0,0 0 0,0 0 0,0 0 0,0 0 0,-1 1 0,1-1 0,0 0 0,0 0 0,0 0 0,0 0 0,0 1 0,0-1 1,0 0-1,0 0 0,0 0 0,0 0 0,0 1 0,0-1 0,0 0 0,0 0 0,0 0 0,0 0 0,0 1 0,0-1 0,1 0 0,-1 0 0,0 0 0,0 0 0,0 0 0,0 0 0,0 1 0,0-1 0,0 0 0,0 0 0,1 0 0,-1 0 1,0 0-1,0 0 0,0 0 0,0 0 0,0 1 0,1-1 0,-1 0 0,0 0 0,0 0 0,0 0 0,0 0 0,1 0 0,-1 0 0,0 0 0,20 0 230,24-8-561,-14-10-745,-28 17 1031,-1 0 0,1 0 0,-1 0 0,0 0-1,0 0 1,1 0 0,-1-1 0,0 1 0,0 0 0,0-1-1,0 1 1,-1-1 0,1 1 0,0-1 0,-1 0-1,1 1 1,-1-1 0,1-2 0,-9 19 174,8-14-117,-1-1-1,0 1 0,1-1 0,-1 1 0,1-1 0,-1 1 0,1-1 0,-1 1 0,1-1 0,-1 1 0,1 0 0,-1-1 1,1 1-1,0 0 0,-1-1 0,1 1 0,0 0 0,0 0 0,0-1 0,-1 1 0,1 0 0,0 0 0,0-1 1,0 1-1,0 0 0,0 0 0,0 0 0,1-1 0,-1 1 0,0 0 0,0-1 0,0 1 0,1 0 0,-1 0 1,0-1-1,1 1 0,-1 0 0,1-1 0,-1 1 0,1-1 0,-1 1 0,1 0 0,-1-1 0,1 1 0,-1-1 1,1 0-1,0 1 0,-1-1 0,2 1 0,3 1 4,0 0 0,0 0 0,0-1 0,-1 1 1,2-1-1,-1-1 0,0 1 0,0-1 0,0 1 0,0-1 0,0-1 1,0 1-1,0-1 0,0 0 0,7-2 0,4-3 5,-1 0 0,0-1 0,20-13 0,-24 13-39,0 0 0,0 2 0,0-1-1,0 1 1,1 1 0,0 0 0,0 0-1,13-1 1,-21 4 1,0 1 0,-1 0 0,1 0 0,0 0 0,-1 0 0,1 0 0,0 1 0,-1-1 0,1 1 0,-1 0 0,7 2 0,-9-1 6,1-1 0,-1 1 1,1-1-1,-1 1 0,0-1 1,0 1-1,0 0 0,0 0 1,0 0-1,0-1 0,0 1 1,0 0-1,-1 0 0,1 0 0,-1 0 1,0 0-1,1 0 0,-1 0 1,0 0-1,0 1 0,0-1 1,-1 2-1,0 25 386,0-25-324,1 0 0,0 0 0,0 0 1,0 0-1,0 0 0,0 0 0,1 0 1,0 0-1,0 0 0,1 4 0,0-7-44,-1 1 0,1 0 0,-1-1 1,1 1-1,0-1 0,-1 0 0,1 0 0,0 0 0,0 1 0,0-2 0,0 1 0,0 0 0,0 0 0,0-1 0,0 1 0,1-1 0,-1 1 1,0-1-1,0 0 0,0 0 0,1 0 0,-1 0 0,2-1 0,8 0-15,0 0 1,0-1 0,-1 0-1,0-1 1,1 0-1,-1-1 1,0 0-1,0 0 1,-1-1-1,1-1 1,-1 0-1,-1-1 1,1 1 0,-1-2-1,0 1 1,0-2-1,-1 1 1,0-1-1,-1 0 1,0 0-1,7-13 1,-11 33-429,-4-5 454,2 0 0,-1 0 0,1 0 0,-1 0 0,2-1 0,-1 1 0,1 0 0,-1-1 0,2 1 0,-1-1 0,1 1 0,-1-1 0,1 0 0,5 6 1,-3-7-8,0-1 1,0 0 0,0 0 0,1 0 0,-1 0 0,1-1 0,0 0-1,0 0 1,-1 0 0,1-1 0,0 0 0,1 0 0,-1-1 0,0 1 0,0-1-1,0-1 1,0 1 0,0-1 0,0 0 0,0 0 0,0-1 0,0 0-1,-1 0 1,1 0 0,0-1 0,-1 0 0,0 0 0,0 0 0,0 0 0,0-1-1,0 0 1,-1 0 0,1 0 0,-1-1 0,0 0 0,0 1 0,-1-1-1,0-1 1,0 1 0,0 0 0,0-1 0,-1 1 0,0-1 0,0 0 0,0 0-1,-1 0 1,0 0 0,1-8 0,-2 9-18,0 0 0,0 0 0,0 0 0,0 0 0,-1 0 0,0-1 0,0 1 0,0 0 0,0 0 0,-5-9 0,6 14-37,0 0 0,0 0 0,0-1 0,0 1-1,0 0 1,0 0 0,-1 0 0,1-1 0,0 1 0,0 0 0,0 0 0,0-1-1,0 1 1,0 0 0,0 0 0,0 0 0,0-1 0,0 1 0,0 0 0,0 0-1,1-1 1,-1 1 0,0 0 0,0 0 0,0-1 0,0 1 0,0 0 0,0 0 0,0 0-1,1 0 1,-1-1 0,0 1 0,0 0 0,0 0 0,0 0 0,1 0 0,-1-1-1,0 1 1,0 0 0,0 0 0,1 0 0,-1 0 0,0 0 0,0 0 0,1 0-1,-1 0 1,0 0 0,0 0 0,0 0 0,1 0 0,-1 0 0,14 0-5019,-12 0 3335,23 0-7125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6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6246,'0'0'-288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9.0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43 284 7271,'-35'37'3027,"34"-37"-2883,1 0 0,-1 1 0,1-1 0,-1 0 0,1 0 0,0 1 0,-1-1 0,1 0 0,0 1 0,-1-1 0,1 1 0,0-1 0,-1 0 1,1 1-1,0-1 0,0 1 0,-1-1 0,1 1 0,0-1 0,0 1 0,0-1 0,0 1 0,0-1 0,0 1 0,0-1 0,0 1 0,0-1 0,0 1 0,0-1 0,0 1 0,0-1 1,0 1-1,0-1 0,0 1 0,1-1 0,-1 1 0,0-1 0,0 0 0,1 1 0,-1-1 0,0 1 0,1-1 0,-1 0 0,0 1 0,1-1 0,-1 0 0,0 1 0,1-1 0,-1 0 1,1 1-1,-1-1 0,1 0 0,-1 0 0,0 0 0,1 0 0,-1 1 0,2-1 0,25 2 2674,-25-2-2348,11-1-10,-1 0-1,1-1 1,0-1 0,-1 0 0,0-1 0,0 0-1,0-1 1,0 0 0,-1-1 0,18-12 0,-4 1-404,0-1 1,-2-1 0,30-31 0,-48 45-41,0 1 0,-1-1 0,0 0 0,0 0 0,0 0 0,-1 0 0,1-1 0,-1 1 0,0-1 0,-1 0 0,0 0 0,0 0 0,0 0 0,0 0 0,-1-1 0,1-11 0,-3 17-16,1-1-1,-1 0 1,0 0-1,1 1 1,-1-1-1,0 0 1,0 1-1,0-1 1,0 1-1,0-1 1,0 1-1,-1 0 1,1-1 0,0 1-1,-1 0 1,1 0-1,-1 0 1,1 0-1,-1 0 1,0 0-1,1 0 1,-1 1-1,0-1 1,0 1-1,1-1 1,-1 1 0,0-1-1,0 1 1,0 0-1,0 0 1,-2 0-1,-63 0 14,66 0-11,-10 2 68,0 1 1,0 0-1,1 0 1,0 1-1,0 0 1,0 1-1,0 0 1,1 1-1,-1 0 1,1 0-1,1 1 1,-1 0-1,1 0 1,1 1-1,-1 0 0,1 1 1,1 0-1,0 0 1,-10 19-1,15-27-42,0 0 0,1 0-1,-1 0 1,0 0 0,1 0-1,-1 1 1,1-1-1,0 0 1,-1 0 0,1 0-1,0 1 1,0-1 0,0 0-1,-1 0 1,1 1 0,1-1-1,-1 0 1,0 0 0,0 1-1,0-1 1,1 0-1,-1 0 1,0 1 0,1-1-1,-1 0 1,1 0 0,0 0-1,-1 0 1,1 0 0,0 0-1,0 0 1,0 0 0,-1 0-1,1 0 1,0 0-1,0-1 1,0 1 0,0 0-1,1-1 1,-1 1 0,0 0-1,0-1 1,0 1 0,0-1-1,1 0 1,-1 0 0,0 1-1,3-1 1,9 2-4,0-1-1,0-1 1,0 0 0,15-2-1,-2 0 111,13-1-334,0-1 0,0-2 0,45-14-1,-43 10-55,1 1 0,63-4 0,-103 13 281,0-1 0,0 1 1,0 0-1,0 0 1,0 0-1,0 0 0,0 0 1,0 1-1,0-1 1,-1 1-1,1-1 0,0 1 1,0 0-1,0-1 1,-1 1-1,1 0 0,0 0 1,-1 0-1,1 1 0,-1-1 1,1 0-1,-1 0 1,0 1-1,1-1 0,-1 1 1,0-1-1,1 3 1,0 2 148,0 0 1,-1-1 0,0 1 0,0 0 0,-1 0 0,0 0-1,0 8 1,0-8-81,-1-1 0,1 1 0,1-1 0,-1 1 1,1-1-1,0 1 0,0-1 0,1 1 0,-1-1 0,4 7 0,-4-11-85,0 0 0,-1 0 0,1 0 0,0 0 0,-1 0-1,1 0 1,0-1 0,0 1 0,0 0 0,0 0 0,0-1 0,0 1 0,0-1 0,0 1 0,0-1 0,0 1-1,0-1 1,0 0 0,0 1 0,0-1 0,1 0 0,-1 0 0,0 0 0,0 0 0,0 0 0,0 0 0,0 0-1,1 0 1,-1-1 0,0 1 0,0 0 0,0-1 0,0 1 0,0 0 0,0-1 0,0 0 0,0 1 0,0-1-1,0 1 1,0-1 0,0 0 0,1-1 0,2-1 24,-1-1 0,1 1-1,-1-1 1,0 0 0,0 0 0,0 0-1,0 0 1,3-9 0,0-6-33,-2 0 0,0-1 0,-1 0 0,0 1 0,-2-1 0,-2-31 0,1 42 0,40 9 0,196-6-625,-234 6 619,0 0 0,-1 0 0,1 0-1,0 1 1,-1-1 0,1 0 0,-1 1-1,1 0 1,0-1 0,-1 1 0,1 0 0,-1 0-1,0 0 1,1 0 0,-1 0 0,0 0-1,0 0 1,1 0 0,-1 0 0,0 1-1,0-1 1,0 1 0,0-1 0,-1 0-1,1 1 1,0-1 0,-1 1 0,1 0-1,-1-1 1,1 1 0,-1 0 0,0-1-1,1 1 1,-1 1 0,1 11 90,-1-1-1,0 0 1,-3 22 0,1-1 264,2-33-343,-1 1 1,1 0-1,0 0 1,1 0-1,-1 0 1,0 0-1,0-1 1,1 1-1,-1 0 0,1 0 1,-1-1-1,1 1 1,0 0-1,0-1 1,0 1-1,0-1 1,0 1-1,0-1 1,0 1-1,1-1 0,1 2 1,0-1-2,1-1-1,-1 1 1,0-1 0,0 0-1,1-1 1,-1 1-1,1 0 1,-1-1 0,1 0-1,6 0 1,-5 0-4,1 0 0,0 0 0,-1 0 0,1-1 0,-1 0 0,1 0 0,-1-1 0,0 1 0,1-1 0,8-4 0,-11 3 0,0 1 0,0-1 0,0 0 0,0 0 0,-1 0 0,1 0 0,-1 0 0,0-1 0,0 1 0,0-1 0,0 1 0,0-1 0,-1 0 0,0 0 0,0 1 0,1-6 0,2-6 0,0 0 0,-1-1 0,-1 0 0,-1 1 0,0-1 0,-1 0 0,-1 0 0,-3-22 0,0 31 0,4 13 0,8 18 0,-3-19 0,0-1 0,1 1 0,-1-1 0,1 0 0,0-1 0,0 1 0,0-1 0,1-1 0,-1 1 0,1-1 0,0 0 0,-1-1 0,9 2 0,11 0 0,55 0 0,-71-3 0,-2 0 0,0-1 0,0 0 0,0-1 0,0 1 0,-1-1 0,1-1 0,0 0 0,-1 0 0,0 0 0,0-1 0,11-7 0,-13 8 0,-1 0 0,0-1 0,0 1 0,0-1 0,0 0 0,0 0 0,-1 0 0,1-1 0,-1 0 0,0 1 0,-1-1 0,1 0 0,-1 0 0,0 0 0,0-1 0,-1 1 0,2-10 0,-6 21 0,-1 0 0,0-1 0,0 1 0,0-1 0,0 0 0,-1-1 0,0 1 0,-8 5 0,30-35 0,-17 24 0,1 1 0,-1-1 0,0 1 0,0-1 0,1 1 0,-1-1 0,0 1 0,0-1 0,0 1 0,1-1 0,-1 1 0,0-1 0,0 1 0,0-1 0,0 1 0,0-1 0,0 1 0,0-1 0,0 1 0,-1-1 0,1 1 0,0-1 0,0 1 0,0-1 0,0 1 0,-1-1 0,1 1 0,0-1 0,-1 1 0,1-1 0,0 1 0,-1 0 0,1-1 0,0 1 0,-1 0 0,1-1 0,-1 1 0,1 0 0,0-1 0,-1 1 0,1 0 0,-1 0 0,1-1 0,-1 1 0,1 0 0,-1 0 0,1 0 0,-1 0 0,0 0 0,-4 1 0,1 0 0,0 0 0,0 0 0,0 1 0,-1 0 0,2 0 0,-1 0 0,0 0 0,0 1 0,1-1 0,-1 1 0,1 0 0,0 0 0,0 0 0,0 1 0,0-1 0,1 1 0,-1 0 0,1-1 0,-2 6 0,-6 8 0,2 1 0,0-1 0,-8 26 0,14-36 0,0 1 0,0 0 0,1 0 0,0 0 0,0 14 0,1-21 0,1-1 0,0 1 0,0 0 0,0-1 0,0 1 0,0-1 0,0 0 0,0 1 0,0-1 0,1 0 0,-1 1 0,0-1 0,0 0 0,0 0 0,0 0 0,0 0 0,0 0 0,0 0 0,1 0 0,-1-1 0,0 1 0,1-1 0,31-5 0,-20 0 0,0-1 0,0-1 0,22-17 0,-27 18 0,1 0 0,0 1 0,0 0 0,1 0 0,0 1 0,0 0 0,0 1 0,15-4 0,-25 7 0,1 1 0,0 0 0,-1 0 0,1 0 0,0 0 0,-1 0 0,1 0 0,0 0 0,0 0 0,-1 0 0,1 0 0,0 0 0,-1 0 0,1 1 0,0-1 0,-1 0 0,1 0 0,0 1 0,-1-1 0,1 0 0,0 1 0,-1-1 0,1 1 0,-1-1 0,1 1 0,-1-1 0,1 1 0,-1-1 0,1 1 0,-1-1 0,1 2 0,0 26 0,-3-20 0,0 0 0,0 0 0,-1 0 0,0 0 0,-4 7 0,6-13 0,-1 0 0,1 0 0,0 0 0,0 0 0,0 0 0,0 0 0,0 0 0,1 0 0,-1 0 0,1 1 0,-1-1 0,1 0 0,0 0 0,0 1 0,0-1 0,0 0 0,1 4 0,0-5 0,0 0 0,-1 0 0,1 0 0,0-1 0,0 1 0,0 0 0,0 0 0,0-1 0,0 1 0,1-1 0,-1 1 0,0-1 0,0 1 0,0-1 0,0 0 0,1 0 0,-1 1 0,0-1 0,0 0 0,1 0 0,-1 0 0,0 0 0,0-1 0,1 1 0,-1 0 0,0 0 0,0-1 0,0 1 0,0-1 0,1 1 0,-1-1 0,1 0 0,3-2 0,1 1 0,-1-1 0,0 0 0,-1-1 0,1 1 0,0-1 0,-1 0 0,0 0 0,0 0 0,0 0 0,-1-1 0,1 0 0,-1 0 0,0 0 0,3-6 0,-1-1 0,1 1 0,-2-1 0,0 0 0,0 0 0,-1 0 0,2-14 0,-3 26 0,0-1 0,0 1 0,0 0 0,1 0 0,-1 0 0,0 0 0,0 0 0,0 1 0,0-1 0,1 1 0,-1-1 0,0 1 0,0 0 0,2 1 0,3 0 0,6-1 0,-1 0 0,1-1 0,0 0 0,-1-1 0,1 0 0,0-1 0,-1-1 0,1 0 0,-1 0 0,0-1 0,0-1 0,-1 0 0,1-1 0,-1 0 0,0-1 0,12-9 0,-20 18-28,-4 8-38,-6 20-86,3-17 115,1 14 22,2 0 0,0 0 0,1 0 1,2 0-1,7 36 0,-5-30-339,0 0 0,-2 49 0,-3-70 410,0 0 0,-1 0-1,0 0 1,-1-1-1,-1 1 1,1-1 0,-2 0-1,1 0 1,-2 0-1,-11 18 1,12-22 46,0 0 0,-1 0 0,1 0-1,-1-1 1,-9 8 0,14-13-96,0 0 1,1-1-1,-1 0 0,0 1 1,0-1-1,1 1 0,-1-1 1,0 0-1,0 1 0,0-1 0,1 0 1,-1 0-1,0 0 0,0 0 1,0 0-1,0 0 0,1 0 1,-1 0-1,0 0 0,0 0 0,0 0 1,0 0-1,1-1 0,-3 1 1,2-2-4,-1 1 0,1-1 1,0 1-1,0-1 0,-1 1 1,1-1-1,0 0 0,0 0 1,1 1-1,-1-1 0,0 0 1,0 0-1,1 0 0,-1 0 1,1-4-1,-3-4-3,1-1 0,1 1 0,-1-1 0,2 0 0,0 0 0,0 0 0,1 1 0,0-1 0,4-17 0,-2 22 0,-1-1 0,2 0 0,-1 1 0,0-1 0,1 1 0,0 0 0,1 0 0,0 1 0,-1-1 0,2 1 0,-1 0 0,0 0 0,1 1 0,0 0 0,8-5 0,18-8-1254,60-24-1,11-5-5044,-56 18-5873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49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39 19731,'0'0'5108,"-11"-6"-3170,-1 0-1640,0 1-1,-1 0 0,1 1 1,-1 1-1,-18-3 1,27 5-267,0 0 0,0 1-1,0-1 1,0 1 0,0 0 0,-1 0 0,1 0 0,0 1 0,0 0 0,0-1 0,0 1 0,0 1 0,0-1 0,0 1 0,0-1 0,1 1 0,-1 0 0,0 0 0,1 1 0,0-1 0,-1 1 0,1 0 0,0-1 0,0 1-1,-3 6 1,5-8-35,0 0-1,1 0 0,-1 0 0,1 0 1,0 0-1,-1 1 0,1-1 0,0 0 1,0 0-1,0 0 0,-1 1 0,1-1 1,1 0-1,-1 0 0,0 0 0,0 1 1,0-1-1,1 0 0,-1 0 0,0 0 1,1 0-1,-1 1 0,1-1 0,-1 0 1,1 0-1,0 0 0,-1 0 0,1 0 0,0 0 1,0-1-1,0 1 0,0 0 0,2 1 1,39 22-383,-35-21 257,55 23-869,-37-17 424,0 2 0,0 0 0,40 27 0,-63-37 570,0 0 0,-1 1 0,1-1 0,0 1-1,0-1 1,-1 1 0,1-1 0,-1 1 0,1 0-1,-1 0 1,0 0 0,0 0 0,1 0 0,-2 0 0,1 0-1,0 0 1,0 0 0,-1 0 0,2 4 0,-3-4 78,1 0 1,0-1-1,-1 1 1,1 0-1,-1-1 1,0 1 0,1-1-1,-1 1 1,0-1-1,0 1 1,0-1-1,0 1 1,0-1 0,-1 0-1,1 1 1,0-1-1,0 0 1,-1 0-1,-1 1 1,-7 4 389,0-1 0,1-1-1,-2 1 1,1-2 0,0 1 0,-17 2-1,-9-1 450,0-1-1,-58-2 0,80-2-874,13 0-53,1 0 0,-1 0-1,0 1 1,1-1 0,-1 0 0,1 0-1,-1 0 1,0 0 0,1 0 0,-1 0-1,0 0 1,1 0 0,-1 0 0,0 0 0,1-1-1,-1 1 1,0 0 0,1 0 0,-1-1-1,1 1 1,-1 0 0,0-1 0,1 1-1,-1 0 1,1-1 0,-1 1 0,1-1 0,-1 1-1,1-1 1,0 1 0,-1-1 0,1 1-1,-1-1 1,1 1 0,0-1 0,0 0-1,-1 1 1,1-1 0,0 0 0,0 1-1,0-1 1,0-1 0,0 1-123,1-1-1,0 1 0,0-1 1,0 0-1,0 1 1,0 0-1,0-1 1,0 1-1,1 0 1,-1-1-1,1 1 1,-1 0-1,0 0 1,1 0-1,0 0 1,2-1-1,84-37-10632,-28 13 880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0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 19955,'0'0'5045,"-10"13"-2451,-33 41-816,40-51-1657,1 0 1,-1 0 0,1 1-1,0-1 1,0 1 0,0-1-1,0 1 1,1-1 0,-1 1-1,1 0 1,0 0 0,0 0-1,0 0 1,1 0 0,0 0-1,-1 0 1,1 0 0,1 4-1,0-7-114,-1 1 0,1-1 0,0 0 0,0 0 0,0 0 0,0 1 0,0-1 0,0-1 0,1 1 0,-1 0-1,0 0 1,0 0 0,1 0 0,-1-1 0,0 1 0,1-1 0,-1 1 0,1-1 0,-1 0 0,1 1 0,-1-1 0,1 0 0,-1 0 0,1 0-1,-1 0 1,1 0 0,-1 0 0,1 0 0,1-1 0,51-5-225,-31-2-362,-1 0 0,-1-2 0,1 0 0,-1-1 0,32-24 1,-25 17 481,-6 10 448,-22 8-327,1 0 0,-1 0 1,1 0-1,0 0 0,-1 0 1,1 0-1,-1 1 0,1-1 1,-1 0-1,1 0 0,-1 1 1,1-1-1,-1 0 0,1 1 1,-1-1-1,0 0 0,1 1 1,-1-1-1,1 0 1,-1 1-1,0-1 0,1 1 1,-1 0-1,2 4 147,-1-1 0,0 1 0,0 0 0,0-1 0,-1 1 1,0 0-1,0 5 0,0-6-81,0 0 0,0 1 0,0-1 0,0 0 0,1 0 0,-1 0-1,1 0 1,0 0 0,1 0 0,-1 0 0,1 0 0,2 4 0,-1-6-46,1 1 0,0 0 0,0-1 0,0 0 0,0 0 0,0 0 0,0 0 0,1-1 0,-1 0 0,1 0 0,-1 0-1,1 0 1,-1-1 0,1 1 0,-1-1 0,6-1 0,5 0 86,1 0-1,-1-1 1,23-6-1,-3-4-367,0-1 0,-1-2 0,36-22 0,-12 8-76,-68 51-480,-3-3 559,-10 14-1720,5-17-5493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0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19346,'0'0'10410,"60"5"-19923,-34 5-2754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1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219 158 18257,'0'0'4719,"-11"-7"-2482,1 1-1822,1 0 0,-1 1 0,0 1-1,-19-7 1,25 10-292,0 0-1,0 0 1,-1 0 0,1 1-1,0-1 1,0 1 0,-1 0-1,1 1 1,0-1 0,0 1-1,-1 0 1,1 0 0,0 0-1,0 0 1,0 1 0,0 0-1,0-1 1,0 1-1,-5 5 1,5-4 1,-1 1 0,1 0 0,0 0 1,0 0-1,0 0 0,0 1 0,1 0 0,0 0 0,0 0 0,0 0 0,1 0 0,-1 0 1,-1 8-1,4-10-100,-1-1 0,1 1 0,0-1-1,-1 0 1,1 1 0,1-1 0,-1 1 0,0-1 0,0 1 0,1-1 0,0 0 0,-1 1 0,1-1 0,0 0 0,0 0 0,0 0 0,0 1 0,1-1 0,-1 0 0,1-1 0,-1 1 0,1 0-1,-1 0 1,1 0 0,0-1 0,0 1 0,0-1 0,0 0 0,0 0 0,0 1 0,0-1 0,1 0 0,2 0 0,9 4-164,0-1 0,0 0 1,0-1-1,1-1 0,-1 0 0,0-1 1,1-1-1,0 0 0,-1-1 0,17-3 0,-28 3 131,-1 0-1,1 1 0,-1-1 0,1 0 1,-1-1-1,1 1 0,-1 0 1,1-1-1,-1 1 0,0-1 0,0 0 1,0 0-1,0 0 0,0 0 0,0 0 1,2-4-1,-4 6 16,0 0 0,-1 0 0,1 0 0,0-1 0,0 1 0,0 0 0,0 0 0,0 0 0,-1 0 0,1 0 0,0-1 0,0 1 0,0 0 0,-1 0 0,1 0 0,0 0 0,0 0 0,-1 0 0,1 0 1,0 0-1,0 0 0,-1 0 0,1 0 0,0 0 0,0 0 0,-1 0 0,1 0 0,0 0 0,0 0 0,0 0 0,-1 0 0,1 0 0,0 0 0,0 0 0,-1 0 0,1 0 0,0 0 0,0 1 0,0-1 0,-1 0 0,1 0 0,0 0 0,0 0 0,0 1 0,0-1 0,-1 0 0,1 0 0,0 0 0,0 1 0,0-1 0,0 0 0,-12 9 129,5 1-52,5-7 18,0-1 1,0 1-1,1 0 0,-1 0 0,1 0 0,-1 0 0,1 0 1,0 0-1,0 0 0,-1 5 0,2-7 219,17-15-106,-6-11-214,-10 25 0,-1 1 0,0-1 0,0 0 0,1 0 0,-1 0 0,0 0 0,0 0 0,1 0 0,-1 0 0,0 0 0,0 0 0,1 1 0,-1-1 0,0 0 0,0 0 0,1 0 0,-1 1 0,0-1 0,0 0 0,0 0 0,0 0 0,1 1 0,-1-1 0,0 0 0,0 0 0,0 1 0,0-1 0,0 0 0,0 0 0,0 1 0,0-1 0,0 0 0,0 1 0,0-1 0,0 0 0,0 0 0,0 1 0,0-1 0,0 0 0,0 0 0,0 1 0,1 55 0,-1-45 0,0 32 0,-2 0 0,-1 0 0,-3-1 0,-1 1 0,-2-1 0,-2-1 0,-2 0 0,-1-1 0,-36 69 0,46-102 0,0-1 0,0-1 0,-1 1 0,1 0 0,-1-1 0,-11 9 0,15-13 0,-1 0 0,1 0 0,0 0 0,0-1 0,0 1 0,-1 0 0,1 0 0,0-1 0,-1 1 0,1-1 0,0 0 0,-1 1 0,1-1 0,-1 0 0,1 0 0,-1 0 0,1 0 0,0 0 0,-1 0 0,1 0 0,-1 0 0,1 0 0,-1-1 0,1 1 0,0-1 0,-1 1 0,1-1 0,0 0 0,-1 1 0,1-1 0,0 0 0,0 0 0,0 0 0,0 0 0,0 0 0,0 0 0,0 0 0,0 0 0,0 0 0,0 0 0,-1-3 0,-3-5 0,1-1 0,0 0 0,0 0 0,1-1 0,1 1 0,-1-1 0,2 1 0,-1-1 0,2 0 0,0-17 0,0 13 0,1 0 0,1 0 0,0 0 0,1 1 0,1-1 0,0 1 0,7-17 0,-2 14 0,2 0 0,-1 0 0,2 1 0,0 0 0,1 1 0,0 1 0,23-19 0,120-82 0,-12 10 0,-115 80 0,46-51 0,-69 69 0,0 0 0,-1 0 0,1-1 0,-1 0 0,-1 0 0,0 0 0,0 0 0,0-1 0,-1 0 0,0 1 0,-1-1 0,0 0 0,1-14 0,-3 22 0,0 0 0,0 0 0,-1 0 0,1 1 0,0-1 0,-1 0 0,1 0 0,0 0 0,-1 0 0,1 0 0,-1 0 0,0 1 0,1-1 0,-1 0 0,0 0 0,1 1 0,-1-1 0,0 0 0,0 1 0,1-1 0,-1 1 0,0-1 0,0 1 0,0 0 0,0-1 0,0 1 0,0 0 0,0-1 0,0 1 0,0 0 0,0 0 0,0 0 0,0 0 0,0 0 0,0 0 0,0 0 0,0 0 0,0 0 0,1 1 0,-1-1 0,0 0 0,0 1 0,0-1 0,0 1 0,-1 0 0,-4 0 0,0 1 0,0 0 0,0 1 0,0 0 0,0 0 0,-6 4 0,-1 3 0,0 1 0,0 1 0,1 0 0,1 1 0,-16 21 0,24-29 0,-1 0 0,1 0 0,0 0 0,0 1 0,1-1 0,-1 1 0,1 0 0,0 0 0,1 0 0,0 0 0,0 0 0,0 0 0,0 0 0,1 0 0,0 1 0,1-1 0,-1 0 0,3 11 0,-1-14 0,-1 0 0,1-1 0,0 1 0,-1 0 0,1-1 0,1 1 0,-1-1 0,0 0 0,1 0 0,-1 0 0,1 0 0,-1 0 0,1 0 0,0-1 0,0 1 0,0-1 0,0 0 0,0 0 0,0 0 0,0 0 0,0 0 0,0-1 0,5 1 0,8 1 0,0-1 0,0-1 0,19-1 0,-25-1 0,1 0 0,-1 0 0,-1-1 0,1 0 0,0-1 0,-1 0 0,0 0 0,15-10 0,-20 12 0,1-1 0,-1 1 0,0-1 0,0 0 0,-1-1 0,1 1 0,-1 0 0,0-1 0,0 0 0,0 0 0,0 0 0,0 0 0,-1 0 0,0-1 0,0 1 0,0 0 0,0-1 0,-1 0 0,0 1 0,1-7 0,-2 11 0,0-1 0,0 1 0,0 0 0,0 0 0,-1-1 0,1 1 0,0 0 0,0 0 0,0-1 0,0 1 0,-1 0 0,1 0 0,0 0 0,0 0 0,0-1 0,-1 1 0,1 0 0,0 0 0,0 0 0,-1 0 0,1 0 0,0 0 0,0 0 0,-1-1 0,1 1 0,0 0 0,0 0 0,-1 0 0,1 0 0,0 0 0,-1 0 0,1 0 0,0 0 0,0 1 0,-1-1 0,1 0 0,0 0 0,0 0 0,-1 0 0,1 0 0,0 0 0,0 0 0,-1 1 0,-13 5 0,10-2 5,0 0 0,1 0 1,-1 0-1,1 1 0,-1-1 0,1 1 0,0 0 1,1 0-1,0 0 0,-1 0 0,1 0 0,1 0 0,-1 1 1,1-1-1,0 1 0,0-1 0,0 9 0,1-9-53,0-1 0,0 0 0,1 1 0,-1-1 0,1 1-1,0-1 1,0 0 0,1 0 0,-1 0 0,1 0 0,0 0-1,0 0 1,0 0 0,0 0 0,1-1 0,-1 1 0,1-1 0,0 1-1,0-1 1,0 0 0,1 0 0,6 4 0,33 10-4725,5-8-4622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2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88 11115,'2'-2'728,"0"0"1,1 0-1,-1 0 1,-1 0 0,1 0-1,0 0 1,0-1-1,-1 1 1,1 0 0,-1-1-1,0 0 1,0 1 0,0-1-1,0 0 1,0 1-1,0-5 1,-1 6-541,0 0-1,0 0 1,-1 1 0,1-1-1,0 0 1,0 1-1,-1-1 1,1 1 0,0-1-1,-1 0 1,1 1 0,0-1-1,-1 1 1,1-1-1,-1 1 1,1-1 0,-1 1-1,1-1 1,-1 1-1,1 0 1,-1-1 0,0 1-1,1 0 1,-2-1 0,-28-1 800,19 4-958,0 1 0,0 0 0,0 1 0,1 0 0,0 1 0,0 0 0,0 1 0,0 0 0,1 1 0,0 0 0,0 0 0,1 1 0,0 0 1,0 0-1,1 1 0,0 0 0,0 0 0,-10 20 0,17-28-28,-1 0 0,1 0 0,0 0-1,-1 0 1,1 0 0,0 0 0,-1 0 0,1 0 0,0 0 0,0 0 0,0 0 0,0 1 0,0-1 0,0 0 0,0 0-1,1 0 1,-1 0 0,0 0 0,1 0 0,-1 0 0,0 0 0,1 0 0,-1 0 0,1 0 0,0 0 0,-1 0 0,2 1-1,0-1 8,0 0 1,0 0-1,0 0 0,0-1 0,0 1 0,0 0 0,0-1 0,0 0 0,0 1 0,0-1 0,0 0 0,0 0 0,4-1 0,6 0 31,0-1 0,0-1-1,0 0 1,14-6 0,-3 0-11,-1-1 1,-1-1 0,1-1-1,-2-1 1,0 0-1,0-2 1,-1 0 0,-1-2-1,-1 0 1,28-35-1,-53 68 31,1 1-1,1-1 0,0 2 1,1-1-1,1 0 0,0 1 1,1 0-1,0 32 0,3-48-143,0-1-1,0 1 1,0-1 0,0 1-1,1-1 1,-1 0-1,0 1 1,1-1-1,-1 1 1,1-1-1,-1 0 1,1 1 0,0-1-1,0 0 1,0 1-1,-1-1 1,1 0-1,0 0 1,0 0 0,1 0-1,-1 0 1,0 0-1,0 0 1,0 0-1,1-1 1,-1 1-1,0 0 1,1-1 0,-1 1-1,2 0 1,3 0-951,-1 0 0,1-1 0,-1 0 1,1 0-1,0 0 0,-1 0 0,8-2 1,22-7-7849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2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251 1 20243,'0'0'3860,"-13"7"-1186,-206 95 3316,218-102-5990,0 0 0,0 1 0,0-1 0,0 1 0,0-1 0,0 1 0,0 0 0,0-1 0,0 1 0,0 0 0,0 0 0,1 0 0,-1 0 0,0-1 0,0 1 0,1 0 0,-1 0 0,1 0 0,-1 0 0,1 0 0,-1 1 0,1-1 0,0 0 0,-1 1 0,2-1 0,-1 0 0,1 0 0,-1 0 0,1 0 0,-1 0 0,1 0 0,-1 0 0,1 0 0,0 0 0,0 0 0,-1-1 0,1 1 0,0 0 0,0-1 0,0 1 0,0 0 0,0-1 0,0 1 0,1 0 0,55 17 0,21-6-2764,-53-9-292,1-2 1,41-2-1,-47-2-5865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2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20 22517,'0'0'2675,"-12"-4"-374,3 1-2075,-1 0 0,1 0 0,-1 1 0,0 0 0,0 1 0,0 0 0,0 0 0,0 1 1,0 0-1,0 1 0,0 0 0,0 1 0,0 0 0,1 1 0,-1 0 0,-16 7 0,21-7-211,-1 1 0,0 0 1,1 0-1,0 1 0,0 0 0,0 0 0,0 0 0,1 0 0,0 1 0,0 0 0,-3 6 0,6-10-17,0 0 0,0 0 0,1 0 0,-1 0-1,0 0 1,1 0 0,-1 0 0,1 0 0,0 1 0,0-1-1,0 0 1,0 0 0,0 0 0,0 0 0,1 1-1,-1-1 1,1 0 0,-1 0 0,1 0 0,0 0 0,0 0-1,0 0 1,0 0 0,0 0 0,0 0 0,1-1 0,-1 1-1,1 0 1,-1-1 0,1 1 0,-1-1 0,1 0-1,0 1 1,0-1 0,0 0 0,0 0 0,0 0 0,2 1-1,10 4-610,-1 0 0,1-1 0,22 5 0,47 1-5583,-33-10 164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3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8 12620,'0'0'15983,"-12"-2"-15631,9 1-327,-1 0 9,0 0 0,0 0-1,0 0 1,0 1 0,0 0 0,0-1 0,0 1 0,0 1-1,-1-1 1,1 0 0,0 1 0,0 0 0,0 0 0,0 0-1,1 1 1,-1-1 0,0 1 0,0 0 0,1 0-1,-1 0 1,1 0 0,0 1 0,-1 0 0,-2 2 0,2 0 125,0-1 1,1 1 0,-1 0-1,1 0 1,0 0 0,0 1-1,-4 9 1,7-14-150,0 0 1,-1 0-1,1 0 1,0 0-1,0 0 0,0 0 1,0 0-1,0 0 1,0 0-1,0 0 1,0 0-1,0 1 0,0-1 1,0 0-1,1 0 1,-1 0-1,0 0 1,1 0-1,-1 0 0,1 0 1,-1-1-1,1 1 1,0 0-1,-1 0 1,1 0-1,0 0 0,0-1 1,-1 1-1,1 0 1,0-1-1,0 1 1,0-1-1,0 1 0,0-1 1,0 1-1,0-1 1,0 1-1,0-1 1,0 0-1,0 0 0,0 0 1,0 1-1,0-1 1,0 0-1,0 0 1,0 0-1,0-1 0,2 1 1,24 0-147,0-1 0,0-1 0,0-1 1,0-1-1,-1-2 0,0-1 0,0-1 0,45-19 0,-71 26 151,1 0 0,0 1-1,0-1 1,0 1-1,0-1 1,0 1-1,0-1 1,0 1-1,0 0 1,0-1-1,0 1 1,0 0-1,0 0 1,0 0 0,0 0-1,0 0 1,0 0-1,0 0 1,0 0-1,0 0 1,0 1-1,0-1 1,0 0-1,0 1 1,0-1-1,0 1 1,1 0 0,1 26 795,-3-13-842,1-13 41,0 0 0,0 0 0,0-1 0,-1 1 0,1 0 0,0 0 0,0 0 0,1-1 0,-1 1 1,0 0-1,0-1 0,0 1 0,0-1 0,1 0 0,-1 1 0,0-1 0,0 0 0,1 0 1,-1 0-1,0 1 0,0-1 0,1-1 0,-1 1 0,0 0 0,2 0 0,39-2-475,13-9-1348,29-18-7554,-4 1-2400,-30 14 8250,-32 6 433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3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208 135 9225,'6'-12'1430,"0"1"-1048,26-51 1068,-11 13 2404,-28 63-2649,0 0 0,-1 0 0,-12 16 0,9-15-655,1 0 0,-14 31 0,15-25-95,1 1 0,2 0 0,-9 44-1,14-60-459,0 0 0,1 0 0,-1 0 0,1 0 0,0 0 0,0 0 0,1 0 0,0 0 0,0 0 0,0 0 0,1 0 0,0 0 0,0-1 0,0 1 0,1-1 0,0 1 0,0-1 0,0 0 0,1 0 0,4 5 0,-7-10-27,-1 1 0,0-1 0,0 1 0,1-1 0,-1 1 0,1-1 0,-1 0 1,0 1-1,1-1 0,-1 0 0,1 1 0,-1-1 0,1 0 0,-1 1 0,0-1 1,1 0-1,-1 0 0,1 0 0,0 0 0,-1 1 0,1-1 0,-1 0 1,1 0-1,-1 0 0,1 0 0,-1 0 0,1 0 0,-1 0 0,1 0 0,-1-1 1,1 1-1,-1 0 0,1 0 0,-1 0 0,1 0 0,-1-1 0,1 1 0,-1 0 1,1-1-1,-1 1 0,1 0 0,-1-1 0,0 1 0,1 0 0,0-1 1,-1-1-123,1 1 1,-1 0 0,0-1 0,0 1-1,1 0 1,-1-1 0,0 1 0,0 0-1,0-1 1,0 1 0,0 0 0,-1-1-1,1 1 1,0 0 0,-1 0 0,1-1 0,0 1-1,-2-1 1,-5-10 95,-2 1 1,1 1-1,-2-1 0,1 2 0,-1-1 0,-1 1 1,0 1-1,-14-10 0,-15-11 1619,21 16-591,16 11-637,-1 0 0,1 0-1,-1-1 1,1 1 0,0-1 0,0 1-1,0-1 1,0 0 0,0 0-1,1 0 1,-1-1 0,-1-3 0,4 7-263,0-1 1,0 1-1,0-1 1,1 1 0,-1 0-1,0-1 1,0 1-1,1-1 1,-1 1 0,0 0-1,0-1 1,1 1-1,-1 0 1,0-1-1,1 1 1,-1 0 0,1 0-1,-1-1 1,0 1-1,1 0 1,-1 0-1,1 0 1,-1 0 0,1-1-1,-1 1 1,1 0-1,-1 0 1,1 0 0,-1 0-1,0 0 1,1 0-1,-1 0 1,1 0-1,24-1 156,-19 0-59,134-2 223,-6 0-2051,-45-7-2903,-22-2-2189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5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0 16271,'0'0'1682,"-2"15"-833,-9 66 1735,3 1-1,5 141 1,3-222-2552,0 0-1,0 1 1,0-1 0,1 0-1,-1 0 1,0 1 0,1-1-1,-1 0 1,1 0-1,0 0 1,-1 0 0,1 0-1,0 0 1,0 0 0,-1 0-1,1 0 1,0 0-1,0 0 1,0 0 0,0 0-1,0-1 1,0 1 0,1 0-1,-1-1 1,0 1 0,0-1-1,0 1 1,1-1-1,-1 0 1,0 0 0,0 1-1,1-1 1,-1 0 0,0 0-1,1 0 1,-1 0 0,0 0-1,0-1 1,1 1-1,-1 0 1,0 0 0,0-1-1,1 1 1,-1-1 0,1 0-1,7-2 59,0 0 1,0-1-1,-1 0 0,15-10 0,37-35 72,-45 35-175,1 1 0,23-16 0,-39 29-2,1 0 1,0-1 0,-1 1-1,1 0 1,-1-1 0,1 1-1,-1 0 1,1 0 0,0-1-1,-1 1 1,1 0 0,-1 0-1,1 0 1,0 0 0,-1 0 0,1 0-1,0 0 1,-1 0 0,1 0-1,0 0 1,-1 0 0,1 0-1,0 0 1,-1 1 0,1-1-1,-1 0 1,1 0 0,-1 1-1,1-1 1,0 0 0,0 2-1,8 21-95,-7 44 378,-3-55-192,1 50 21,1-61-124,-1-1 1,0 1 0,0-1 0,0 1 0,0-1 0,1 1 0,-1 0-1,0-1 1,0 1 0,1-1 0,-1 1 0,0-1 0,1 1 0,-1-1 0,1 0-1,-1 1 1,1-1 0,-1 1 0,1-1 0,-1 0 0,1 1 0,-1-1-1,1 0 1,-1 0 0,1 1 0,-1-1 0,1 0 0,0 0 0,-1 0-1,1 0 1,-1 0 0,1 0 0,0 0 0,-1 0 0,1 0 0,-1 0-1,1 0 1,0 0 0,-1 0 0,1-1 0,-1 1 0,1 0 0,-1 0 0,1-1-1,-1 1 1,2-1 0,28-13-4388,-2-8-1389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5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26 17649,'0'0'1425,"-9"12"6,3-4-1228,-1-1 308,0 1 1,1 0-1,0 0 0,1 1 0,0 0 0,0 0 1,0 0-1,2 0 0,-1 1 0,1-1 0,0 1 1,-1 10-1,4-19-484,1 0 0,-1 1 0,1-1 0,-1 0 0,0 0 0,1 0 0,0 0 0,-1 0 0,1-1 0,0 1 0,-1 0 0,1 0 0,0 0 0,0 0 0,0-1 0,0 1 0,0 0 0,0-1 0,0 1 0,0-1 0,0 1 0,0-1 0,0 0 0,0 1 0,0-1 0,0 0 0,0 0 0,0 1 0,0-1 0,1 0 0,-1 0 0,0 0 0,0-1 0,2 1 0,45-6 261,-34 1-287,0 0 0,0-1-1,-1-1 1,0 0 0,0-1 0,0-1 0,12-10 0,-19 15-15,-1 0 0,0-1 0,1 0 1,-2 0-1,1 0 0,0-1 1,-1 0-1,0 1 0,-1-1 0,1-1 1,-1 1-1,0 0 0,-1-1 1,0 0-1,0 1 0,0-1 1,1-9-1,-7 11 624,-5 10-452,-6 11-157,11-6-35,1 0 1,0-1 0,0 1 0,1 0 0,0 1 0,0-1 0,1 0 0,1 0 0,1 20 0,-1-28-163,0-1 1,1 0-1,-1 1 1,1-1 0,-1 0-1,1 1 1,-1-1-1,1 0 1,0 0-1,0 1 1,0-1 0,0 0-1,0 0 1,0 0-1,0 0 1,0 0 0,0 0-1,0 0 1,0-1-1,1 1 1,-1 0 0,0-1-1,1 1 1,-1-1-1,0 1 1,1-1-1,-1 0 1,1 1 0,-1-1-1,1 0 1,-1 0-1,0 0 1,1 0 0,-1 0-1,1 0 1,-1-1-1,3 0 1,22 1-5245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5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18481,'-11'9'1725,"-22"16"-478,-103 89 6576,135-114-7824,1 0 1,0 0 0,-1 0 0,1 1 0,0-1-1,-1 0 1,1 0 0,0 0 0,0 1-1,-1-1 1,1 0 0,0 0 0,0 1-1,-1-1 1,1 0 0,0 1 0,0-1 0,0 0-1,0 1 1,0-1 0,-1 0 0,1 0-1,0 1 1,0-1 0,0 1 0,0-1-1,0 0 1,0 1 0,0-1 0,0 0 0,0 1-1,0-1 1,0 0 0,0 1 0,1-1-1,-1 0 1,0 1 0,0-1 0,0 0-1,0 1 1,0-1 0,1 0 0,-1 0 0,0 1-1,20 2-201,29-9-653,-27 1 336,0 1 1,0 2-1,0 0 1,0 1-1,0 1 1,37 5-1,-57-5 573,0 1 1,-1-1 0,1 0-1,0 1 1,0 0-1,-1-1 1,1 1-1,0 0 1,-1 0 0,1 0-1,-1 0 1,1 0-1,-1 0 1,1 0-1,-1 1 1,0-1-1,0 0 1,0 1 0,0-1-1,0 1 1,0-1-1,0 1 1,0 0-1,0-1 1,-1 1 0,1 0-1,-1 0 1,1-1-1,-1 1 1,0 0-1,1 0 1,-1 0-1,0 0 1,0-1 0,-1 1-1,1 0 1,0 0-1,-1 2 1,0 0 237,-1 1 0,0 0 0,0 0 0,0-1 0,0 1 1,-1-1-1,0 0 0,0 0 0,0 0 0,0 0 0,-1 0 0,-6 4 1,2 0-235,-2-1 0,1 0 0,-1-1 0,0 0 0,0-1 1,0 0-1,-1-1 0,0 0 0,-18 5 0,29-9-162,-1 0-1,1 0 1,-1 0-1,1 0 1,0-1-1,-1 1 0,1 0 1,-1 0-1,1 0 1,0 0-1,-1 0 1,1 0-1,0 0 0,-1-1 1,1 1-1,0 0 1,-1 0-1,1 0 1,0-1-1,0 1 1,-1 0-1,1-1 0,0 1 1,0 0-1,-1 0 1,1-1-1,0 1 1,0 0-1,0-1 0,0 1 1,-1-1-1,1 1 1,0 0-1,0-1 1,0 1-1,0 0 0,0-1 1,0 1-1,0-1 1,0 1-1,0 0 1,0-1-1,0 1 1,0 0-1,0-1 0,1 0 1,5-19-4762,10-8-3082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6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1 22325,'0'0'1089,"-27"62"801,9-20 64,2 8 0,1 0-801,5-1-192,8-3-545,2-5-320,3-5 0,13-8-32,0-7-320,0-4-577,-3-7-128,-3-5-352,-4-5-993,-10-22-14734</inkml:trace>
  <inkml:trace contextRef="#ctx0" brushRef="#br0" timeOffset="1">1 314 10794,'0'0'5157,"63"-5"-5573,-24 1-4421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6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2 9897,'0'0'12327,"-7"12"-10598,1-2-1416,-27 53 1905,31-59-2115,0 0 0,1 0 0,0 1 1,-1-1-1,1 0 0,1 1 0,-1-1 0,1 1 1,-1-1-1,1 1 0,0-1 0,1 1 0,-1-1 1,3 9-1,-1-11-86,-1 0 0,1 0 0,0 0 0,0-1 0,0 1 0,0 0 0,0-1 0,1 1 0,-1-1 0,0 0 0,1 0 0,-1 0 0,1 0 1,-1 0-1,1 0 0,-1-1 0,1 1 0,0-1 0,-1 0 0,1 1 0,0-1 0,-1-1 0,1 1 0,3-1 0,4 1 29,0-1-1,-1-1 1,1 1-1,-1-2 1,13-3-1,-12 1-41,-1 0-1,0 0 1,0-1-1,0 0 1,-1-1-1,0 0 1,9-10-1,-13 14 163,-1-1-1,0 1 1,0-1-1,0 0 0,-1 0 1,1 0-1,-1 0 1,0 0-1,0-1 0,0 1 1,-1-1-1,0 1 1,0-1-1,0 1 1,0-1-1,-1 0 0,1 0 1,-2-6-1,1 9-141,-1 1-1,1-1 0,-1 1 1,0 0-1,0-1 1,1 1-1,-1 0 1,0 0-1,0 0 0,-1-1 1,1 1-1,0 0 1,0 0-1,0 0 1,-1 1-1,1-1 0,0 0 1,-1 0-1,1 1 1,-1-1-1,1 1 1,-1-1-1,1 1 0,-1 0 1,1 0-1,-1-1 1,-1 1-1,-51 0 178,41 0-193,-17 5-1008,29-4 844,0-1-1,0 0 1,0 1-1,0-1 1,0 0-1,0 1 1,1-1-1,-1 1 0,0-1 1,0 1-1,0 0 1,1-1-1,-1 1 1,0 0-1,1 0 1,-1 0-1,0-1 1,1 1-1,-1 0 1,1 0-1,-1 0 0,1 0 1,0 0-1,-1 0 1,1 0-1,0 1 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7.0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17553,'0'0'9801,"-8"11"-8819,-3 7-608,0 0 0,2 0-1,0 1 1,1 0 0,1 1-1,1-1 1,0 1 0,2 1-1,0-1 1,-1 27 0,5-46-368,0 0 1,1 0-1,-1 1 1,0-1-1,1 0 1,-1 0-1,1 0 1,-1 0-1,1 0 1,-1 0-1,1 0 1,0 0-1,-1 0 1,1 0-1,0 0 1,0 0-1,0-1 1,-1 1-1,1 0 1,0-1-1,0 1 1,0 0-1,0-1 1,0 1-1,1-1 1,-1 0-1,0 1 1,0-1-1,0 0 1,0 1-1,2-1 1,45 1 88,-33-1-137,72-10-1440,-71 6 1015,0 2-1,-1 0 1,1 0-1,0 2 1,31 2 0,-45-2 471,-1 1 1,1 0 0,-1-1-1,1 1 1,0 0 0,-1 0-1,1 0 1,-1 0 0,0 0-1,1 0 1,-1 0 0,0 0 0,0 0-1,0 1 1,0-1 0,0 1-1,0-1 1,0 0 0,0 1-1,0 0 1,-1-1 0,1 1-1,0-1 1,-1 1 0,0 0 0,1 0-1,-1-1 1,0 1 0,0 0-1,0-1 1,0 1 0,-1 3-1,1-1 108,0 0-1,-1 1 0,1-1 1,-1 0-1,0 0 0,-1 0 0,1 0 1,-1 0-1,1 0 0,-1-1 1,0 1-1,-5 6 0,0-3 25,-1 0 1,0-1-1,0 0 1,0 0-1,-1-1 0,1 0 1,-1 0-1,-1-1 0,1-1 1,-15 5-1,5-3 113,-1-1 0,0-1-1,1-1 1,-27 0 0,42-2-342,1-1 0,0 1 1,-1 0-1,1-1 0,0 0 0,0 0 0,0 0 1,0 0-1,0 0 0,0-1 0,0 1 1,0-1-1,0 0 0,1 0 0,-1 0 0,1 0 1,-1 0-1,1-1 0,0 1 0,-3-4 0,4 4-29,0 1 0,0-1 0,1 0-1,-1 0 1,0 0 0,1 0-1,-1 0 1,1 0 0,-1 0-1,1 0 1,0 0 0,0 0-1,0 0 1,0 0 0,0 0-1,1 0 1,-1 0 0,0 0 0,1 0-1,0 0 1,-1 0 0,1 0-1,0 0 1,0 1 0,0-1-1,0 0 1,0 1 0,1-1-1,-1 0 1,0 1 0,1 0-1,-1-1 1,4-1 0,26-17-5286,8 0-1783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7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0 149 17072,'0'0'13127,"11"1"-12198,7-3-814,0 0 1,1-1-1,-1-1 0,0-1 1,-1 0-1,1-1 0,-1-1 1,0-1-1,16-10 0,-24 14-99,36-26 68,-43 29-62,0-1 1,0 0 0,0 0 0,0 0 0,0 0-1,0 0 1,0-1 0,-1 1 0,1-1 0,-1 1 0,1-1-1,-1 1 1,0-1 0,0 0 0,1-4 0,-3 7-23,1-1 1,0 0 0,0 0 0,-1 1-1,1-1 1,0 0 0,-1 1 0,1-1-1,-1 0 1,1 1 0,-1-1 0,1 0-1,-1 1 1,1-1 0,-1 1-1,0-1 1,1 1 0,-1 0 0,0-1-1,1 1 1,-1-1 0,0 1 0,1 0-1,-1 0 1,0-1 0,0 1 0,1 0-1,-1 0 1,0 0 0,0 0 0,0 0-1,1 0 1,-1 0 0,0 0 0,-1 1-1,-34 0-5,34 0 5,-8 1 0,1 0 0,0 1 0,-1 0 0,1 1 0,0 0 0,0 0 0,1 1 0,-1 0 0,-10 9 0,15-12 0,0 1 0,1 0 0,-1 0 0,1 0 0,0 0 0,0 0 0,0 1 0,0-1 0,1 1 0,-1 0 0,1 0 0,0 0 0,0 0 0,0 0 0,1 0 0,-1 1 0,1-1 0,0 0 0,1 1 0,-1-1 0,1 1 0,0 7 0,1-10-46,0 1 0,0-1 0,0 0 0,0 0 0,1 0 0,-1 0 0,1 0 0,-1 0 0,1 0 0,0 0 0,0-1 0,0 1 0,0-1 0,0 1 0,0-1 0,0 0 0,0 0 0,1 0 0,-1 0 0,0 0 0,1 0 0,-1-1 0,1 1 0,-1-1 0,3 0 0,72 6-4084,-72-6 3573,54 0-7525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7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220 1 2755,'0'0'17824,"-9"2"-14743,-5 2-2512,0 1 0,0 0 0,1 1 0,-1 0 1,1 1-1,1 1 0,-1 0 0,-14 13 0,20-16-506,1 0 0,0 1-1,0 0 1,0 0 0,1 0-1,0 1 1,0 0 0,1 0 0,0 0-1,0 0 1,1 0 0,0 1-1,0 0 1,0 0 0,1 0 0,1 0-1,-2 14 1,3-20-63,0 0 0,0 0 0,1 0 1,-1 1-1,1-1 0,-1 0 0,1-1 0,0 1 0,0 0 1,0 0-1,0 0 0,0 0 0,0-1 0,0 1 0,1 0 1,-1-1-1,1 0 0,-1 1 0,1-1 0,0 0 0,-1 1 1,1-1-1,0 0 0,0 0 0,0 0 0,0-1 0,0 1 1,0 0-1,0-1 0,0 0 0,0 1 0,3-1 1,10 2-168,0-1 0,0 0 0,25-3 0,-22 1-287,6-1-954,0 0-1,0-2 1,0-1-1,-1-1 0,0-1 1,25-11-1,9-8-5451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8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18578,'0'0'8840,"-55"53"-7495,41-12-160,-1 6-480,3 2-193,3 0-95,6-5-193,3-9-128,0-3-32,7-11-256,6-8-897,6-8-897,1-5-2050,3-2-3042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8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33 7079,'0'0'15358,"-12"4"-12646,6-2-2437,-7 2 382,0 0 0,-1 2-1,2-1 1,-15 10 0,24-13-570,-1 0-1,1 0 1,0 0 0,0 1-1,0-1 1,0 1 0,1 0-1,-1 0 1,1 0 0,-1 0-1,1 0 1,0 1-1,1-1 1,-1 1 0,0-1-1,1 1 1,0 0 0,0-1-1,0 1 1,0 0 0,1 0-1,-1 7 1,1-9-79,0 0 0,1-1-1,-1 1 1,0 0 0,1 0 0,0 0 0,-1-1-1,1 1 1,0 0 0,0-1 0,0 1 0,0-1-1,0 1 1,0-1 0,0 1 0,0-1 0,1 0-1,-1 1 1,0-1 0,4 1 0,-1 1 13,0-1-1,1 0 1,0 0 0,0 0 0,-1-1 0,1 1-1,8 0 1,8 0 62,-1-1 1,37-3-1,-53 2-76,2-1 5,0 1-1,0-1 1,0 0-1,0-1 0,0 1 1,-1-1-1,1-1 1,0 1-1,-1-1 0,1 0 1,-1 0-1,0 0 1,0-1-1,0 0 1,-1 0-1,1 0 0,-1 0 1,0-1-1,0 0 1,-1 1-1,1-1 0,-1-1 1,0 1-1,-1-1 1,1 1-1,-1-1 1,0 0-1,0 1 0,-1-1 1,1 0-1,-2 0 1,1 0-1,0 0 0,-1-1 1,-1-7-1,0 11-43,0 0-1,0 1 1,0-1-1,0 0 1,0 1-1,-1 0 1,1-1-1,-1 1 1,0 0-1,0 0 1,0 0-1,0 0 1,0 0-1,0 0 1,0 0-1,-1 1 1,1-1-1,0 1 1,-1 0-1,1 0 0,-1 0 1,0 0-1,1 0 1,-1 0-1,0 1 1,0-1-1,1 1 1,-1 0-1,0 0 1,0 0-1,0 0 1,-2 1-1,4-1-148,0 0-1,0 0 1,0 1-1,0-1 1,0 0-1,0 1 1,1-1-1,-1 1 1,0-1-1,0 1 1,0-1-1,1 1 1,-1 0-1,0-1 1,1 1-1,-1 0 1,0-1-1,1 1 1,-1 0-1,1 0 1,-1 0-1,1 0 1,0 0-1,-1-1 1,1 1-1,0 0 1,0 0-1,0 0 1,-1 0-1,1 2 1,3 17-7501,6-11-283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8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10 15439,'0'0'10794,"-12"-3"-9326,3 1-1250,0 0-1,-1 1 1,0 0 0,1 0-1,-1 1 1,-14 2 0,20-2-170,-1 1 1,1 0 0,0 0-1,-1 0 1,1 0 0,0 1-1,0-1 1,0 1 0,0 0 0,1 1-1,-1-1 1,0 1 0,1-1-1,-1 1 1,1 0 0,0 0-1,0 0 1,0 1 0,1-1 0,-4 6-1,6-9-54,0 1 1,-1-1-1,1 1 0,0-1 0,0 1 0,0-1 0,-1 1 0,1 0 0,0-1 0,0 1 0,0-1 1,0 1-1,0-1 0,0 1 0,0-1 0,0 1 0,0 0 0,0-1 0,0 1 0,1-1 1,-1 1-1,0-1 0,0 1 0,1-1 0,-1 1 0,0-1 0,0 1 0,1-1 0,-1 0 1,1 1-1,-1-1 0,0 1 0,1-1 0,-1 0 0,1 1 0,-1-1 0,1 0 0,-1 1 1,1-1-1,-1 0 0,1 0 0,-1 0 0,1 1 0,-1-1 0,1 0 0,-1 0 0,2 0 1,33 4-637,-26-4 376,111 14-3633,-107-12 3729,0 1-1,0 0 1,-1 1-1,1 1 0,-1 0 1,23 13-1,-33-18 233,-1 1 1,1 0-1,-1 0 0,0 0 1,1-1-1,-1 2 0,0-1 1,1 0-1,-1 0 0,0 0 1,0 0-1,0 1 0,0-1 0,0 1 1,0-1-1,-1 0 0,1 1 1,0-1-1,-1 1 0,1 0 1,-1-1-1,1 1 0,-1 0 1,0-1-1,0 1 0,0 0 1,0-1-1,0 1 0,0 0 1,0-1-1,-1 1 0,1-1 1,0 1-1,-1 0 0,1-1 0,-1 1 1,0-1-1,0 1 0,1-1 1,-1 1-1,0-1 0,0 0 1,0 0-1,0 1 0,-1-1 1,1 0-1,0 0 0,0 0 1,-3 1-1,-6 6 361,-1 0 0,1-2 0,-1 1 0,0-1-1,-14 5 1,6-3-233,-1-1-1,0-1 1,-1 0-1,1-2 1,-23 3-1,42-7-251,0 0-1,0 0 0,0 0 0,0 0 0,0 0 1,1 0-1,-1 0 0,0 0 0,0 0 0,0 0 1,0 0-1,0-1 0,0 1 0,0 0 0,1 0 1,-1-1-1,0 1 0,0-1 0,0 1 0,1-1 0,-1 1 1,0-1-1,1 0 0,-1 1 0,0-1 0,1 0 1,-1 1-1,1-1 0,-1 0 0,1 0 0,-1 0 1,1 1-1,0-1 0,-1 0 0,1-1 0,-1-1-478,1 0 0,0 1 0,0-1 0,1 0 0,-1 1 0,1-1 0,-1 1 0,1-1 0,0 1 0,0-1 0,0 1 0,2-5 0,18-22-7338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9.2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35 107 11371,'0'0'6529,"10"3"-2878,3 1-2471,0-1 0,0-1 0,1 0-1,-1-1 1,25 0 0,-35-1-1076,0 0 0,1 0 0,-1-1 0,0 1-1,0-1 1,0 1 0,0-1 0,0 0 0,0 0 0,0 0 0,-1-1 0,1 1-1,0-1 1,0 1 0,-1-1 0,1 0 0,-1 0 0,0 0 0,0 0 0,0 0-1,0-1 1,0 1 0,0-1 0,0 1 0,-1-1 0,1 0 0,-1 0 0,0 0-1,0 0 1,0 0 0,0 0 0,0 0 0,-1 0 0,1 0 0,-1 0 0,0-4-1,0 5-96,0 1-1,0-1 1,0 0-1,-1 0 1,1 1-1,-1-1 1,1 0-1,-1 1 1,1-1-1,-1 1 1,0-1-1,0 1 1,0-1-1,0 1 1,0-1-1,0 1 1,0 0-1,0 0 1,0 0-1,-1-1 1,1 1-1,-3-1 1,0 0 3,0 0 0,-1 0 0,1 0 0,0 1 0,-1 0-1,1 0 1,-1 0 0,-7 0 0,3 1-4,1-1-1,-1 2 1,1-1-1,0 1 1,-1 1-1,1-1 1,0 1-1,0 1 1,-12 4-1,15-4-5,0 0 0,1 1 0,0 0 0,-1-1 0,1 1 0,1 0 0,-1 1 0,0-1 0,1 1 0,0 0 0,0-1 0,1 1 0,-1 1 0,1-1 0,0 0 0,-2 8 0,3-10 0,1 1 0,-1-1 0,1 0 0,0 1 0,0-1 0,0 0 0,0 1 0,1-1 0,-1 0 0,1 1 0,0-1 0,0 0 0,0 0 0,0 0 0,0 1 0,1-1 0,0-1 0,-1 1 0,1 0 0,0 0 0,0-1 0,1 1 0,-1-1 0,0 1 0,1-1 0,0 0 0,-1 0 0,6 2 0,5 3-647,0-2 1,0 1-1,1-2 1,0 0-1,0 0 0,0-2 1,23 3-1,-14-4-1297,0 0 0,-1-2-1,1 0 1,25-5 0,-6-7-8818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8:59.6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260 234 12684,'0'0'17051,"-11"-8"-15258,5 3-1741,0 1 0,0 0-1,0 1 1,0-1 0,0 1-1,-1 0 1,0 1-1,1-1 1,-1 1 0,0 1-1,0-1 1,0 1-1,-1 1 1,1-1 0,0 1-1,0 0 1,0 1-1,0 0 1,0 0 0,0 0-1,0 1 1,0 0-1,-7 3 1,5-1-52,1 1 0,0 0 0,0 0 0,-10 9 0,15-12 0,1 0 0,-1 1 0,1 0 0,0-1 0,0 1 0,0 0 0,0 0 0,0 0 0,1 0 0,-1 0 0,1 0 0,0 0 0,0 1 0,0-1 0,-1 5 0,2-7 0,1 1 0,-1-1 0,0 0 0,0 1 0,0-1 0,1 0 0,-1 1 0,1-1 0,-1 0 0,1 0 0,0 0 0,-1 1 0,1-1 0,0 0 0,0 0 0,0 0 0,0 0 0,0 0 0,0 0 0,0 0 0,0-1 0,0 1 0,0 0 0,0-1 0,0 1 0,1 0 0,-1-1 0,0 1 0,0-1 0,1 0 0,-1 1 0,0-1 0,3 0 0,52 4 0,-48-4 0,10-1 0,-1-1 0,1-1 0,-1 0 0,1-1 0,-1-1 0,0-1 0,-1 0 0,1-1 0,-1-1 0,-1 0 0,1-1 0,27-22 0,-24 15 0,0-1 0,-1-1 0,0 0 0,-2-1 0,0-1 0,-1 0 0,-1-1 0,18-38 0,-23 41 0,-10 20 0,-12 32 0,6-14-83,2 2 1,0-1-1,2 0 0,0 1 0,1 0 1,2 33-1,0-46-119,1 0 1,0-1-1,0 1 0,1 0 1,1-1-1,-1 1 1,1-1-1,0 0 0,1 0 1,0 0-1,1 0 1,-1-1-1,1 1 0,1-1 1,-1-1-1,1 1 1,0-1-1,14 11 0,26 9-8392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9:00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 18834,'0'0'1537,"-60"56"-1537,52-20 0,2-1-1345,6-6-2691,0-2-7431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9:00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 17617,'0'0'1313,"-38"52"320,34-40 33,4-5-32,0-4-1250,10-3-320,12 0-1345,0-8-3364,2-15-8455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29:03.2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172 713 17777,'0'0'123,"-5"12"-342,-1 0 219,1 0 0,1 0 0,0 0 0,1 0 0,1 1 0,-1-1 0,1 24 0,-3 400 2567,-25 771 1587,27-1044-3017,3-162-1133,0-1 1,0 0-1,0 0 1,0 1-1,0-1 0,0 0 1,0 1-1,0-1 1,0 0-1,0 0 1,0 1-1,0-1 1,0 0-1,1 1 0,-1-1 1,0 0-1,0 0 1,0 1-1,0-1 1,1 0-1,-1 0 1,0 0-1,0 1 0,1-1 1,-1 0-1,0 0 1,0 0-1,1 0 1,-1 0-1,0 1 1,0-1-1,1 0 0,-1 0 1,0 0-1,0 0 1,1 0-1,-1 0 1,0 0-1,1 0 0,-1 0 1,0 0-1,0 0 1,1 0-1,-1 0 1,0 0-1,1 0 1,-1 0-1,0 0 0,0-1 1,1 1-1,-1 0 1,0 0-1,0 0 1,1 0-1,-1-1 1,0 1-1,0 0 0,1 0 1,15-13 299,1-6-705,25-38 1,4-4-2018,-46 60 2400,0 0 0,1 0 0,-1 1 0,1-1 0,-1 0 0,1 1 0,0-1 0,-1 0 0,1 1 0,-1-1 0,1 1 0,0-1 0,0 1 0,-1-1 0,1 1 0,0-1 0,0 1 0,0 0 0,-1-1 0,1 1 0,0 0 0,0 0 0,0 0 0,0 0 0,0 0 0,0 0 0,-1 0 0,1 0 0,0 0 0,0 0 0,0 0 0,0 0 0,0 1 0,-1-1 0,1 0 0,0 1 0,0-1 0,0 0 0,-1 1 0,1-1 0,0 1 0,0 0 0,-1-1 0,2 2 0,20 39-194,-14-22 283,1-4-51,1 0-1,1-1 1,0 0-1,1-1 0,0-1 1,1 1-1,1-2 0,0 0 1,0-1-1,1 0 0,0-1 1,0-1-1,1 0 1,1-1-1,32 9 0,18 1 272,0-2 1,119 9-1,-172-22-241,1128 69 1740,-473-38-1787,2010 79 242,-2606-110-239,877 32 155,1089 21-39,727-61 1799,-1689 1-2048,861-33-1141,-3-38 1347,-1699 66-102,918-30 81,444-22 1,-1539 60-19,0-3-1,-1-3 0,0-2 0,-1-3 0,80-28 0,58-37 17,-3-8-1,-4-8 1,-4-8-1,240-179 1,-366 238-47,-3-4-1,-1-1 1,-3-3 0,83-107-1,-107 119-23,-1-1 0,-2-1 1,-2-1-1,-2-1 0,-2-1 0,-1 0 0,-3-2 0,13-66 0,-14 4 15,-5-1 0,-11-191 0,0 185 27,3 96 6,0 2-57,-1 0 1,0 1-1,-1-1 1,-7-27-1,8 40 20,0 0-1,-1 0 1,0 0-1,0 0 1,0 0-1,0 0 1,0 1-1,-1 0 1,0-1-1,0 1 1,0 0-1,0 0 1,0 0-1,0 1 1,-1-1-1,1 1 1,-1 0 0,0 0-1,0 0 1,0 0-1,0 0 1,0 1-1,-6-1 1,-28-5-10,-63-3 0,-23-3 4,-257-73 190,16 2 3,-901-95-261,-11 90-41,-507 38-715,-2 44 851,1596 7-28,-2038 16 38,1426-3-18,-1887 41 19,-257 54 26,1547-58-38,140-7 9,4 33-18,907-44 4,-365 23-1,670-52-232,-60-1-843,95-2 304,1-1 0,0 0 0,-1 0 0,1-1 0,0 0 0,0 0 1,0-1-1,0 1 0,0-2 0,-10-5 0,-15-26-13984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7:08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1369 373 9865,'-14'5'1020,"-410"158"1201,367-138-1911,2 3 1,0 2 0,2 2-1,2 3 1,1 2-1,-63 59 1,75-58-88,2 1 1,2 2-1,1 1 0,2 2 1,2 1-1,3 1 0,-37 87 1,20-26-171,-36 148-1,68-208 6,2 0 0,2 0 0,2 1 0,2-1 1,7 95-1,-1-128-36,0-1-1,0 1 1,2-1 0,-1 0 0,2 0 0,0 0 0,0-1 0,1 0 0,1-1 0,0 1 0,0-1 0,1-1 0,1 1 0,-1-2 0,13 10 0,20 15 97,3-2-1,70 39 1,-65-42-100,156 98 33,181 106 34,-312-194-11,1-3 0,3-3 1,147 39-1,256 30 495,-174-42-362,-40-3-77,411 32-1,735-62 79,-588-98-121,-178 8-27,248 26-37,321-23 21,-822 26-20,339-26 18,1 33-20,148 65 106,-456-13-23,651-12 253,3-45-106,-651 17-176,1679-52 51,-1276 13-102,-3-38 7,-253 26-23,169-35 13,-593 70-18,-2-6 0,265-103 0,432-281 48,-751 364-65,-3-3 0,-2-4 1,-3-4-1,87-88 0,-150 128 20,-2-1-1,-1-2 1,-1 0 0,26-51-1,53-141 61,-6 9-40,-61 151-36,41-86 27,-68 132-17,-1-1 0,0 1 1,-1-1-1,-1 0 0,-1 0 0,1-34 0,-4 45 5,-1 0 0,-1 0 0,1 0 0,-1 0 0,0 1-1,-1-1 1,0 1 0,0 0 0,0-1 0,-1 1 0,1 1-1,-2-1 1,1 0 0,0 1 0,-1 0 0,0 0 0,0 1-1,-1-1 1,0 1 0,1 0 0,-11-5 0,-14-8 17,-1 2 0,0 1 0,-35-10 0,57 20-25,-85-26 40,-2 4 0,-2 4 0,1 4 0,-102-5 0,-400 14 60,35 36-85,5 1-18,-1037-40 45,1-70-2,-1757-33 4,-114 185-118,3304-59 76,-2086 115 46,1952-114-41,-1959 60 207,749-17-77,4 46 0,1184-78-130,-140 21-4368,150-12 1229,295-29 2778,-15 0-1719,25-6 1017,17-6 421,30-18 28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2.001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7,'0'-6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2.92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3.833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0,'0'0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4.392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1,'0'4,"4"2,6-1,1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5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0,'0'5,"0"9,5 11,0 7,1-4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5.471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0,'0'0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6.164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1,'0'0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6.664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7.40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7.770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1,'4'0,"2"0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48.256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1,'0'0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51.731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0,'0'0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52.803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0,'0'0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1T10:29:56.550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0:49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10474,'0'0'14451,"12"3"-13111,17 4-522,0-1 0,0-1 0,44 0 0,106-5 535,-82-1-1286,2 0 2,5 0 62,204 22 0,-275-18 280,-25-3-258,0 0-1,0 1 1,0 0-1,-1 0 1,1 1-1,12 4 1,-32-7-2803,11 1 2432,1 0 1,0 0-1,-1 0 0,1 0 1,-1 1-1,1-1 0,-1 0 1,1 0-1,-1 0 0,1 0 1,-1 0-1,1-1 0,0 1 1,-1 0-1,1 0 0,-1 0 1,1 0-1,-1 0 0,1-1 1,0 1-1,-1 0 0,1 0 1,-1-1-1,1 1 0,0 0 1,-1 0-1,1-1 0,0 1 1,-1-1-1,1 1 0,0 0 1,0-1-1,-1 1 0,1-1 1,0 1-1,0 0 0,0-1 1,0 1-1,0-1 0,-1 1 1,1-1-1,0 1 0,0-1 1,0 1-1,0-1 0,-2-17-8868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0:50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14798,'0'0'7175,"14"3"-5371,57 7 220,69 13 146,-126-20-2152,1 0 0,0 2 0,-1 0 0,0 0-1,0 1 1,23 14 0,-35-18 8,1-1 0,-1 1 0,0 0 0,0 0 0,0 0 0,0 0 0,0 0 0,0 1-1,0-1 1,-1 1 0,1-1 0,-1 1 0,1-1 0,-1 1 0,0 0 0,0-1 0,-1 1 0,1 0 0,0 0 0,-1 5 0,0-4 91,0 0-1,-1 0 1,0 1 0,0-1-1,0 0 1,-1 0 0,1 0-1,-1 0 1,0 0 0,0-1-1,-1 1 1,-3 5 0,-6 5 266,-1-1 0,0 0 1,0 0-1,-2-2 0,-18 13 0,-57 31-60,56-35-391,0 1-1,-46 38 1,56-33-1405,12-8-2478,10-9-2605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0:51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12043,'0'0'17083,"0"13"-16698,-18 282 26,-5 194-742,23-489 239,0 0-1,0 0 1,0 0 0,0 0 0,0 0 0,0 0 0,0 0 0,0 0 0,0 0 0,0 1-1,0-1 1,0 0 0,0 0 0,0 0 0,0 0 0,0 0 0,0 0 0,0 0-1,0 1 1,0-1 0,0 0 0,0 0 0,0 0 0,0 0 0,0 0 0,0 0 0,0 0-1,0 0 1,0 0 0,0 1 0,0-1 0,-1 0 0,1 0 0,0 0 0,0 0 0,0 0-1,0 0 1,0 0 0,0 0 0,0 0 0,0 0 0,0 0 0,-1 0 0,1 0 0,0 0-1,0 0 1,0 0 0,0 0 0,0 0 0,0 0 0,0 0 0,0 0 0,-1 0-1,1 0 1,0 0 0,0 0 0,0 0 0,0 0 0,0 0 0,0 0 0,0 0 0,0 0-1,-1 0 1,1 0 0,0 0 0,-8-9-2864,-6-14-1482,-2-4-1098,-3-3-1329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0:51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9001,'0'0'10836,"5"14"-9223,8 32-218,20 63-8,52 115 0,-82-216-1388,1-1 0,0 1-1,1-1 1,0 0 0,0 0 0,7 6 0,-11-12 54,1 1 0,-1 0 0,1-1 0,0 0-1,0 1 1,0-1 0,0 0 0,0 0 0,0 0 0,0 0 0,0 0 0,0 0 0,0-1 0,1 1 0,-1-1-1,0 0 1,0 1 0,1-1 0,-1 0 0,0 0 0,1-1 0,-1 1 0,0 0 0,0-1 0,1 1-1,-1-1 1,3-1 0,4-4 74,0-1 1,0 0-1,-1-1 0,0 0 0,0 0 0,-1-1 0,0 0 1,0 0-1,-1-1 0,0 0 0,4-11 0,-3 8-67,63-127-1076,-32 42-5650,-9 14-6675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1:12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39 107 14253,'0'0'6497,"10"-10"-4639,-7 7-1715,4-4 220,0 1 0,0 0 0,1 0 1,-1 0-1,1 1 0,1 0 0,-1 0 0,1 1 0,-1 1 0,14-5 0,15-2 81,0 2 0,1 2 0,0 1 0,0 2 0,61 3 0,-96 0-422,-1 0-1,1 0 1,0 0-1,0 1 0,-1-1 1,1 1-1,0 0 1,-1-1-1,1 1 1,-1 1-1,1-1 1,-1 0-1,1 0 0,-1 1 1,0 0-1,0-1 1,1 1-1,-1 0 1,0 0-1,-1 0 1,1 0-1,0 0 1,-1 1-1,1-1 0,-1 0 1,0 1-1,0-1 1,1 1-1,-2-1 1,1 1-1,0 0 1,-1-1-1,1 1 1,-1 0-1,0 0 0,1-1 1,-1 1-1,-1 0 1,1 0-1,0-1 1,-2 6-1,0 2 36,-1 1 1,0 0-1,-1 0 0,0-1 0,-1 0 1,0 0-1,0 0 0,-1-1 0,-8 11 1,-37 36 426,-3-2 0,-106 83 1,20-19-54,132-111-431,5-5 0,0 0 0,0 1 0,0-1 0,0 1 0,0 0 0,1 0 0,-1 0 0,1 0 0,0 1 0,0-1 0,0 0 0,0 1 0,1 0 0,-1-1 0,-1 6 0,4-8 0,-1 0 0,1 0 0,-1-1 0,1 1 0,-1 0 0,1-1 0,-1 1 0,1 0 0,-1-1 0,1 1 0,0-1 0,0 1 0,-1-1 0,1 1 0,0-1 0,0 1 0,-1-1 0,1 0 0,0 0 0,0 1 0,0-1 0,-1 0 0,1 0 0,0 0 0,0 0 0,0 0 0,0 0 0,0 0 0,0 0 0,38 0 0,-29 0 0,135-8 19,-88 3-71,105 5 0,-103 13-1838,-22 1-2957,-12-5-1036,5 1-5787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1:28.4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18481,'0'0'-2818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1:28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20115,'0'0'-1890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21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 43 10794,'0'0'7650,"-13"-7"-6118,10 5-1458,-4-2 129,-1 0 0,1 0-1,-1 1 1,0 0 0,0 0 0,0 1 0,0 0 0,-1 0 0,1 1 0,0 0 0,-1 1 0,1 0 0,-1 0 0,1 0 0,-1 1 0,-13 4 0,10 0-4,1 1 1,-1 0 0,1 1 0,1 0 0,-1 1 0,1 0 0,1 1 0,0 0-1,0 0 1,0 1 0,2 0 0,-1 1 0,1-1 0,-10 22 0,7-12 98,1 0-1,1 1 1,1 1 0,1-1 0,1 1 0,0 0 0,-1 37 0,5-50-239,1 0 0,0 0 0,1 0 0,0-1 0,0 1 0,1 0 0,0 0 0,1-1 0,-1 1 0,2-1 1,-1 0-1,9 14 0,-8-16-47,1-1 1,-1 0-1,1 0 1,0-1-1,0 1 1,0-1-1,0 0 1,1-1-1,0 1 1,0-1-1,0 0 1,0 0-1,0-1 1,1 0-1,-1 0 1,1-1-1,10 2 1,-1-2 80,-1 0 0,1-2 0,-1 1 0,1-2 0,-1 0 0,0-1 0,0-1 0,0 0 0,0-1 0,-1 0 0,0-1 0,0-1 1,24-15-1,-21 11-15,-1-1 1,0 0-1,-1-1 1,0-1 0,-1-1-1,0 0 1,-1 0-1,-1-2 1,0 1-1,9-20 1,-17 27-52,1 0 0,-1 0 0,-1-1-1,0 0 1,0 1 0,-1-1 0,0 0 0,0 0 0,-1-1 0,-1 1 0,0 0-1,0 0 1,-1 0 0,-4-19 0,3 21-9,-1 0 0,0 0 0,-1 0 0,0 1 0,0 0 0,-1-1 0,1 2 0,-2-1 0,1 0-1,-1 1 1,0 0 0,0 1 0,0-1 0,-1 1 0,0 0 0,0 1 0,-15-8 0,9 6-137,-1 1 0,0 0 0,-24-5 0,34 8-4,-1 1 0,0 0 0,-1 1 1,1-1-1,0 1 0,0 0 1,0 0-1,0 1 0,0 0 1,0 0-1,0 0 0,0 0 1,-9 4-1,0 12-3817,6 2-3475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21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325 143 15951,'6'-10'1532,"-2"4"-1245,0 1 197,0-1 0,0 1 0,-1-1 0,0 0 0,0 0 0,0-1 0,-1 1 0,0-1 0,0 1 0,-1-1 0,0 1 0,0-1 0,0-9 0,-2 15-339,1-1 0,-1 0 0,0 1 0,1-1 0,-1 0 1,0 1-1,0-1 0,0 1 0,0-1 0,0 1 0,-1 0 0,1 0 0,0-1 1,-1 1-1,1 0 0,-1 0 0,1 0 0,-1 0 0,1 0 0,-1 1 0,0-1 1,1 0-1,-1 1 0,0-1 0,0 1 0,1 0 0,-1 0 0,0-1 0,0 1 1,1 0-1,-1 1 0,0-1 0,-3 1 0,-3-1-36,-1 1 0,1 0 0,0 1-1,0 0 1,0 1 0,-11 4 0,3 2-2,1 0 0,0 2-1,1-1 1,1 2 0,-1 0 0,2 0 0,0 1-1,0 1 1,1 0 0,1 0 0,0 1 0,-12 26-1,9-15 51,2 1-1,0 0 0,2 1 1,1 0-1,1 0 0,-6 57 0,11-73-150,2 1-1,-1 0 0,2 0 1,0-1-1,0 1 0,1 0 1,1-1-1,0 1 0,7 18 1,-7-26-7,0 0 1,0 0-1,0 0 1,1 0-1,-1-1 1,1 1-1,0-1 1,1 0-1,-1 0 1,1 0 0,0-1-1,0 1 1,0-1-1,0-1 1,0 1-1,1-1 1,-1 0-1,1 0 1,0 0-1,0-1 1,-1 0-1,10 1 1,1-1 0,-1-1 0,0-1 0,1 0 0,-1-1 0,0-1 0,0 0 0,0-1 0,0-1 0,-1 0 0,0-1 0,0 0 0,0-1 0,-1-1 0,16-12 0,-3 2 0,-1-2 0,0-1 0,-2-1 0,-1-1 0,38-50 0,-49 57 2,0-2 0,-1 0 0,-1 0 0,-1 0 0,-1-1 0,0-1 0,-1 1-1,5-37 1,-10 46-4,0 0 1,-1 0-1,0 1 0,0-1 0,-1 0 0,-1 0 0,1 1 0,-7-19 0,6 22-3,-1 1 1,0-1-1,0 0 1,0 1-1,-1 0 0,0 0 1,0 0-1,0 0 0,0 1 1,-1-1-1,0 1 0,0 0 1,0 1-1,-10-6 1,7 5-236,0 1 1,0 0-1,0 0 1,0 1 0,0 0-1,-1 1 1,1-1-1,-9 1 1,5 1-1015,0 0 0,1 1 0,-1 0 0,0 1 0,-13 4 0,-26 15-7255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26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90 116 5605,'0'0'5680,"-10"8"-1852,2-3-3057,-40 34 3201,45-36-3408,1 0 0,-1 0 0,1 0 0,0 0 0,0 0 0,0 1 0,0-1 0,0 1 0,-1 5 0,3-9-489,0 0 0,0 0 0,0 1 0,0-1 0,0 0 0,-1 1 0,1-1 0,0 0 0,0 0-1,0 1 1,1-1 0,-1 0 0,0 0 0,0 1 0,0-1 0,0 0 0,0 0 0,0 1 0,0-1 0,0 0 0,0 0 0,1 1 0,-1-1 0,0 0 0,0 0-1,0 0 1,0 1 0,1-1 0,-1 0 0,0 0 0,0 0 0,1 0 0,-1 1 0,0-1 0,0 0 0,1 0 0,-1 0 0,0 0 0,0 0 0,1 0-1,-1 0 1,1 0 0,17-2 903,19-11-448,13-16-47,50-38 0,41-25-2116,-139 90 1554,-1 1 1,1 0-1,0 0 0,-1 0 1,1 0-1,0 1 1,0-1-1,0 0 1,0 1-1,0 0 0,0-1 1,0 1-1,0 0 1,0 0-1,0 0 1,4 0-1,-5 1 53,-1-1 0,1 1 0,-1-1 0,1 1 0,0 0 0,-1-1 0,1 1 0,-1 0 0,0-1 0,1 1 0,-1 0-1,1 0 1,-1-1 0,0 1 0,0 0 0,1 0 0,-1-1 0,0 1 0,0 0 0,0 0 0,0 0 0,0 0 0,0-1 0,0 1 0,0 0 0,0 0 0,-1 0 0,-1 10-2,-1 0 0,0 0 0,-1 0 0,-7 14 0,-23 38 32,25-50-61,1 1 1,0 0 0,1 1-1,1-1 1,0 2-1,1-1 1,0 0-1,2 1 1,-3 18-1,6-31-253,0-3 47,0 1 1,-1 0 0,1 0-1,0-1 1,0 1-1,0 0 1,0 0 0,1 0-1,-1-1 1,0 1 0,0 0-1,0 0 1,1-1 0,-1 1-1,0 0 1,0-1 0,1 1-1,-1 0 1,1-1-1,-1 1 1,1 0 0,-1-1-1,1 1 1,-1-1 0,2 1-1,8 2-5369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26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14029,'0'0'11787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26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7 1858,'-15'-1'8365,"0"0"-7637,-14-2 548,0 2 0,-32 2 1,52 0-1071,-1 0 0,1 1 0,0-1 0,-1 2 1,1 0-1,0 0 0,0 0 0,0 1 0,1 0 0,0 1 1,-14 10-1,11-6 9,1 2 0,1-1 0,0 1 0,0 1 1,1 0-1,1 0 0,0 0 0,0 1 0,1 0 0,1 1 1,0-1-1,1 1 0,-3 22 0,0 5 158,2 1 1,2 0-1,4 57 0,0-79-354,0-1-1,2 1 1,0-1-1,1 0 0,1 0 1,1 0-1,14 31 1,-16-42-32,0 1 1,1-1 0,1 0-1,-1 0 1,1-1 0,0 1-1,1-1 1,0-1 0,0 1-1,0-1 1,1-1 0,0 1-1,0-1 1,1-1 0,-1 1-1,1-1 1,16 4 0,-4-3 131,1-1 0,-1-2 0,1 0 1,-1-1-1,1-2 0,0 0 0,-1-1 1,1-1-1,-1-1 0,0-1 0,0-1 1,-1 0-1,1-2 0,-1 0 0,-1-2 1,0 0-1,0-1 0,33-26 0,-34 23 187,-1 0-1,0-1 1,-1-1 0,-1 0-1,-1-1 1,0-1-1,-1 0 1,-1-1-1,-1 0 1,0-1 0,-2 0-1,0-1 1,-1 0-1,-1 0 1,-2-1-1,0 0 1,-1 0 0,2-27-1,-6 40-221,0 0-1,-1 0 1,0 1-1,0-1 1,-1 1-1,0-1 1,-1 1-1,0 0 0,0-1 1,-1 1-1,0 1 1,0-1-1,-9-11 1,5 10-20,0-1 0,-1 1 0,0 1 1,0-1-1,-1 2 0,-1-1 0,1 2 1,-21-11-1,11 8-255,0 1 0,0 1 0,-1 1 1,0 1-1,-1 0 0,1 2 0,-1 1 0,1 0 0,-1 1 1,-37 5-1,49-3-773,0 2 1,0-1-1,1 1 1,-1 1-1,1 0 0,0 0 1,-14 9-1,-11 10-6221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2:45.3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13581,'0'0'1660,"13"2"70,-7-1-1569,68 12 1667,101 3 0,-120-18-1429,-1-2 0,-1-3 0,65-16 0,-84 15-378,64-5 0,-42 15-2529,-38 3-1929,-6 3-6656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09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77 514 9417,'0'0'3411,"-10"8"-1505,3-2-1343,-29 25 2124,33-28-2287,1-1-1,0 1 1,0-1-1,0 1 0,0 0 1,1-1-1,-1 1 0,1 0 1,0 0-1,0 0 0,0 1 1,0-1-1,0 0 0,0 6 1,1-9-324,0 1 1,0-1 0,0 1-1,0-1 1,0 1-1,1-1 1,-1 1 0,0-1-1,0 1 1,0-1 0,1 1-1,-1-1 1,0 0-1,1 1 1,-1-1 0,0 1-1,1-1 1,-1 0 0,1 1-1,-1-1 1,1 0 0,-1 0-1,0 1 1,1-1-1,-1 0 1,1 0 0,-1 1-1,1-1 1,-1 0 0,1 0-1,0 0 1,-1 0-1,1 0 1,-1 0 0,1 0-1,-1 0 1,1 0 0,25-5 993,-13-1-695,0 0 0,0-1 0,0 0 0,-1-1 0,-1 0 0,19-17 0,65-71 584,-60 58-827,71-78 12,124-173 0,-230 289-146,0-1-1,0 1 1,0 0 0,0-1 0,0 1 0,1 0-1,-1-1 1,0 1 0,0 0 0,0-1-1,0 1 1,1 0 0,-1-1 0,0 1-1,0 0 1,0 0 0,1-1 0,-1 1-1,0 0 1,0 0 0,1-1 0,-1 1 0,0 0-1,1 0 1,-1 0 0,0 0 0,1 0-1,-1-1 1,0 1 0,1 0 0,-1 0-1,0 0 1,1 0 0,-1 0 0,0 0-1,1 0 1,-1 0 0,1 0 0,-1 0 0,0 0-1,1 0 1,-1 1 0,1-1 0,0 19-70,-11 36 146,-12 23 37,3 1-1,4 1 1,-9 145 0,24-219-264,0-1 0,0 1 1,1-1-1,0 0 0,0 1 0,0-1 1,0 0-1,4 7 0,-4-10-15,0-1 0,0 1 0,0 0 0,0-1 0,0 1 0,0-1 0,1 0 0,-1 1 0,0-1 0,1 0 0,0 0 0,-1 0 0,1 0-1,-1 0 1,1 0 0,0 0 0,0 0 0,0-1 0,-1 1 0,1-1 0,0 1 0,0-1 0,0 0 0,0 0 0,2 0 0,13 0-7210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10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78 10602,'11'-7'2381,"12"-7"-467,45-21 0,-59 31-1548,0 1 0,-1 0 0,1 0 0,1 0 0,-1 2-1,0-1 1,0 1 0,1 0 0,-1 1 0,17 1 0,-26-1-323,1 0 1,0 0 0,-1 0-1,1 0 1,-1 1 0,1-1-1,0 0 1,-1 0-1,1 1 1,-1-1 0,1 0-1,-1 1 1,1-1 0,-1 0-1,1 1 1,-1-1 0,1 1-1,-1-1 1,1 1-1,-1-1 1,0 1 0,1-1-1,-1 1 1,0-1 0,1 1-1,-1 0 1,0-1 0,0 1-1,0-1 1,0 1 0,1 1-1,-8 22 2076,-23 17 441,-11-2-1236,17-17-485,-36 42 0,55-57-769,0 0 0,0 0 1,1 0-1,-1 1 0,2 0 0,-1-1 0,1 1 0,0 0 0,1 1 0,0-1 0,-2 13 0,4-20-67,0 1 0,0-1 0,0 1 0,0-1 0,0 1-1,1-1 1,-1 0 0,0 1 0,1-1 0,-1 1-1,1-1 1,0 0 0,-1 1 0,1-1 0,0 0 0,0 0-1,0 1 1,0-1 0,0 0 0,0 0 0,0 0-1,0 0 1,0 0 0,0-1 0,1 1 0,-1 0 0,0 0-1,1-1 1,-1 1 0,0-1 0,1 1 0,-1-1-1,1 0 1,-1 1 0,3-1 0,7 1-90,-1 0-1,1-1 1,0 0 0,10-2-1,-7 1-324,-2 0-638,0 0 0,-1-1 0,1-1 0,-1 0-1,1-1 1,11-5 0,22-11-6520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11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15951,'0'0'11339,"1"13"-16016,18-32-4003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11.7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338 89 8968,'-12'2'897,"-4"0"-438,0 0 1,0 1-1,0 1 0,0 0 0,1 1 0,0 1 0,0 0 0,0 1 0,-18 12 0,19-7-276,1 1 0,0 0-1,1 1 1,0 1 0,1 0 0,1 0-1,0 1 1,1 0 0,1 1-1,0 0 1,1 0 0,1 1-1,1 0 1,0 0 0,2 0 0,0 0-1,1 1 1,1-1 0,0 1-1,4 31 1,-1-32-65,0-1-1,1 0 0,1-1 1,1 1-1,1-1 1,0 0-1,0 0 1,2 0-1,0-1 0,11 15 1,-11-19-104,0-1 0,1 0-1,0 0 1,1-1 0,0 0 0,1-1 0,0 0 0,0-1-1,0 0 1,1 0 0,0-2 0,0 1 0,23 6 0,-9-6 37,1 0 1,0-2 0,-1-1 0,1-1-1,0-1 1,0-1 0,0-2-1,0-1 1,0-1 0,0-1-1,-1-1 1,0-1 0,-1-2-1,1 0 1,-1-2 0,-1-1 0,0-1-1,32-23 1,-37 20 470,-1 0 0,-1-1 0,-1-1 0,0-1 0,-1 0 0,-1-1 0,-1 0 0,-1-1 0,-1-1 0,-1 0-1,13-38 1,-19 45-317,1 1-1,-2-1 0,0 0 0,-1 0 0,0 0 0,-2-1 0,1 1 0,-2 0 0,0 0 1,-1-1-1,0 1 0,-2 0 0,1 1 0,-2-1 0,0 1 0,-1-1 0,0 1 1,-1 1-1,-13-20 0,11 20-257,-2 0 1,0 1 0,0 0-1,-1 1 1,0 0-1,-1 1 1,-1 1-1,1 0 1,-1 0 0,-1 1-1,0 1 1,0 1-1,0 0 1,-1 1 0,0 0-1,0 1 1,0 1-1,0 1 1,0 0 0,-1 1-1,1 1 1,0 0-1,-1 2 1,1 0-1,0 0 1,-1 1 0,2 1-1,-1 1 1,0 1-1,1 0 1,0 0 0,-22 15-1,-47 38-4563,32-15-2432,-9 11-10313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20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538 200 5189,'3'-11'651,"4"-9"-288,-1 6-390,-2 1 0,1-1-1,-2 0 1,3-18 0,-5 29 0,-1 1 0,1-1 1,-1 0-1,0 1 0,0-1 0,0 0 1,-1 0-1,1 1 0,-1-1 0,1 1 0,-1-1 1,0 1-1,0-1 0,0 1 0,0-1 1,0 1-1,-1 0 0,1-1 0,-1 1 0,0 0 1,1 0-1,-1 0 0,0 0 0,0 0 1,0 1-1,0-1 0,-1 1 0,1-1 1,0 1-1,-5-2 0,-2 0 97,-1 1-1,1 0 1,-1 0-1,0 1 1,0 1-1,1-1 1,-1 1 0,0 1-1,0 0 1,-14 3-1,-12 5 65,-51 19 0,41-12-233,7-4-193,18-6 53,0 0 0,0 2 0,1 0 0,-36 21 0,51-26 184,0 1 1,0 0-1,0 0 1,1 0-1,-1 1 1,1 0 0,0 0-1,1 0 1,-1 0-1,1 0 1,0 1-1,0-1 1,1 1 0,0 0-1,0 0 1,0 0-1,0 0 1,1 0-1,0 0 1,1 0-1,-1 12 1,1-13 23,0-1-1,1 0 1,-1 1 0,1-1 0,0 0-1,0 0 1,1 0 0,-1 1 0,1-1-1,0 0 1,0-1 0,0 1-1,1 0 1,-1-1 0,1 1 0,0-1-1,0 0 1,0 0 0,0 0 0,0 0-1,1 0 1,-1-1 0,1 0 0,0 1-1,0-1 1,0-1 0,0 1-1,0-1 1,0 1 0,0-1 0,1 0-1,-1-1 1,0 1 0,1-1 0,-1 0-1,0 0 1,1 0 0,-1 0 0,0-1-1,1 0 1,-1 0 0,0 0-1,0 0 1,0-1 0,0 1 0,0-1-1,0 0 1,6-5 0,9-9-52,-14 10 27,1 1 1,0 0 0,0 1 0,0-1 0,0 1-1,13-6 1,-19 10 2,-27 0-342,25-12 155,-3 22 65,-4 9 104,3-9 33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21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2413 246 1121,'-1'-1'3725,"10"-1"-2814,-7 1-905,0 1-1,-1 0 1,1 0-1,0 0 1,0 0-1,0 0 1,0 0 0,-1 0-1,1 1 1,0-1-1,0 1 1,-1-1-1,4 2 1,3 3 7,0-1-1,0 1 1,1-2 0,-1 0 0,1 0 0,0 0-1,0-1 1,0 0 0,0-1 0,0 0-1,16 0 1,14-3 84,59-9 0,9 0-22,651 2 7254,-684 5-7288,0-3 1,135-33-1,-136 24 0,1 2-1,139-7 1,106 14 156,-421 10 84,-178 29 0,-97 44-425,6-1-521,269-59 153,-172 3 1,256-18 505,-43 0 13,1-2 0,-1-3-1,-96-18 1,156 22-8,-1 0 1,1-1-1,-1 1 0,1 0 0,0-1 1,-1 0-1,1 1 0,0-1 0,-1 0 0,1 0 1,0 1-1,0-1 0,0 0 0,0 0 1,0 0-1,0 0 0,0-1 0,0 1 1,0 0-1,-1-2 0,2 2 1,0 0-1,0 0 1,0 0-1,0 0 1,0 0-1,1 1 1,-1-1-1,0 0 1,0 0 0,1 0-1,-1 0 1,0 1-1,1-1 1,-1 0-1,1 0 1,-1 1-1,1-1 1,-1 0-1,1 1 1,0-1-1,-1 0 1,1 1 0,0-1-1,-1 1 1,1-1-1,0 1 1,0 0-1,0-1 1,-1 1-1,1 0 1,0-1-1,0 1 1,0 0 0,1 0-1,34-11 6,-1 2-1,1 1 1,54-4-1,117 3 25,-92 6-23,424-45-156,-416 28 129,-1-5 0,159-54 0,-267 74 35,-8 4 0,0 0 1,0-1-1,-1 0 0,1 0 0,-1-1 1,0 1-1,0-1 0,1 0 0,-2-1 1,1 1-1,0-1 0,-1 0 0,6-6 0,-10 10-7,0-1-1,0 1 0,0 0 0,1-1 0,-1 1 0,0 0 0,0-1 0,0 1 0,0-1 0,0 1 0,0 0 0,0-1 1,0 1-1,0-1 0,0 1 0,0 0 0,0-1 0,0 1 0,0 0 0,0-1 0,-1 1 0,1-1 0,0 1 0,0 0 1,0-1-1,-1 1 0,1 0 0,0-1 0,0 1 0,-1 0 0,1 0 0,0-1 0,-1 1 0,1 0 0,0 0 0,-1 0 1,1-1-1,0 1 0,-1 0 0,1 0 0,0 0 0,-1 0 0,1 0 0,0-1 0,-1 1 0,-23-3 146,22 3-135,-52-3 41,1 3 1,0 2-1,-65 12 1,-159 41 97,229-44-151,-310 73-587,-424 86-2955,570-135 2177,-371 14 0,345-48 449,-155 4-38,302 1 839,0 4 1,-114 28 0,26 13-444,-221 99 5405,309-114-4438,-63 23-1641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52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120 174 14221,'0'0'1303,"1"-11"715,0 5-1797,-1 0 0,1 1 0,0 0 0,1-1 0,0 1 0,0 0 0,0-1 0,0 1 0,1 0 1,0 1-1,0-1 0,0 0 0,0 1 0,1 0 0,0-1 0,0 1 0,0 1 0,0-1 0,0 1 0,1 0 0,6-4 0,3-1 213,0 0 0,0 1 0,0 0 0,1 1 0,0 1 1,1 1-1,-1 0 0,1 1 0,-1 0 0,1 1 0,0 1 0,21 1 0,-35 0-399,0 0 1,0 1 0,0-1-1,0 1 1,0-1-1,0 1 1,0-1-1,0 1 1,0 0-1,-1 0 1,1 0 0,0 0-1,-1 0 1,1 0-1,0 1 1,-1-1-1,0 1 1,1-1-1,-1 1 1,0-1 0,0 1-1,0 0 1,0-1-1,0 1 1,0 0-1,0 0 1,0 0-1,-1 0 1,1-1 0,-1 1-1,0 0 1,1 0-1,-1 0 1,0 0-1,0 0 1,0 0-1,0 0 1,-1 0 0,1 0-1,-1 0 1,0 3-1,-1 4 82,0 0 0,-1 0 0,-1 0 0,1 0 0,-1 0 0,0-1 0,-11 15 0,-21 21 266,-3-2 0,-72 62 0,68-68-241,3 3 0,-70 83 0,106-116-93,0 0-1,0 0 1,0 1 0,1 0 0,0-1 0,-4 14 0,6-18-39,1 0 0,0-1-1,-1 1 1,1 0 0,0-1 0,0 1-1,0 0 1,0-1 0,0 1 0,0 0-1,1-1 1,-1 1 0,0 0 0,1-1 0,-1 1-1,1-1 1,0 1 0,0-1 0,-1 1-1,1-1 1,0 1 0,0-1 0,0 0-1,1 0 1,-1 1 0,0-1 0,0 0 0,1 0-1,-1 0 1,0 0 0,1 0 0,-1-1-1,1 1 1,-1 0 0,3 0 0,14 3-7,-1 0 0,1-2 1,0 0-1,0-1 0,0 0 0,28-4 1,-10 1-6,146-14-2274,-121 8-334,0 3 0,73 3 0,-106 5-5894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55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79 16207,'0'0'4639,"2"-11"-2711,-1 6-1747,-1 3-46,0-1 1,1 0 0,-1 0 0,1 1-1,0-1 1,-1 0 0,1 1-1,0-1 1,1 1 0,-1-1-1,0 1 1,1 0 0,-1-1 0,1 1-1,0 0 1,0 0 0,0 0-1,0 0 1,0 1 0,0-1 0,0 0-1,1 1 1,-1-1 0,0 1-1,1 0 1,-1 0 0,1 0 0,0 0-1,-1 0 1,6 0 0,-4 1-41,-1-1 1,1 1 0,-1 0 0,1 0-1,-1 0 1,1 0 0,-1 1 0,1-1-1,-1 1 1,1 0 0,-1 0 0,1 0-1,-1 1 1,0-1 0,0 1 0,0 0-1,0 0 1,4 3 0,-5-3-72,-1 0 1,1 1-1,0-1 1,-1 1-1,0 0 0,0-1 1,0 1-1,0 0 1,0 0-1,0 0 1,0 0-1,-1 0 0,0 0 1,0 0-1,0 0 1,0 0-1,0 0 0,0 0 1,-1 0-1,1 0 1,-1-1-1,-2 7 1,-1 0 63,0 0 0,-1 0 1,0 0-1,-1 0 1,0-1-1,0 0 1,-1 0-1,0-1 0,-16 14 1,-18 22 142,41-43-230,-1 0-1,1 0 0,0 1 0,0-1 1,0 0-1,0 0 0,0 0 1,0 1-1,0-1 0,0 0 0,0 0 1,0 1-1,0-1 0,0 0 1,0 0-1,0 0 0,0 1 0,0-1 1,0 0-1,0 0 0,0 1 1,0-1-1,0 0 0,0 0 0,0 0 1,0 1-1,0-1 0,0 0 1,0 0-1,1 0 0,-1 1 0,0-1 1,0 0-1,0 0 0,0 0 1,1 0-1,-1 0 0,0 1 0,0-1 1,0 0-1,1 0 0,-1 0 1,0 0-1,0 0 0,0 0 0,1 0 1,-1 0-1,0 0 0,0 0 1,0 0-1,1 0 0,-1 0 0,0 0 1,0 0-1,1 0 0,-1 0 0,0 0 1,0 0-1,0 0 0,1 0 1,19 0 8,-15 0-14,24-2-40,29 0-134,-55 2 165,1 0-1,-1 1 0,1-1 0,0 1 1,-1-1-1,1 1 0,-1 0 0,0 0 1,1 1-1,-1-1 0,5 3 0,-7-3 21,0 0 0,0 1-1,0-1 1,0 0 0,0 1-1,0-1 1,0 1 0,-1-1-1,1 1 1,0-1 0,-1 1-1,1-1 1,-1 1 0,1 0-1,-1-1 1,0 1 0,0-1-1,0 1 1,0 0 0,0-1-1,0 1 1,0 0 0,-1-1-1,1 1 1,0 0 0,-1-1-1,0 1 1,1-1 0,-1 1-1,0-1 1,0 1 0,1-1-1,-1 0 1,0 1 0,-1-1-1,1 0 1,0 0 0,-3 3-1,-3 3 186,-1 1 0,0-1-1,0 0 1,-16 9 0,15-10-82,0-1 1,0 0-1,-1-1 1,1 0-1,-1-1 0,0 0 1,-1 0-1,1-1 1,0-1-1,-1 1 1,-12-1-1,15-3-624,15-1-753,19-2-1860,25 5-5387,-20-2 1217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55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31 13805,'0'0'11339,"-52"32"-9065,46-29-641,1 0-415,13-4-2147,8-12-1121,1-2-1441,3-4-1955,-1-1-4003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3:56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596 60 10922,'-16'-7'1602,"-2"-1"-877,-1 0 0,0 1 0,-35-7 1,42 11-471,0 1 1,0 1-1,0 0 1,0 1-1,0 0 1,-1 1-1,1 0 1,0 1-1,-17 5 1,11-1-38,0 2 0,1 0 0,-1 1 1,2 1-1,-1 1 0,1 0 0,1 1 0,0 0 1,1 1-1,0 1 0,1 1 0,1-1 1,0 2-1,1 0 0,1 0 0,-16 35 0,12-21-1,3 0 0,0 1 0,2 0 0,1 0-1,2 1 1,1 0 0,1 0 0,2 0-1,3 47 1,-1-67-220,1 0 0,0 0 0,1-1 0,1 1 0,0 0 0,0-1 0,1 0 0,0 0 0,1 0 0,1 0 0,0-1 0,0 0 0,0 0 0,2-1 0,-1 0 0,1 0 0,0 0 0,1-1 0,0 0 0,0-1 0,1 0 0,0-1 0,0 0 0,0 0 0,1-1 0,0 0 0,0-1 0,0 0 0,1-1 0,-1-1 0,24 3 0,-10-3 173,0-1 0,0-1 0,0-1 0,0-1 0,-1-2 0,1 0-1,-1-2 1,0 0 0,0-2 0,0-1 0,-1-1 0,-1 0 0,0-2 0,0-1 0,-1 0 0,-1-2-1,0 0 1,-1-1 0,-1-1 0,0-1 0,-1 0 0,19-28 0,-25 29-26,0 0-1,-1-1 1,-1 0 0,-1 0 0,0-1 0,-1 0-1,-1 0 1,-1-1 0,-1 0 0,-1 0 0,0 0-1,-2 0 1,0 0 0,-4-38 0,1 42-123,-1 1 1,0-1-1,-2 1 0,1 0 1,-2 1-1,0-1 0,-1 1 1,0 0-1,-1 1 0,-1-1 1,0 2-1,-1-1 0,0 1 1,-1 1-1,0 0 0,-1 0 1,0 1-1,0 1 0,-23-13 1,20 13-154,-1 2 0,-1-1 0,1 2 0,-1 0 0,0 1 0,-1 1 0,1 1 0,-1 0 0,1 1 0,-1 1 0,0 0 0,0 2 0,1 0 0,-1 1 0,0 1 0,1 0 0,0 1 0,0 1 0,0 1 0,0 1 0,1 0 0,0 1 0,0 0 0,-19 15 1,-44 40-3484,6 8-2203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4:08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0 100 13645,'0'0'4682,"9"4"-4261,12 4-349,0-1-1,1-1 1,-1-1-1,1-1 1,0-1-1,0-1 1,1 0-1,33-4 1,-26 0-47,0-2 1,1 0-1,-2-3 1,1 0-1,-1-2 1,29-13 0,-5 0 32,54-25-3939,-83 33-240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05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0 5990,'0'0'6502,"-71"22"-5733,56-17-289,7 0-320,2 0-128,4-1-64,2-1-32,0-2-96,8-1-321,0 0-1472,1 0-1763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10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35 709 6566,'0'0'12561,"-5"10"-10649,-1-1-1342,3-6-356,1 0 0,-1 0 0,1 0 0,0 0 0,1 0 0,-1 1 0,0-1 0,1 1 0,0-1 0,0 1 0,0-1 0,-1 8 0,2-10-102,0-1-1,0 1 1,0 0-1,0 0 1,0 0-1,0 0 1,1-1-1,-1 1 1,0 0-1,0 0 1,1 0-1,-1-1 1,1 1-1,-1 0 1,0 0-1,1-1 1,-1 1-1,1 0 1,0-1-1,-1 1 1,1-1 0,0 1-1,-1-1 1,1 1-1,0-1 1,-1 1-1,1-1 1,0 1-1,0-1 1,0 0-1,-1 0 1,1 1-1,0-1 1,0 0-1,0 0 1,0 0-1,-1 0 1,1 0-1,0 0 1,0 0-1,0 0 1,0 0-1,0-1 1,-1 1-1,1 0 1,1-1-1,2 0 56,1 0-1,0 0 0,-1 0 1,0-1-1,1 0 0,-1 0 0,8-5 1,21-22 158,-1-1 1,-1-2 0,-2-1 0,33-48-1,-14 19-149,13-13-176,102-135 0,-129 162 0,-3-1 0,38-80 0,-66 127 0,-2 12 0,-4 18 0,-48 181 0,-10 50 0,53-214 0,2 0 0,3 0 0,3 82 0,0-125-65,0-1-1,1 0 1,-1 1-1,1-1 1,-1 0-1,1 1 1,-1-1-1,1 0 1,0 0 0,0 0-1,0 0 1,0 1-1,0-1 1,0 0-1,0 0 1,0-1-1,0 1 1,0 0 0,0 0-1,0-1 1,1 1-1,-1 0 1,0-1-1,1 1 1,-1-1-1,3 1 1,-3-1-75,-1 1 1,1-1-1,0 0 1,0 0-1,0 1 1,-1-1-1,1 0 1,0 0-1,0 0 1,0 0-1,0 0 1,-1 0-1,1 0 1,0 0-1,0-1 1,0 1-1,0 0 1,-1 0-1,1-1 1,0 1-1,0 0 1,-1-1-1,1 1 1,0-1-1,0 1 1,-1-1-1,1 1 0,-1-1 1,1 0-1,0 1 1,-1-1-1,1 0 1,-1 1-1,0-1 1,1 0-1,0-1 1,-1-9-7890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11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10346,'0'0'16175,"-3"11"-14152,-5 18-1397,-3 1-1,0-2 0,-23 42 0,17-39-194,3 0-1,0 1 1,-14 53-1,27-82-430,0 0 0,1 0 0,-1 0 0,1 0 0,0 0 0,0 0 0,0-1 0,1 1 0,-1 0 0,1 3 0,-1-5 0,1 0 0,-1 0 0,1 0 0,-1 0 0,1 0 0,-1 0 0,1-1 0,0 1 0,-1 0 0,1 0 0,0-1 0,-1 1 0,1 0 0,0-1 0,0 1 0,0-1 0,0 1 0,0-1 0,0 1 0,1 0 0,2-1 0,0 1 0,1-1 0,-1 0 0,1 0 0,-1-1 0,0 1 0,1-1 0,-1 0 0,0 0 0,0 0 0,1-1 0,4-2 0,23-10-624,-1-2 1,-1-1-1,0-1 1,47-38-1,-72 52-577,-1 0-1,1-1 0,-1 1 0,0-1 0,0 0 1,0 0-1,6-11 0,-1-6-5957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12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7944,'0'0'13068,"-42"56"-10314,33-36-319,-2 5-481,3 2-609,1 1-544,4 0-513,3-3-224,0-2-64,3-6-833,13-9-1505,1-8-2627,1 0-4099</inkml:trace>
  <inkml:trace contextRef="#ctx0" brushRef="#br0" timeOffset="1">234 235 20884,'0'0'9257,"-6"-22"-21109,21 6 225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12.6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799 51 10922,'-12'-6'1479,"-3"-2"-893,0 1 0,-1 1 0,0 0 0,0 1 0,0 1-1,-1 1 1,-23-3 0,17 7-228,1 1-1,0 1 1,-1 1-1,1 0 1,1 2-1,-1 1 1,1 0-1,0 2 1,1 0-1,0 1 1,0 2-1,1 0 0,1 0 1,0 2-1,-22 21 1,13-10-223,2 2 0,0 0 0,2 2 0,1 0 0,1 2 0,2 0 0,1 1 0,-24 58 0,28-49-110,2 0-1,1 1 1,-8 71 0,16-82-25,1 0 1,2 0-1,1 0 0,1-1 1,12 58-1,-12-79-29,1 1 1,-1-1-1,2 0 0,-1 0 1,1-1-1,1 1 0,0-1 1,0 0-1,0 0 0,1 0 1,0-1-1,0 0 0,1 0 0,0 0 1,9 6-1,-7-8 68,0 0 0,0-1-1,1 0 1,-1 0 0,1-1 0,0 0 0,0-1-1,0 0 1,0-1 0,0 0 0,1 0 0,-1-1-1,0 0 1,11-2 0,5-3 271,1 0 0,-1-1 0,0-2-1,0 0 1,-1-2 0,0-1 0,-1-1 0,24-16 0,-3-1 72,-2-1 1,-1-3-1,44-43 1,-60 50-92,-1-1 1,-1-1 0,-2-1-1,0-1 1,31-60 0,-42 66-26,-1 0 1,0-1-1,-2-1 0,-1 1 1,-1-1-1,-1 0 1,-2-1-1,1-46 1,-4 63-289,0 0 0,-1 1 0,0-1 0,-1 0 0,0 1 0,0 0-1,-1-1 1,-1 1 0,0 0 0,0 0 0,0 1 0,-1-1 0,0 1 0,-1 0 0,0 0 0,0 1 0,-1 0 0,0 0 0,0 0 0,0 1 0,-1 0 0,0 0 0,0 1 0,-1 0 0,1 1 0,-1 0 0,0 0 0,0 1 0,-1 0 0,1 0 0,-12-1 0,8 2-605,1 1 0,-1 0 0,0 0 0,0 2 1,0-1-1,1 2 0,-1-1 0,0 2 0,1 0 0,0 0 0,-1 1 0,1 1 1,-15 8-1,-30 23-5278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20.6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99 10410,'0'0'5066,"-9"4"-3320,-38 16 1649,54-21-2722,1 0 1,0 0-1,-1 1 1,1 0 0,10 2-1,13-1-193,-11-3-345,1-1 0,-1-1 0,1-1-1,-2-1 1,1-1 0,-1 0-1,34-19 1,-33 16 11,-1 0-1,2 2 1,-1 0-1,1 1 1,0 1-1,1 1 1,27-3 0,-22 8-79,0 0 1,0 2-1,49 9 1,-10 7 2592,-64-17-2606,0 0 0,-1 0 0,1 1 0,-1-1 0,1 1 0,-1-1 0,0 1 0,1-1 0,-1 1 0,0 0 0,0-1 0,0 1 0,-1 0 0,1 0 0,0 0 0,-1 0 0,1 0 0,-1 0 0,1 0 0,-1 0 0,0 0 0,0 0 0,0 0 0,0 0 0,0 0 0,-1 0 0,0 3 0,1 4-872,0-9 647,0 1 0,0-1 0,0 0-1,0 0 1,0 1 0,0-1-1,0 0 1,0 1 0,0-1 0,0 0-1,0 1 1,-1-1 0,1 0 0,0 0-1,0 1 1,0-1 0,0 0-1,0 0 1,-1 1 0,1-1 0,0 0-1,0 0 1,-1 0 0,1 1-1,0-1 1,0 0 0,-1 0 0,1 0-1,0 0 1,0 0 0,-1 0 0,1 1-1,0-1 1,0 0 0,-1 0-1,1 0 1,0 0 0,-1 0 0,1 0-1,0 0 1,-1 0 0,1 0 0,0 0-1,0 0 1,-1 0 0,1-1-1,-1 1 1,-13 0-9064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29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59 13549,'0'0'2439,"13"-8"-970,-1 0-877,1 2 0,0-1 0,1 2 0,0 0 0,-1 0 0,2 1 0,-1 1 0,0 0 0,29-1 0,-39 4-511,13 0 214,1 0-1,-1 1 0,0 0 0,31 8 1,-44-8-222,1 0 0,-1 1 1,1 0-1,-1 0 0,1 0 1,-1 1-1,0 0 1,0-1-1,-1 1 0,1 1 1,0-1-1,-1 0 0,0 1 1,0 0-1,0 0 1,0 0-1,-1 0 0,1 0 1,-1 0-1,0 1 0,0-1 1,1 7-1,-1-3 125,0 1-1,0-1 1,-1 1-1,0 0 1,-1-1-1,0 1 1,0 0-1,-1-1 1,0 1-1,-1 0 1,-3 12-1,0-7 27,0-1 0,-1 0 1,-1 0-1,0 0 0,0-1 0,-14 16 0,-9 6 282,-1-2 0,-2-1 0,-51 38 0,1-8-349,44-35-147,2 2 0,-51 50 0,87-77-10,-1 0 0,1 1 0,-1-1 0,1 1 0,0 0 0,0-1 0,-1 1 0,1 0 0,0-1 0,0 1 0,1 0 0,-1 0 0,0 0 0,1 0 0,-1 0 0,1 0 0,-1 0 0,1 0 0,0 0 0,0 4 0,1-5 0,0 1 0,-1-1 0,1 1 0,0-1 0,0 1 0,0-1 0,0 0 0,1 0 0,-1 1 0,0-1 0,0 0 0,1 0 0,-1 0 0,1 0 0,-1-1 0,1 1 0,-1 0 0,1-1 0,2 2 0,12 2 0,0-1 0,0 0 0,1-1 0,18 0 0,-15-1 0,31 6-63,1 2 1,-1 2-1,79 28 0,-91-28-2261,-11-7-2612,1-4-3696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30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15310,'0'0'11211,"-6"10"-9807,-6 9-749,-26 45 217,36-59-843,-1 1 0,0 0 1,1-1-1,0 1 1,1 0-1,-1 0 0,1 0 1,0 1-1,0 8 0,1-14-25,1 0-1,-1-1 1,0 1-1,1 0 0,-1-1 1,0 1-1,1 0 0,-1-1 1,1 1-1,0 0 1,-1-1-1,1 1 0,-1-1 1,1 1-1,0-1 0,-1 0 1,1 1-1,0-1 1,-1 0-1,1 1 0,0-1 1,0 0-1,-1 0 0,1 0 1,0 1-1,0-1 1,0 0-1,-1 0 0,2 0 1,30 0 101,-22 0-55,66-5 71,-50 2-124,0 2 0,27 1 0,-51 0 1,-1 0 0,0 1-1,1-1 1,-1 0 0,0 1 0,1-1 0,-1 1 0,0-1 0,1 1 0,-1-1 0,0 1-1,0 0 1,0 0 0,0 0 0,0 0 0,1 0 0,-2 0 0,1 0 0,0 0-1,0 0 1,0 0 0,0 0 0,-1 0 0,1 1 0,-1-1 0,1 0 0,-1 1-1,1-1 1,-1 0 0,0 1 0,1-1 0,-1 0 0,0 1 0,0-1 0,0 1 0,0-1-1,0 1 1,-1-1 0,1 0 0,-1 3 0,0 1 27,0 1-1,0-1 1,-1 0 0,0 0-1,0 0 1,0 0 0,-1 0 0,0-1-1,-4 7 1,-8 6 201,-1-1 0,-1-1-1,0 0 1,-1-1 0,-38 22 0,42-28-100,0-1 1,-1 0-1,0-1 1,-1 0-1,1-1 1,-1-1-1,0-1 1,-32 3-1,46-6-213,1 1-1,0-1 1,0 0-1,-1 0 1,1 0 0,0 0-1,0-1 1,-1 1-1,1 0 1,0 0 0,0-1-1,0 1 1,-1-1-1,1 1 1,0-1 0,0 1-1,0-1 1,0 0-1,0 0 1,0 1-1,0-1 1,0 0 0,1 0-1,-1 0 1,0 0-1,0 0 1,1 0 0,-2-2-1,-1-35-5418,4 20 3185,-1-28-5158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31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16111,'0'0'15503,"70"-38"-15183,-34 33-288,2 3 32,-1 2-736,4 0-1346,-8 0-1954,-4 0-2658,-4 0-10090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31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5894,'0'0'26777,"7"12"-29051,7-12-1474,4-8-1889,1-6-4901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5:32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707 83 11435,'-16'-10'1035,"-3"-1"-425,0 1-1,-1 0 0,0 2 0,0 0 1,-1 1-1,0 2 0,-31-6 0,34 9-418,0 2-1,-1 0 1,1 0-1,0 2 1,0 0-1,0 1 1,0 1-1,1 1 1,-1 0-1,1 1 1,0 1-1,1 1 1,0 0-1,0 1 1,0 1-1,1 0 1,1 1-1,0 1 1,0 0-1,1 1 1,-19 24-1,17-15-44,1-1 0,1 2 1,0 0-1,2 0 0,1 1 0,1 1 0,1 0 1,1 0-1,1 0 0,1 1 0,2 0 0,0 0 1,2 0-1,3 46 0,0-51-172,1-1-1,0-1 1,2 1 0,0 0-1,2-1 1,0 0 0,1 0-1,17 28 1,-17-34-45,1 0 0,0-1 0,1 0-1,1-1 1,0 0 0,0-1 0,1 0-1,1-1 1,-1 0 0,1-1 0,1 0 0,15 6-1,-18-9 108,0-1-1,0-1 1,0 1-1,1-2 1,-1 0-1,0 0 1,1-1-1,0 0 1,-1-1-1,1-1 1,0 0-1,-1 0 1,19-5-1,-14 1 255,-1-1 0,0 0 0,0-1 0,0-1 0,-1 0 0,0-1 0,-1 0 0,24-22 0,-15 9 167,-1-1 0,-1-1 0,0-1 0,-2 0 0,-1-2 0,-2 0 0,0-1 0,-2 0 0,17-50 0,-23 52-278,-1-1 1,-1 1-1,-1-1 1,-1 0-1,-2-1 1,0 1-1,-2 0 1,-9-52-1,9 67-166,-2 0 0,0 1-1,0 0 1,-1 0-1,0 0 1,-1 0 0,0 0-1,-1 1 1,0 0 0,-1 0-1,0 1 1,0 0-1,-1 0 1,0 0 0,-1 1-1,0 0 1,0 1 0,0 0-1,-1 1 1,0 0-1,-1 0 1,-19-8 0,21 12-73,0-1 0,1 1 0,-1 1 0,0 0 0,0 0 0,0 1 1,0 0-1,0 0 0,0 1 0,0 0 0,0 1 0,1 0 0,-1 0 0,0 1 0,1 0 1,0 0-1,-1 1 0,-12 8 0,-5 7-1423,1 0 0,1 1 0,-43 47 1,61-61 1034,-53 57-5349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23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19 9865,'0'0'1282,"-56"-19"-1250,59 28-2243,5-3 1891,-1-1 192,1 1 160,7 6 256,1 5-352,0 3-640,-2-11-4325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24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40 10025,'0'0'1282,"-58"-29"159,47 19-896,9 10-513,10 14-1794,10 9 833,4 1-576,1-9-1282,-6-15-2466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34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79 323 5029,'0'0'1142,"-7"12"113,-1 3-1515,-32 60 5445,36-66-3146,0 0-1,1 0 1,-1 0 0,2 1 0,0-1 0,-3 20 0,14-30 913,14-10-2348,-2-2 1,1 0-1,-2-2 1,32-27-1,-28 22-434,84-74-170,171-195 0,-279 288 0,0 0 0,1 1 0,-1-1 0,0 1 0,1-1 0,-1 1 0,0-1 0,1 1 0,-1-1 0,1 1 0,-1-1 0,1 1 0,-1-1 0,1 1 0,-1 0 0,1-1 0,-1 1 0,1 0 0,0-1 0,-1 1 0,1 0 0,-1 0 0,1-1 0,0 1 0,-1 0 0,1 0 0,0 0 0,-1 0 0,1 0 0,0 0 0,-1 0 0,1 0 0,0 0 0,0 1 0,2 23 0,-15 39 0,-38 92 0,-8 33 0,49-154 0,3 0 0,0 1 0,0 58 0,6-92-17,0 0 1,0 1-1,0-1 0,0 0 1,1 1-1,-1-1 0,0 0 1,1 1-1,-1-1 1,1 0-1,-1 0 0,1 1 1,0-1-1,0 0 0,-1 0 1,1 0-1,0 0 0,0 0 1,0 0-1,0 0 0,0 0 1,0 0-1,1-1 1,-1 1-1,0 0 0,0-1 1,0 1-1,1-1 0,-1 1 1,0-1-1,1 0 0,-1 1 1,3-1-1,-2 0-116,0 1 0,0-1-1,0 0 1,0-1 0,0 1 0,0 0 0,0-1-1,0 1 1,0-1 0,0 1 0,0-1-1,0 0 1,0 0 0,-1 0 0,1 0 0,0 0-1,0 0 1,-1 0 0,1-1 0,-1 1-1,1-1 1,1-2 0,8-18-7490,0-9-5723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36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305 61 9257,'0'0'6924,"2"-10"-4335,7-29-614,-9 39-1931,0-1 1,0 1-1,0-1 1,0 1-1,-1-1 1,1 1-1,0-1 1,0 1-1,0-1 0,0 1 1,-1-1-1,1 1 1,0 0-1,0-1 1,-1 1-1,1-1 1,0 1-1,-1 0 1,1-1-1,-1 1 0,1 0 1,0-1-1,-1 1 1,1 0-1,-1 0 1,1-1-1,-1 1 1,1 0-1,-1 0 0,1 0 1,-1 0-1,1 0 1,-1 0-1,0-1 1,-20 2 676,16-1-457,-4 2 36,-1-1 0,1 1 0,0 1 0,-1 0 0,1 0-1,1 1 1,-1 0 0,0 1 0,1-1 0,0 2 0,0-1 0,0 1 0,1 0 0,-7 8 0,-2 2 92,0 1 0,2 0 0,0 1 0,-22 38 0,28-42-217,1 1 0,1 0 0,0 0 0,1 1 0,0-1 0,-4 31 0,9-41-137,-1 0-1,1-1 1,0 1 0,0 0 0,1-1-1,0 1 1,0-1 0,0 1 0,0 0-1,0-1 1,1 0 0,3 6-1,-4-8-16,1 1-1,1 0 0,-1-1 0,0 1 1,1-1-1,-1 0 0,1 0 0,-1 0 0,1 0 1,0 0-1,0-1 0,0 1 0,0-1 0,0 0 1,0 0-1,1 0 0,-1 0 0,0 0 1,4-1-1,8 2 30,1-2 0,-1 0 0,1 0 0,-1-2 0,0 0 1,0-1-1,0 0 0,0-1 0,0-1 0,-1 0 0,1-1 0,-1-1 0,-1 0 1,1 0-1,-1-2 0,-1 0 0,22-19 0,-33 28-50,0-1 0,1 0 0,-1 0 0,0 0 0,0-1 0,0 1 0,0 0 0,0 0 0,0-1 0,0 1 0,0 0 0,0-1 0,0 1 0,-1-1 0,1 1 0,-1-1 0,1 1 0,-1-1 0,1 0 0,-1 1 0,0-1 0,0 1 0,0-1 0,0 0 0,0-2 0,-2 3 0,1-1 0,0 1 0,0 0 0,-1 0 0,1 0 0,-1 0 0,1 0 0,-1 0 0,1 0 0,-1 1 0,0-1 0,1 0 0,-1 1 0,0 0 0,0-1 0,1 1 0,-1 0 0,-3 0 0,-9-1 0,1 1 0,-1 0 0,0 2 0,-24 4 0,27-3 2,0 1 1,1 0-1,-1 0 1,-16 10-1,24-12-5,0 0 0,0 0 0,0 0 0,1 0 0,-1 0 0,1 1 0,-1-1 0,1 1 0,0-1 0,0 1 0,0 0 0,0 0 0,0 0 0,1 0 0,-1 0 0,1 1 0,0-1 0,0 0 0,-1 5 0,2-7-84,0 0 1,0 0-1,0 0 0,1 0 1,-1-1-1,0 1 0,1 0 1,-1 0-1,0 0 0,1 0 1,-1-1-1,1 1 0,-1 0 1,1-1-1,0 1 0,-1 0 1,1-1-1,0 1 0,-1-1 1,1 1-1,0-1 0,0 1 1,-1-1-1,1 1 0,0-1 1,0 0-1,0 1 0,0-1 1,-1 0-1,1 0 0,0 0 1,0 0-1,1 0 0,38 2-4170,-32-2 3176,40-2-5331,7-10-4659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36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18065,'0'0'11211,"-64"2"-8841,50-1-1249,5-1-1121,3 0 0,6 3 0,11-2-1409,4-1-2979,1 0-2851,0 0-7719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38.72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482 21 13837,'-15'-4'443,"-13"-1"-185,-56-5 0,72 9-162,0 1 1,-1 0-1,1 1 0,0 0 1,0 1-1,0 1 0,0 0 1,-20 8-1,17-3 60,0 0 1,1 2-1,1 0 1,-1 0-1,1 2 1,1-1-1,0 1 1,1 1-1,0 0 1,1 1-1,0 0 1,2 1-1,-1-1 1,2 2-1,0-1 1,-7 23-1,7-15 250,0 0 0,2 1 0,0-1 0,2 1 0,1 0 0,0 0 0,2 1 0,1-1 0,1 0 0,1 0 0,6 24 0,-6-37-400,0 0 0,1 0-1,0-1 1,0 1 0,2-1-1,-1 0 1,1 0 0,1-1 0,0 0-1,0 0 1,0 0 0,1-1-1,1 0 1,-1 0 0,14 7-1,-9-7-53,1 0-1,0-2 1,1 1-1,-1-2 1,1 0-1,0-1 0,1 0 1,-1-1-1,0-1 1,28 0-1,-4-1 52,-1-3 0,0-1-1,71-15 1,-83 11 213,0 0-1,0-2 1,-1 0 0,-1-2 0,0-1 0,33-21 0,-50 28 181,0-1 0,0 0-1,0 0 1,-1 0 0,1-1 0,-2 0 0,1 0 0,-1-1 0,0 0 0,-1 1 0,0-1 0,6-17 0,-6 13-124,-1-1 1,0 1 0,-1-1-1,-1 0 1,0 0 0,-1 0 0,0 0-1,-3-16 1,-1 4-179,-1 0 0,-2 1 0,0 0-1,-2 0 1,0 0 0,-2 1 0,0 1 0,-25-36 0,28 47-159,0 0-1,-1 1 1,-1 0 0,1 0-1,-1 1 1,-1 0 0,0 1 0,0 0-1,-1 1 1,0 0 0,0 1-1,0 0 1,-1 1 0,0 0-1,0 1 1,-22-3 0,23 5-273,-1 1-1,0 1 1,1 0 0,-1 0-1,0 2 1,1-1 0,-1 2-1,1 0 1,0 0 0,0 1-1,-18 8 1,-26 16-2289,10-2-1314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6:45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319 6 18033,'-14'-2'543,"0"0"0,0 1 0,-1 0 1,1 1-1,0 1 0,-17 3 0,24-3-380,0 1 1,0 0 0,0 1-1,0 0 1,0 0-1,0 0 1,1 1-1,0 0 1,0 0-1,0 1 1,0 0-1,1 0 1,-9 9-1,2 2 162,1 1 0,0 0 0,2 1 0,0 0-1,0 0 1,2 0 0,0 1 0,2 1 0,-5 25 0,4-16-174,2 1 1,1 0 0,2 1-1,1-1 1,5 46 0,-3-65-140,0-1 0,0 1 0,1-1 0,1 1 0,0-1 0,0 0 0,10 16 0,-11-21-10,1 0 0,-1 0 0,1 0 0,0-1 0,0 0 0,1 0 0,-1 0 0,1 0 0,0-1 0,0 0 0,0 0 0,0 0 0,1 0 0,-1-1 0,10 3 0,-3-3 74,0-1 1,0 0-1,0 0 0,0-1 0,-1-1 1,1 0-1,0-1 0,0 0 1,0-1-1,-1 0 0,0-1 1,1 0-1,-1 0 0,-1-2 1,1 1-1,-1-1 0,0-1 1,0 0-1,-1 0 0,0-1 0,10-10 1,-6 6 69,-1-1 0,-1-1 1,1 0-1,-2-1 0,0 0 0,-1 0 0,-1-1 1,0 0-1,-1 0 0,-1-1 0,0 0 1,-1 0-1,4-30 0,-7 30-96,-1 0 0,-1 0 0,0 0 0,-2 0 0,1 0 0,-2 0-1,-1 0 1,0 1 0,-10-26 0,11 35-44,0 0-1,-1 0 1,0 0-1,-1 1 0,1 0 1,-1 0-1,0 0 1,-1 0-1,1 1 1,-1 0-1,0 0 1,-1 0-1,1 1 1,-1 0-1,0 1 0,0-1 1,0 1-1,0 0 1,0 1-1,-1 0 1,1 0-1,-1 0 1,-8 0-1,9 2-219,-1-1 0,1 1 1,-1 0-1,1 0 0,-1 1 0,1 0 0,-1 1 0,1-1 1,0 1-1,0 1 0,0-1 0,0 1 0,0 1 0,0-1 1,1 1-1,0 0 0,0 1 0,0-1 0,0 1 0,0 0 1,1 1-1,0 0 0,0-1 0,1 1 0,0 1 0,0-1 1,0 1-1,1-1 0,0 1 0,0 0 0,0 0 0,1 1 1,0-1-1,1 0 0,-1 10 0,1 8-6630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3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62 14221,'0'0'8382,"17"7"-6626,2 1-1285,0-1 1,0-1-1,1-1 0,0-1 1,0 0-1,34 1 0,63-7 83,1-5 0,-2-5 1,1-5-1,155-44 0,-247 52-2469,-51 10-3971,7 0 4249,-27 2-4022,-12 0-1954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3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3844,'-11'3'7543,"-2"0"-6043,8-2-1023,0 0 1,0 0-1,0 1 1,0 0-1,0-1 1,1 2-1,-1-1 1,-8 6-1,13-8-406,0 0 1,0 0-1,-1 0 0,1 1 0,0-1 0,0 0 0,0 0 0,0 1 1,-1-1-1,1 0 0,0 0 0,0 1 0,0-1 0,0 0 1,0 0-1,0 1 0,0-1 0,-1 0 0,1 0 0,0 1 0,0-1 1,0 0-1,0 1 0,0-1 0,0 0 0,1 0 0,-1 1 0,0-1 1,0 0-1,0 0 0,0 1 0,0-1 0,0 0 0,0 0 1,0 1-1,1-1 0,-1 0 0,0 0 0,0 1 0,0-1 0,1 0 1,-1 0-1,0 0 0,0 1 0,0-1 0,1 0 0,-1 0 0,0 0 1,0 0-1,1 0 0,-1 0 0,0 0 0,1 1 0,-1-1 1,0 0-1,0 0 0,1 0 0,-1 0 0,0 0 0,1 0 0,-1 0 1,0 0-1,0-1 0,1 1 0,25 6 1091,-22-5-719,123 17 2831,34 7-905,-138-20-2199,1 2-1,-1 0 1,0 1 0,33 17 0,-53-23-171,0-1 1,0 1-1,0 0 1,0 0 0,0 1-1,-1-1 1,1 0-1,0 1 1,-1 0-1,0-1 1,0 1 0,0 0-1,0 0 1,0 0-1,0 1 1,-1-1 0,0 0-1,1 1 1,-1-1-1,-1 0 1,1 1-1,0 3 1,-1-3 7,0 1 0,-1-1 0,1 0 0,-1 0 0,0 0 0,0 0 0,-1 0 0,1 0 0,-1 0 0,0-1 0,0 1 0,0 0 0,0-1 0,0 0 0,-1 1 0,0-1-1,0 0 1,-5 5 0,-40 28 378,-1-1 0,-2-2 0,-62 30 0,53-32 15,2 4-1,-55 41 1,112-75-400,-35 34 0,36-34 0,-1-1 0,0 1 0,1-1 0,-1 1 0,0 0 0,1 0 0,-1-1 0,1 1 0,-1 0 0,1 0 0,0 0 0,-1 0 0,1 0 0,0-1 0,0 1 0,-1 0 0,1 0 0,0 0 0,0 0 0,0 0 0,0 0 0,0 0 0,0 0 0,1 0 0,-1 0 0,0-1 0,0 1 0,1 0 0,-1 0 0,0 0 0,1 0 0,-1 0 0,1-1 0,-1 1 0,1 0 0,-1 0 0,1-1 0,0 1 0,-1 0 0,1-1 0,0 1 0,0-1 0,-1 1 0,1-1 0,0 1 0,0-1 0,0 0 0,0 1 0,0-1 0,-1 0 0,1 0 0,2 1 0,17 3 0,1-1 0,0-1 0,0-1 0,27-2 0,-20 1 0,379-17 83,93 2-508,-426 21-2035,-30 12-4881,-33-10-421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4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16143,'0'0'6161,"10"5"-4437,9 2-1227,0-1 0,0 0 0,0-2 0,1 0 0,-1-1 0,23 0 0,138-3 251,-94-1-571,277-3-721,-374 4-3716,-59 3-2675,8 1-85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5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52 14670,'0'0'1623,"10"-5"-630,25-6-106,0 1 1,0 2 0,0 1-1,1 2 1,0 1 0,64 3 0,-94 1-847,0 0 0,-1 0 0,1 1 0,0 0 0,0 0 0,-1 0 1,1 1-1,-1 0 0,1 0 0,-1 0 0,0 1 0,0-1 0,0 1 0,0 1 1,0-1-1,-1 1 0,6 5 0,-7-5 54,-1 0 1,0 0-1,0 0 0,0 0 0,-1 0 1,1 0-1,-1 0 0,0 1 0,0-1 1,0 0-1,-1 1 0,0-1 0,1 1 1,-2-1-1,1 1 0,0-1 1,-1 0-1,0 1 0,0-1 0,0 0 1,-1 1-1,1-1 0,-4 6 0,-3 6 168,0-1 0,-2 1-1,0-1 1,0-1 0,-1 0-1,-25 24 1,-89 71 1083,106-94-1071,-135 95 1138,93-69-729,-72 63 0,122-87-684,20-10 0,34-5 0,-30-3 0,222-5-12,89 0-8,-309 7-4,1 0 0,0 1 0,-1 0 0,1 1 0,-1 1 0,16 6 0,-25-7 13,0-1 0,0 2 0,-1-1 0,1 0 1,0 1-1,-1 0 0,0 0 0,0 1 0,0-1 0,-1 1 1,0 0-1,1 1 0,-2-1 0,1 1 0,-1-1 0,5 12 1,3 16-219,11 27-595,-3-37-2541,-18-21 2776,1-1-1,0 0 0,0 0 1,0 0-1,0 0 0,0 0 1,0 0-1,0-1 0,0 1 0,0-1 1,4 1-1,24 0-11395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9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36 8008,'0'0'13938,"9"-4"-12299,3-2-1135,1 1-1,-1 1 1,1 0 0,0 0 0,0 1-1,0 1 1,0 1 0,1-1 0,-1 2-1,19 1 1,-31-1-492,0 0 0,0 0 0,1 0 0,-1 1 0,0-1 0,0 0 0,0 1 0,1-1 0,-1 0 0,0 1 0,0 0 0,0-1-1,0 1 1,0-1 0,0 1 0,0 0 0,0 0 0,0 0 0,0 0 0,0 0 0,-1 0 0,1 0 0,0 0 0,-1 0 0,1 0 0,0 2 0,0-1 19,-1 1 0,0-1 1,0 0-1,0 1 0,0-1 0,-1 0 1,1 1-1,-1-1 0,1 0 1,-1 0-1,0 1 0,0-1 1,-1 2-1,-4 7 163,0-2-1,0 1 1,-1-1 0,-12 14 0,-80 65 675,72-66-618,1 1 0,1 0 1,-44 55-1,67-75-248,0 0 0,0 0 0,0 1 0,0-1 0,0 0 0,0 1 0,1-1 1,0 1-1,0 0 0,0-1 0,0 1 0,0 0 0,1 0 0,-1 7 0,2-10-3,0 1 0,-1 0-1,1 0 1,0-1 0,0 1-1,0 0 1,0-1 0,0 1 0,1-1-1,-1 1 1,0-1 0,1 0-1,-1 0 1,1 1 0,-1-1-1,1 0 1,-1 0 0,1 0-1,0-1 1,0 1 0,-1 0-1,1-1 1,0 1 0,0-1 0,0 1-1,0-1 1,0 0 0,0 0-1,3 0 1,49 3-1644,1-1 0,0-4-1,88-12 1,-81 4-5328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9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 20852,'0'0'7687,"8"68"-5957,-8-29-577,-4 3-833,-7 2-256,5 0-32,4-3 0,2-6-480,0-5-737,15-6-257,1-10-1280,-5-7-1410,-6-7-1602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49.8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59 15022,'0'0'11211,"101"-39"-11211,-41 35-1121,-1-2-2979,-5-4-5477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0.1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23 16912,'0'0'2776,"9"-4"-518,2 0-1673,1 0 0,-1 1 0,1 0 0,0 1 0,0 1 0,0 0 0,19 0 0,-28 2-468,1-1 0,0 0 0,-1 1 1,1 0-1,-1-1 0,1 2 0,-1-1 0,1 0 0,-1 1 1,0-1-1,0 1 0,0 0 0,0 0 0,4 3 0,-5-3-94,-1 1 0,1-1-1,-1 0 1,1 1-1,-1-1 1,0 1 0,0-1-1,0 1 1,0 0-1,-1 0 1,1-1 0,-1 1-1,1 0 1,-1 0-1,0-1 1,0 1 0,0 0-1,-1 0 1,1 0-1,-1-1 1,-1 6 0,0-3 148,0 0 0,0 1 0,0-1 0,-1 0 0,0-1 0,0 1 1,0 0-1,-1-1 0,1 0 0,-1 0 0,0 0 0,-5 4 0,-60 41 1142,46-34-1071,-7 5-149,15-12-91,1 2 0,-1 0 0,2 1 0,-1 0 0,2 1 0,-16 17 0,27-28-2,0 0 1,0 0-1,1 0 1,-1 0-1,0 0 1,0-1-1,1 1 1,-1 1-1,1-1 1,-1 0-1,1 0 1,-1 0-1,1 0 0,0 0 1,-1 0-1,1 0 1,0 1-1,0-1 1,0 0-1,0 0 1,0 0-1,0 0 1,0 1-1,0-1 0,1 0 1,-1 0-1,0 0 1,1 0-1,-1 0 1,1 0-1,-1 0 1,1 0-1,0 0 1,-1 0-1,1 0 0,0 0 1,-1 0-1,1 0 1,0 0-1,0-1 1,0 1-1,0 0 1,0-1-1,0 1 1,0-1-1,0 1 0,0-1 1,0 1-1,0-1 1,1 0-1,-1 1 1,0-1-1,0 0 1,0 0-1,2 0 1,12 2-18,0 0 1,-1-2-1,25 0 1,-23-1-51,60-2-2424,-1-10-6901,-29-1-1295</inkml:trace>
  <inkml:trace contextRef="#ctx0" brushRef="#br0" timeOffset="1">563 75 20019,'0'0'9577,"-64"75"-8104,55-43-576,2 3-576,7 0-257,0-1-32,0-3-449,5-3-1152,6-7-898,-1-8-1216,-1-6-1122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0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 16784,'0'0'12011,"57"-22"-11883,-15 22-128,11 3-352,0 1-2627,2-4-2882,-7 0-9482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0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1 209 18930,'0'0'7751,"11"5"-6304,-6-2-1325,0-1 0,0 0 1,0 0-1,1 0 0,-1-1 0,0 0 0,1 0 0,-1 0 1,1-1-1,0 1 0,-1-1 0,1 0 0,-1-1 1,1 0-1,-1 0 0,1 0 0,7-3 0,6-4-63,1-1 1,-1-1-1,-1 0 0,0-2 0,0 0 0,-1-1 0,-1 0 0,0-2 0,-1 0 0,-1-1 0,0 0 0,-1-1 0,-1 0 0,12-22 1,-38 66 15,2 0 1,0 1 0,2 1 0,2-1 0,-9 47 0,15-55-2164,0 0 0,3 38 0,4-19-8071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1.6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58 15567,'0'0'2471,"-9"-2"-95,-29-6-97,38 8-2233,0 0 0,-1 0 0,1 0-1,-1 0 1,1 0 0,0 0-1,-1 0 1,1 0 0,0 0-1,-1 0 1,1 0 0,0-1-1,-1 1 1,1 0 0,0 0-1,-1 0 1,1 0 0,0 0 0,-1-1-1,1 1 1,0 0 0,-1 0-1,1-1 1,0 1 0,0 0-1,0 0 1,-1-1 0,1 1-1,0 0 1,0-1 0,0 1-1,-1 0 1,1-1 0,0 1-1,0 0 1,0-1 0,0 1 0,0 0-1,0-1 1,0 1 0,0-1-1,0 1 1,0 0 0,0-1-1,0 1 1,0 0 0,0-1-1,0 1 1,0 0 0,1-1-1,-1 1 1,0 0 0,0-1 0,0 1-1,0 0 1,1-1 0,-1 1-1,0 0 1,0 0 0,1-1-1,-1 1 1,0 0 0,1-1-1,16-8 619,2 3-474,0 1 0,27-4 0,-38 8-165,0 0-1,0 0 1,0 1-1,0 0 0,0 1 1,0 0-1,0 0 1,13 4-1,-19-4-6,0 0 0,-1 0 0,1 0 0,0 0-1,-1 1 1,1-1 0,-1 1 0,1-1 0,-1 1 0,1-1 0,-1 1 0,0 0 0,0 0 0,0-1 0,0 1-1,0 0 1,-1 0 0,1 0 0,0 0 0,-1 0 0,0 0 0,1 1 0,-1-1 0,0 0 0,0 0 0,0 0-1,0 0 1,0 0 0,-1 0 0,1 0 0,-2 3 0,1 3 128,-1 0 0,-1-1 0,1 1 1,-1-1-1,-1 1 0,-7 13 0,-12 9 609,-30 31 0,35-41-286,0 0 0,2 1 0,0 1-1,-18 32 1,33-52-463,0-1-1,1 0 0,-1 0 1,0 1-1,1-1 0,-1 0 1,1 1-1,-1-1 0,1 1 1,0-1-1,-1 0 0,1 1 1,0-1-1,0 1 0,0-1 1,0 1-1,0-1 0,0 1 1,1-1-1,-1 1 0,0-1 1,1 0-1,-1 1 0,1-1 1,1 2-1,-1-2-7,0 0 0,1 0 0,0 0-1,-1 0 1,1 0 0,-1-1 0,1 1 0,0-1 0,0 1-1,-1-1 1,1 0 0,0 1 0,0-1 0,0 0 0,-1 0-1,1 0 1,2-1 0,12-1-236,-1-1-1,0-1 1,25-8-1,-1-3-3351,58-32 0,-25 6-3376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2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0 9929,'0'0'12652,"-42"71"-10153,25-36-65,-2 6-736,5 4-737,0-2-577,9-5-288,5-8-96,0-4-256,5-11-833,9-8-449,-1-7-1344,1 0-1090,-10-3-1698,-4-13-6725</inkml:trace>
  <inkml:trace contextRef="#ctx0" brushRef="#br0" timeOffset="1">1 186 14798,'0'0'7303,"79"-21"-6214,-20 10-737,10-5-288,3-1-1633,-2-3-3908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2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0 265 17713,'0'0'9422,"10"-7"-8552,202-178-2520,-133 112-47,-82 105 2802,-23 41 561,17-49-1410,0 0 1,1 1-1,1 0 0,2 0 0,0 1 0,0 27 0,5-52-280,0 0-1,0 0 0,0 0 1,0 0-1,0 0 1,0 0-1,0 0 0,1 0 1,-1 0-1,0 0 1,1 0-1,-1 0 0,0 0 1,1 0-1,-1 0 1,1 0-1,0-1 0,-1 1 1,1 0-1,0 0 0,-1-1 1,1 1-1,0 0 1,0-1-1,-1 1 0,1-1 1,0 1-1,0-1 1,0 1-1,0-1 0,0 0 1,0 1-1,0-1 0,0 0 1,2 0-1,0 0-447,-1 0-1,1 0 1,0 0-1,0-1 1,-1 1 0,1-1-1,0 0 1,0 0-1,-1 0 1,1 0-1,-1 0 1,1 0-1,2-2 1,21-20-8214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2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0 10634,'0'0'15887,"-44"73"-12684,35-44-737,4 1-1889,5 1-577,0 2 0,0-2 0,6-2 0,3-2-577,0-7-1953,-2-6-1442,-4-7-1537</inkml:trace>
  <inkml:trace contextRef="#ctx0" brushRef="#br0" timeOffset="1">1 149 14350,'0'0'9737,"58"-12"-9353,-5 6-288,3-4-608,1-1-4325,-1-4-8551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3.0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16464,'0'0'7810,"13"-9"-6081,-2 2-1374,-2 1-142,-1 1 0,1-1 1,0 2-1,0-1 0,0 1 1,1 1-1,0-1 0,19-2 0,-28 5-186,84-9 479,-76 10-460,0-1 1,-1 1 0,1 1 0,0 0 0,-1 0 0,1 1 0,14 4 0,-21-4 14,1-1 0,0 1 0,-1 0 0,0 0 0,1 0 0,-1 0 0,0 0 0,0 0 0,0 0 0,-1 1 0,1-1 0,0 1 0,-1 0 0,0-1 0,1 1 0,-1 0 0,0 0 0,0 0 0,-1-1 0,1 1 0,-1 0 0,1 0 0,-1 0 0,0 0 0,0 0 0,0 0 0,-1 0 0,1 0 0,-1 0 0,-1 5 0,-1 4 221,0 1 0,-1-1 0,0 0-1,-1-1 1,-12 22 0,-59 72-282,13-21 0,62-83 0,0 1 0,1-1 0,-1 0 0,0 0 0,0 0 0,1 1 0,-1-1 0,1 0 0,-1 0 0,1 1 0,0-1 0,-1 1 0,1-1 0,0 0 0,0 1 0,0-1 0,0 1 0,0 2 0,1-4 0,-1 1 0,1 0 0,-1 0 0,1-1 0,0 1 0,-1 0 0,1-1 0,0 1 0,-1-1 0,1 1 0,0 0 0,0-1 0,-1 0 0,1 1 0,0-1 0,0 1 0,0-1 0,0 0 0,0 0 0,-1 0 0,3 1 0,7-1 0,0 1 0,0-1 0,0-1 0,13-2 0,-8 1 0,144-23-2834,-1-12-7079,-156 37 9773,51-14-18491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4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59 14894,'0'0'3817,"6"-9"-2328,-4 6-1382,0-1-1,1 1 1,-1-1-1,1 1 0,0 0 1,0 0-1,0 0 0,0 0 1,1 1-1,-1-1 0,1 1 1,0 0-1,-1 0 0,1 0 1,0 1-1,0-1 0,0 1 1,0 0-1,1 0 1,-1 1-1,0-1 0,0 1 1,1 0-1,-1 0 0,6 0 1,-4 0 6,0 0 0,0 1 0,0-1-1,0 1 1,0 0 0,0 0 0,0 1 0,0 0 0,-1 0 0,1 0 0,-1 1 0,1 0 0,9 6 0,-13-6-68,0-1 1,1 1-1,-1 0 1,-1-1-1,1 1 1,0 0 0,-1 0-1,1 0 1,-1 0-1,0 1 1,0-1-1,0 0 1,-1 0-1,1 1 1,-1-1-1,1 0 1,-1 1-1,0-1 1,-1 1-1,1-1 1,0 0 0,-1 1-1,0-1 1,0 0-1,0 0 1,0 0-1,-3 5 1,-3 7 184,-1 0 1,0-1 0,-2 0-1,1-1 1,-2 0 0,-21 22-1,18-21 40,1 1 0,0 0-1,1 1 1,-11 21 0,22-36-244,0 1 1,0-1-1,0 1 1,0 0-1,1-1 1,-1 1-1,1-1 1,-1 1-1,1 0 1,0-1-1,-1 1 1,1 0-1,0 0 1,0-1-1,0 1 1,1 0-1,-1 0 1,0-1-1,1 1 1,0 2-1,0-3-13,0 0-1,0 1 1,0-1-1,0 0 1,0 0-1,0 0 1,1 0-1,-1 0 0,0-1 1,1 1-1,-1 0 1,0-1-1,1 1 1,-1 0-1,1-1 0,-1 0 1,1 1-1,1-1 1,10 1-46,-1 0 1,1-1 0,-1-1 0,19-3-1,-23 3-22,17-3-1394,0-1 0,38-13 1,11-10-7066,-16 4-5649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4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1 18578,'0'0'7046,"-46"73"-4836,28-41-544,2 6-705,2 2-769,7-4-96,4-3-128,3-5-673,0-7-640,3-8-897,2-8-1506</inkml:trace>
  <inkml:trace contextRef="#ctx0" brushRef="#br0" timeOffset="1">1 155 11883,'0'0'11435,"96"-14"-11243,-37 14-96,9 0-448,0 0-2531,-2-9-4484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5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255 14 10090,'0'0'4409,"-12"-1"-1323,-6-1-2078,0 1 1,0 0-1,-19 3 1,30-1-684,-1 1 1,0-1-1,1 1 0,-1 0 1,1 1-1,0 0 0,0 0 1,0 1-1,0-1 0,1 2 0,-11 7 1,11-7-6,0 1 1,1 0-1,0 1 0,0-1 1,0 1-1,1 0 1,0 0-1,-5 14 1,8-20-271,0 1 1,0 0 0,0 0 0,1 0 0,-1 0 0,1 0 0,-1 0 0,1 0 0,0 0-1,0 0 1,0 0 0,0 0 0,0 0 0,0 0 0,0 0 0,1 0 0,-1 0 0,1 0 0,-1 0-1,1 0 1,0 0 0,0 0 0,0-1 0,0 1 0,0 0 0,0 0 0,0-1 0,1 1-1,-1-1 1,1 1 0,-1-1 0,1 0 0,-1 0 0,1 1 0,0-1 0,0 0 0,0-1-1,3 2 1,8 2 9,0-1 0,0 0 0,0-1 0,1-1-1,-1 0 1,0-1 0,1 0 0,-1-1 0,1-1 0,-1 0-1,0-1 1,16-5 0,-22 6-43,-1 0-1,0 0 1,0 0 0,0-1-1,0 0 1,0 0 0,0-1-1,-1 0 1,1 1 0,-1-2-1,0 1 1,-1-1 0,1 1-1,-1-1 1,0-1 0,0 1 0,0 0-1,-1-1 1,0 0 0,0 0-1,0 0 1,-1 0 0,0 0-1,0-1 1,-1 1 0,2-12-1,-3 16-7,0 0-1,0-1 1,-1 1-1,1-1 0,-1 1 1,0 0-1,1-1 1,-1 1-1,0 0 1,0 0-1,0 0 1,-1 0-1,1 0 0,-1 0 1,1 0-1,-1 0 1,1 0-1,-1 1 1,0-1-1,0 1 0,0-1 1,0 1-1,0 0 1,0-1-1,0 1 1,0 0-1,-1 0 1,1 1-1,0-1 0,-1 0 1,1 1-1,0 0 1,-1-1-1,1 1 1,-1 0-1,1 0 1,-5 1-1,3-1-210,0 0-1,0 0 1,0 0 0,1 1 0,-1 0 0,0-1-1,0 1 1,1 1 0,-1-1 0,1 0-1,-1 1 1,1 0 0,-1 0 0,1 0-1,0 0 1,0 0 0,0 1 0,0 0 0,0-1-1,1 1 1,-1 0 0,1 0 0,0 0-1,-3 5 1,0 36-10411,5-24-437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5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11 14157,'0'0'14281,"3"-3"-13246,-3 2-1019,1 1 0,-1 0 0,0-1-1,0 1 1,0-1 0,1 1 0,-1 0 0,0-1-1,0 1 1,1 0 0,-1-1 0,0 1 0,1 0-1,-1-1 1,0 1 0,1 0 0,-1 0 0,0-1-1,1 1 1,-1 0 0,1 0 0,-1 0 0,0 0-1,1-1 1,-1 1 0,1 0 0,-1 0 0,1 0-1,-1 0 1,0 0 0,1 0 0,-1 0 0,1 0-1,-1 0 1,1 0 0,-1 1 0,0-1 0,1 0-1,-1 0 1,1 0 0,-1 0 0,0 1 0,1-1-1,-1 0 1,1 0 0,-1 1 0,0-1 0,1 1-1,-1 30 1035,-20 51 407,19-77-1444,-3 9-13,-2 2 0,1 1 0,1-1 0,1 1 0,0 1 0,2-1 0,-1 0 0,3 20 0,-1-36-156,0 0 0,0-1 0,1 1 1,-1 0-1,0-1 0,1 1 0,-1-1 0,1 1 0,-1 0 0,1-1 1,-1 1-1,1-1 0,-1 1 0,1-1 0,-1 0 0,1 1 0,0-1 0,-1 0 1,1 1-1,0-1 0,-1 0 0,1 0 0,0 1 0,-1-1 0,1 0 1,0 0-1,0 0 0,-1 0 0,1 0 0,0 0 0,0 0 0,-1 0 1,1 0-1,0-1 0,-1 1 0,1 0 0,0 0 0,-1-1 0,1 1 1,0 0-1,-1-1 0,1 1 0,-1 0 0,1-1 0,0 1 0,-1-1 0,1 1 1,-1-1-1,1 1 0,-1-1 0,0 0 0,1 1 0,-1-1 0,0 1 1,1-1-1,-1 0 0,0 0 0,0 1 0,1-1 0,-1-1 0,1-16-5187,-1-3-1330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5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11275,'0'0'9160,"53"-4"-8743,-15 4-353,4 0-705,1 0-3715,0-2-8808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6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22 18834,'0'0'7169,"-9"1"-4649,3-1-2338,0 1-1,0 1 1,0-1 0,0 1 0,0 0-1,0 0 1,0 1 0,1 0 0,-1 0-1,1 0 1,0 0 0,0 1 0,0 0-1,0 0 1,1 1 0,0-1 0,-1 1-1,2 0 1,-1 0 0,0 0 0,-4 10-1,6-10-163,-1-1 0,1 1-1,0 0 1,1 0-1,-1 0 1,1 0-1,0 0 1,0 0 0,1 1-1,-1-1 1,1 8-1,1-11-16,-1 0 1,0 0-1,1 0 0,0 0 0,-1 0 0,1 0 0,0-1 0,0 1 0,0 0 1,0 0-1,0 0 0,0-1 0,1 1 0,-1-1 0,1 1 0,-1-1 0,1 1 0,-1-1 1,1 0-1,0 0 0,-1 0 0,1 0 0,0 0 0,0 0 0,0 0 0,0-1 1,0 1-1,0-1 0,0 1 0,4-1 0,3 1-1,-1 0 0,1-1 0,0-1 0,0 1 0,0-1 0,-1-1 0,1 0 0,-1 0 0,1 0 0,-1-1 0,0-1 0,0 1 0,0-1 0,14-10 0,-18 12 0,0-1 0,0-1 0,0 1 0,-1 0 0,1-1 0,-1 0 0,0 0 0,0 0 0,0 0 0,0 0 0,-1-1 0,0 1 0,0-1 0,0 0 0,0 1 0,-1-1 0,0 0 0,0 0 0,0 0 0,-1 0 0,1 0 0,-1 0 0,0 0 0,-1 0 0,1 0 0,-1 0 0,-2-8 0,2 10-33,0 0 0,-1 0 0,1 1 0,-1-1 0,1 0 0,-1 1 0,0 0 0,0-1 0,0 1 0,0 0 0,0 0 0,0 0 0,0 0 0,-1 0 0,1 1 0,-1-1-1,0 1 1,1-1 0,-1 1 0,0 0 0,0 0 0,0 0 0,0 1 0,0-1 0,0 1 0,0-1 0,0 1 0,0 0 0,0 0 0,0 1 0,-4 0 0,-1 0-220,0 0-1,0 0 1,0 1 0,0 1-1,0-1 1,0 1 0,1 0-1,0 1 1,-1 0 0,-9 7-1,-13 16-4919,4 2-4163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7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0 342 15919,'0'0'6892,"9"0"-4725,2-1-1785,0-1 0,1 0 0,-1-1 0,0 0 0,-1 0 0,1-1 0,0-1-1,-1 0 1,0 0 0,0-1 0,9-7 0,108-87 275,-124 98-644,44-44 155,75-96 1,-195 309 1000,64-142-1059,1-1-1,2 2 0,0-1 1,2 0-1,-2 29 0,6-51-138,0 1 0,0-1-1,0 0 1,0 0 0,0 0-1,1 0 1,-1 0 0,1 0-1,0 0 1,0 0 0,0 0-1,0 0 1,1 0 0,-1 0-1,1 0 1,-1-1 0,1 1-1,0-1 1,0 1 0,0-1-1,1 0 1,3 3 0,-3-3-255,0-1 1,1 1 0,-1-1-1,1 0 1,-1-1 0,1 1-1,-1 0 1,1-1 0,0 0-1,-1 0 1,1 0 0,-1 0-1,1-1 1,0 1-1,-1-1 1,1 0 0,-1 0-1,1 0 1,-1-1 0,4-1-1,31-22-5775,-2-10-2760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8.0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0 11179,'0'0'8936,"-11"67"-6277,2-33-1250,3 5-224,5 3-384,1 1-545,6-2-192,12-2-769,4-7-2049,-3-10-1795,-2-9-1760</inkml:trace>
  <inkml:trace contextRef="#ctx0" brushRef="#br0" timeOffset="1">0 206 14189,'0'0'8072,"62"-11"-7527,-13 11-161,10 0-320,6 0-512,-1 0-3460,-3-2-7367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8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56 11082,'0'0'6305,"5"-9"-3358,10-28-572,-15 37-2331,0-1-1,0 1 1,1 0-1,-1 0 1,0-1-1,0 1 1,0 0-1,0-1 1,0 1-1,0 0 1,0 0-1,0-1 0,0 1 1,0 0-1,0 0 1,0-1-1,-1 1 1,1 0-1,0-1 1,0 1-1,0 0 1,0 0-1,0-1 0,-1 1 1,1 0-1,0 0 1,0 0-1,0-1 1,0 1-1,-1 0 1,1 0-1,0 0 1,0 0-1,-1-1 1,1 1-1,0 0 0,0 0 1,-1 0-1,1 0 1,0 0-1,-1 0 1,1 0-1,0 0 1,0 0-1,-1 0 1,1 0-1,0 0 0,0 0 1,-1 0-1,1 0 1,0 0-1,-1 0 1,1 0-1,0 0 1,0 0-1,-1 0 1,1 0-1,0 1 1,-17 4 322,3 3-276,0 0-1,1 1 1,0 1-1,0 0 1,1 1-1,-20 23 1,10-8 324,1 1 0,-23 38 0,39-56-244,-1 1 0,1-1 1,1 1-1,-1 0 1,2 0-1,-1 1 0,2-1 1,-1 1-1,1 0 1,1-1-1,0 14 0,1-22-152,0 0-1,0 0 1,0 0-1,0 0 1,1 0-1,-1 0 1,1-1-1,-1 1 1,1 0-1,0 0 1,0-1-1,0 1 1,0 0-1,0-1 1,0 1-1,0-1 1,1 1-1,-1-1 1,0 0-1,1 0 1,-1 1-1,4 0 1,-1 0 31,0 0 1,0-1-1,0 1 1,0-1 0,0 0-1,0 0 1,0-1 0,1 1-1,8-1 1,-2-1 107,1 0 0,0-1-1,0 0 1,-1-1 0,1 0 0,19-9 0,-16 4-85,0 0 0,-1-1 0,-1-1 0,1 0 0,-1-1 0,-1 0 0,0-1 0,-1 0 0,13-18 1,-18 20-40,1 0 0,-1 0 0,-1 0 0,0 0 0,0-1 0,-1 0 0,-1 0 0,0 0 0,0-1 0,-1 1 1,-1-1-1,0 1 0,0-1 0,-1-13 0,-1 23-46,1-1 0,-1 1 1,1 0-1,-1-1 0,0 1 0,0 0 0,0-1 1,0 1-1,0 0 0,0 0 0,-1 0 0,1 0 1,-1 0-1,1 0 0,-1 1 0,0-1 0,0 0 1,0 1-1,0-1 0,0 1 0,0 0 0,0 0 1,0 0-1,0 0 0,-1 0 0,1 0 0,0 0 1,-1 1-1,1-1 0,0 1 0,-1 0 0,1 0 1,-3 0-1,-2 0-51,1 0-1,0 0 1,0 0 0,0 1 0,-1 0-1,1 1 1,0-1 0,0 1 0,1 0-1,-1 1 1,0-1 0,-6 5-1,3 0-300,1-1 0,0 1 0,0 0 0,1 1 0,0 0 0,0 0 0,-9 15-1,13-17-450,0 0 0,0 1 0,0-1 1,1 1-1,0-1 0,0 1 0,-2 11 0,3 9-4865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8:59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16496,'0'0'6790,"1"81"-5765,-12-37-416,-4 5-1,-1-4-320,8-1-191,3-8-97,5-8-97,0-9-479,5-7-97,7-10-896,-1-2-994,-6-6-1440,-5-13-2179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0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12204,'0'0'8039,"76"9"-6405,-15-4-513,13-2-769,3-2-256,-5-1-704,-2 0-3749,-16-4-6789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0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0 297 19474,'0'0'5387,"14"-3"-3246,14-6-1749,0 0 1,0-2 0,-1-1 0,0-2-1,-1 0 1,33-24 0,-37 22-328,-1 0 1,0-1-1,-2-1 0,1-1 1,-2 0-1,-1-2 1,27-40-1,-64 100 141,2 1 0,-21 66 1,32-81-420,1-1 0,1 1 1,2 0-1,0 0 0,1 0 1,3 31-1,8-16-4071,7-18-2552,6-5-7284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1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0 351 12172,'0'0'13671,"12"-4"-12491,13-6-891,-1 0-1,0-2 1,-1 0 0,0-2-1,-1 0 1,32-29 0,121-123-166,-114 104 82,-56 59-206,-5 11-100,0-6 85,-4 25-6,-1 1 0,-2-1 0,-1-1 0,-19 46 0,16-49 10,2 1-1,0 0 1,2 1-1,1 0 1,1 0-1,-3 39 1,8-62-68,0-1 0,0 0 0,0 1 0,0-1-1,0 1 1,0-1 0,0 0 0,1 1 0,-1-1 0,1 0 0,-1 1 0,1-1 0,-1 0 0,1 0 0,0 1 0,-1-1 0,1 0 0,0 0 0,0 0 0,0 0-1,0 0 1,0 0 0,2 1 0,-1-1-386,0 0 0,1 0 0,-1-1 0,1 1 0,-1-1 0,1 0 0,-1 1-1,1-1 1,-1 0 0,1 0 0,-1-1 0,4 0 0,21-4-6773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1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21524,'0'0'6535,"-8"84"-5639,-4-37-671,-3-1-193,5 0 32,5-7-32,5-5-32,0-2 0,0-4-417,9-5-1280,-2-2-1314,-2-8-1666,-5-6-2529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1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18866,'0'0'7847,"88"-19"-7623,-37 19-159,4 0-1154,-6 0-2883,-8 0-2594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2.4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0 464 18802,'0'0'6705,"10"-5"-4666,35-21-1209,-1-2 0,-1-1 1,66-60-1,-81 63-818,-1-1 1,-1-1-1,-1-2 0,-2 0 1,39-66-1,-46 59 62,-11 24-67,-6 17-104,-16 36 272,-51 135 499,61-151-605,1 0 1,0 1-1,2 0 1,1 0-1,1 38 0,2-61-151,0 0 0,0 0 0,1 0 0,-1 0-1,1 0 1,-1 0 0,1 0 0,0 0-1,0 0 1,0 0 0,0 0 0,0 0-1,0-1 1,2 3 0,16 7-8112,-11-10-27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2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19026,'0'0'9033,"23"64"-7048,-23-22-703,0 3-834,0 2-288,-4-3-128,4-4 0,0-6-480,4-5-1282,6-9-960,-3-5-1154,-7-11-1185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3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14221,'0'0'12364,"84"-17"-11531,-36 18-609,6 6-192,7 1-608,2-6-2339,-5-2-2819,-5 0-7270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3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232 6 16944,'0'0'6080,"-9"-3"-3704,6 3-2253,1-1 0,-1 1 0,1-1 0,-1 1-1,1 0 1,-1 0 0,0 0 0,1 0 0,-1 0 0,1 0 0,-1 1-1,1 0 1,-1-1 0,1 1 0,-1 0 0,1 0 0,0 0 0,-1 0 0,1 1-1,-3 2 1,-1 2 208,0 0 0,1 0-1,0 1 1,0 0 0,0 0 0,-6 14-1,2-4-107,1 0 0,1 0 0,1 0 0,0 1 0,1 0 0,-3 19-1,7-32-192,1-1-1,-1 0 1,1 1-1,0-1 0,0 1 1,0-1-1,1 1 1,0-1-1,-1 0 1,2 1-1,-1-1 0,0 0 1,1 0-1,0 1 1,0-1-1,0-1 0,0 1 1,1 0-1,-1-1 1,1 1-1,0-1 0,0 0 1,1 1-1,-1-2 1,0 1-1,1 0 0,0-1 1,0 1-1,0-1 1,6 2-1,-2-1-29,0 0 0,0 0 0,1-1 0,-1 0 0,1 0 0,-1-1 0,1-1 0,0 1 0,0-1 0,-1-1 0,1 1 0,0-2 0,-1 1 0,1-1 0,-1 0 0,1-1 0,-1 0 0,0-1 0,0 1 0,-1-1 0,1-1 0,-1 1 0,1-1 0,-2-1 0,1 1 0,-1-1 0,1-1 0,-1 1 0,-1-1 0,0 0 0,0 0 0,0 0 0,-1-1 0,0 0 0,0 0 0,-1 0 0,0 0 0,0 0 0,-1-1 0,0 1 0,-1-1 0,1 1 0,-2-1 0,1 0 0,-1 0 0,-1 1 0,-2-15 0,3 18-49,-1 1 0,0 0 0,0 0 0,-1 0 0,1-1 0,-1 1 0,0 1 0,0-1 0,0 0 0,-1 0-1,1 1 1,-1-1 0,0 1 0,0 0 0,0 0 0,0 0 0,0 0 0,-1 1 0,-6-5 0,4 5-159,-1-1 0,1 1-1,-1 0 1,1 1 0,-1 0 0,0 0 0,0 0-1,0 1 1,1 0 0,-1 0 0,-10 2 0,-7 2-776,1 1 1,0 2 0,0 0 0,0 2 0,1 0-1,-22 13 1,-48 31-7201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6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15631,'0'0'224,"75"2"32,-19-2 129,7 0-65,6 0-160,-11 0-416,-11-6-4100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6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14125,'0'0'3652,"64"14"-2883,-14-14-257,5 0-384,4 0-736,-9 0-3588,-6 0-7143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6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0 12492,'0'0'10324,"-3"9"-9101,1 1-978,-2 4 3,0 0 0,1 0 1,-2 27-1,6-41-242,-1 1-1,0 0 0,1 0 0,-1-1 0,1 1 1,-1 0-1,1 0 0,-1-1 0,1 1 1,-1-1-1,1 1 0,-1 0 0,1-1 1,0 1-1,-1-1 0,1 0 0,0 1 1,0-1-1,0 1 0,-1-1 0,1 0 1,0 0-1,0 1 0,0-1 0,-1 0 1,1 0-1,0 0 0,0 0 0,0 0 1,1 0-1,37 0-79,-28-1-100,14 1-485,-14-1 278,0 0 0,0 1-1,1 1 1,-1 0 0,17 4 0,-26-5 377,0 1-1,0 0 1,0 0 0,0-1-1,0 1 1,-1 0 0,1 1-1,0-1 1,-1 0 0,1 0-1,0 1 1,-1-1 0,0 1-1,1-1 1,-1 1 0,0 0-1,0 0 1,0-1 0,0 1-1,0 0 1,0 0 0,0 0 0,-1 0-1,1 0 1,-1 0 0,1 0-1,-1 0 1,0 0 0,0 0-1,0 1 1,0-1 0,0 0-1,0 0 1,-1 0 0,0 3-1,-1 2 346,0-1-1,-1 1 1,0-1 0,0 0-1,0 0 1,0-1-1,-1 1 1,0-1-1,0 1 1,-1-1-1,0 0 1,1-1 0,-2 1-1,1-1 1,0 0-1,-12 6 1,7-4 78,1-1-1,-1 0 1,0-1 0,0 0 0,-1 0 0,1-1-1,-1-1 1,0 0 0,-19 1 0,27-2-523,0-1 1,0 0-1,0 0 1,0-1-1,0 1 1,0-1-1,0 1 1,0-1-1,1 0 1,-1 0-1,0 0 1,0-1-1,1 1 1,-1-1-1,1 1 1,-1-1-1,1 0 1,0 0-1,-4-4 1,3 1-1207,-1 0 0,1-1 0,1 0 0,-1 1 0,1-1 1,0 0-1,1 0 0,-3-11 0,-2-19-8315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7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 14606,'0'0'7719,"56"-12"-5829,-30 12-577,8 0-832,5 0-417,8 0-289,9 0-2689,0 0-4742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7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18161,'0'0'3652,"79"-20"-2627,-11 9 288,19 0-224,8 4-641,-3 3-352,-10 4-224,-18 0-1954,-24 5-480,-29 6-737,-12 3-545,-36 0-5893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7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12492,'0'0'4324,"52"4"-3011,-3-4-512,11 0-64,5-5-481,-7 1-192,-6-1-929,-12 1-3651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8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 10474,'0'0'3950,"12"-3"-2231,37-10-1245,0 2-1,0 3 0,1 2 1,0 2-1,73 3 0,-121 1-453,0 0-1,0 0 0,0 1 1,0-1-1,0 0 0,0 1 1,0 0-1,0-1 0,0 1 1,0 0-1,0 0 0,0 0 1,-1 0-1,1 0 0,0 0 1,-1 1-1,1-1 0,-1 0 1,1 1-1,-1-1 0,0 1 1,3 3-1,-3-2 11,0 0 0,-1 0 0,1 0-1,0 0 1,-1 0 0,0 0 0,0 0 0,0 1 0,0-1 0,0 0 0,0 0 0,-1 0 0,-1 5 0,-1 2-100,-1 0 0,1 0 0,-2 0 0,0-1 0,0 0 0,0 0 0,-14 17 1,16-23-118,0 0 1,0 0 0,0 0 0,0-1 0,0 1 0,-1-1-1,1 1 1,-1-1 0,0 0 0,1-1 0,-1 1-1,0 0 1,0-1 0,0 0 0,-7 1 0,7-1 576,0 0 0,1 0 0,-1 0 0,1 1 0,-1-1 0,1 1 0,0 0 0,0 0 0,0 0 0,0 0 0,0 1 0,0-1 0,0 1 0,1 0 0,-1-1 0,1 1 0,0 0 0,-4 7 0,3-4-59,1 0 0,-1 1 0,1-1-1,0 1 1,0-1 0,1 1 0,0 0 0,0 0 0,0 8 0,1-13-306,0 0 0,1-1 0,-1 1 0,0 0 0,1 0 0,-1 0 0,1 0 0,0 0 0,-1 0 0,1-1 0,0 1 0,0 0 0,0-1 0,0 1 0,1-1 0,-1 1 0,0-1 0,1 1 0,-1-1 0,1 0 0,-1 0 0,1 0 0,-1 0 0,1 0 0,0 0 0,0 0 0,-1 0 0,1-1 1,0 1-1,0 0 0,0-1 0,3 1 0,8 0 132,1 0 1,-1 0-1,0-1 1,13-2 0,2 0-176,90-2-1780,-40-8-3899,-4-5-4542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8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12011,'0'0'12204,"83"3"-11788,-27-1-224,5 2-159,2 2-66,-8-4-2177,-15-2-2082,-18 0-5093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9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16367,'0'0'7496,"102"-5"-7144,-44 0-256,3 2-1089,-6 3-2915,-8 0-2818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09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16015,'0'0'6534,"12"-3"-5567,29-4-404,0 1 1,0 2 0,1 2 0,67 5-1,-105-2-499,0-1 0,1 1 0,-1 0 0,0 0 0,1 1 0,-1-1 0,0 1 0,0 0 0,6 3 0,-9-4-46,0 0 1,0 0-1,0 0 1,0 0 0,0 0-1,0 0 1,-1 0-1,1 0 1,0 0-1,-1 0 1,1 0 0,0 1-1,-1-1 1,1 0-1,-1 1 1,0-1-1,1 0 1,-1 1 0,0-1-1,0 0 1,0 1-1,0-1 1,0 0-1,0 1 1,0-1-1,-1 0 1,1 1 0,0-1-1,-1 0 1,1 0-1,-1 1 1,1-1-1,-1 0 1,0 0 0,0 1-1,-6 8 171,-1-2-1,1 1 1,-1-1-1,-1 0 1,1-1-1,-1 0 1,0 0-1,-1-1 1,0 0-1,-14 6 1,8-3 146,1 0 1,0 1 0,-17 14 0,31-24-328,1 1-1,-1-1 1,0 1 0,1-1 0,-1 1 0,1-1 0,-1 1 0,1-1 0,-1 1-1,1-1 1,-1 1 0,1 0 0,0-1 0,-1 1 0,1-1 0,0 1-1,0 0 1,-1 0 0,1-1 0,0 1 0,0 0 0,0-1 0,0 1-1,0 0 1,0 0 0,0-1 0,0 1 0,0 0 0,0 0 0,1 0 0,0 1-1,0-1 1,0 0 0,0 0 0,0-1 0,1 1 0,-1 0 0,0 0-1,1 0 1,-1-1 0,0 1 0,1-1 0,-1 1 0,1-1-1,1 1 1,67 6-19,-56-7-30,116 7-3882,-43-11-5414,-8-9-8483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4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18001,'0'0'4644,"78"10"-3843,-23-4-384,6 2-321,-1-4-1730,-7-3-1889,-11-1-2499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4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15695,'0'0'7079,"53"21"-6087,4-21-799,2 0-257,1-4-3107,-10-2-2595,-7-3-8263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5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1 17745,'0'0'4692,"-11"9"-3213,1-2-1111,2-2-99,1 0 1,0 0-1,0 1 0,1 0 1,-1 0-1,1 1 0,0 0 1,-8 13-1,13-19-265,1-1 0,0 1 0,0-1 0,0 1 0,0-1 0,0 1 0,-1-1 0,1 1 0,0-1 0,0 1 0,0-1 0,1 1 1,-1-1-1,0 1 0,0-1 0,0 1 0,0-1 0,0 1 0,0-1 0,1 1 0,-1-1 0,0 1 0,0-1 0,1 1 0,-1-1 0,0 1 0,1-1 0,-1 0 0,1 1 0,-1-1 0,0 0 0,1 1 0,-1-1 0,1 0 1,-1 1-1,1-1 0,-1 0 0,1 0 0,-1 0 0,2 1 0,24 3 28,-20-3-6,58 6-100,-33-4-722,0 0-1,0 2 0,0 2 1,37 13-1,-65-20 781,-1 1 0,0 0 1,0 0-1,1 0 0,-1 0 1,0 0-1,0 1 0,0-1 0,0 0 1,0 1-1,0 0 0,-1-1 0,1 1 1,0 0-1,-1 0 0,1 0 0,-1 0 1,0 0-1,0 0 0,0 1 0,0-1 1,0 0-1,1 5 0,-2-5 101,-1 0 0,1 1 0,-1-1 0,1 0 0,-1 0 0,0 0 0,0 1 0,0-1 0,0 0 0,0 0-1,-1 0 1,1 0 0,0 0 0,-1-1 0,0 1 0,1 0 0,-1-1 0,0 1 0,0-1 0,0 0 0,0 1 0,0-1 0,0 0 0,-4 1 0,-18 10 896,0-2 0,-1-1 0,-1 0 1,-42 7-1,42-12-689,0 0 1,0-2-1,0-1 1,-48-5-1,72 4-422,0-1-1,0 1 0,0-1 1,0 1-1,0-1 1,1 0-1,-1 0 0,0 0 1,0 0-1,1 0 1,-1 0-1,1-1 0,-1 1 1,1 0-1,-1-1 0,1 1 1,0-1-1,0 0 1,-1 1-1,1-1 0,0 0 1,1 0-1,-1 0 0,0 1 1,1-1-1,-1 0 1,1 0-1,-1 0 0,1 0 1,0 0-1,0 0 1,0-3-1,0-5-1556,0 0 1,1 0-1,0 0 1,0 0-1,5-13 1,9-22-6098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6.0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14638,'0'0'8200,"80"-5"-6887,-38 5-64,6 5-672,7 3-481,-3-6-993,-1-2-5253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6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6470,'0'0'16464,"65"18"-16048,-21-7-288,1 0-320,2-2-2531,-9-6-1793,-9-3-3716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7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15150,'0'0'6342,"53"5"-6214,6-7-31,5-3-1283,-2 0-3298,-5-1-7751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7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50 12844,'13'-5'2595,"10"-5"-1333,1 2 1,1 1-1,-1 1 1,1 1-1,48-3 1,-67 8-1035,-1 0 0,1 0 0,0 1 0,0-1 0,0 1-1,0 1 1,-1-1 0,12 5 0,-16-5-193,0-1-1,0 1 1,0 0-1,0-1 1,0 1-1,0 0 1,-1 0-1,1 0 1,0 0-1,0 0 1,-1 0-1,1 0 1,0 0-1,-1 0 1,1 1-1,-1-1 1,1 0-1,-1 2 1,1 0-13,-1 0 1,0 0-1,-1-1 1,1 1 0,0 0-1,-1-1 1,0 1-1,1 0 1,-1-1-1,0 1 1,0-1-1,-2 4 1,-2 1 114,1 0 0,-1 0 0,-1-1 0,1 1 0,-1-1 1,0 0-1,-13 9 0,-57 36 855,39-27-439,15-10-230,3-2 56,0 1-1,-26 23 0,42-34-341,0 1 0,0-1-1,0 1 1,1 0-1,-1 0 1,1 0 0,0 0-1,0 1 1,0-1 0,0 1-1,0-1 1,1 1-1,-1 0 1,1-1 0,0 1-1,1 0 1,-1 0-1,0 0 1,1 0 0,0 0-1,0 5 1,1-6-33,1 1 1,-1-1-1,0 0 1,1 0-1,0 0 1,-1 0-1,1 0 1,0-1-1,1 1 1,-1-1-1,0 1 1,1-1-1,-1 0 1,1 0-1,0 0 1,4 3 0,55 23 5,-49-23-49,21 7-1402,70 15 1,-10-12-6313,-15-10-7296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1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55 12204,'0'0'4692,"-10"-4"-2877,-10-1-771,-1 1-1,-26-3 1,-2 4 4489,143-13-2976,-77 12-2474,1 0 0,0 1 0,0 0 1,0 2-1,0 0 0,27 3 0,-43-2-69,0 0 0,0 1 0,0-1 0,-1 1 0,1-1 0,0 1 0,0 0 0,0 0-1,0 0 1,-1 0 0,1 0 0,0 0 0,-1 0 0,1 0 0,-1 1 0,0-1 0,1 1 0,-1-1 0,0 1 0,0 0 0,2 1-1,-2 1 33,0-1 1,0 1-1,0-1 0,0 1 0,-1-1 0,1 1 0,-1 0 0,0-1 0,0 1 0,-1 7 0,-1 0 135,0 0 1,-1 1-1,-1-1 0,1 0 1,-2-1-1,-8 17 0,-18 19-132,-2-1 0,-2-2-1,-65 63 1,19-22-73,65-60 24,16-24 0,0 0 0,0 1 0,0-1 0,0 1 0,0-1 0,0 1 0,0-1 0,0 0 0,0 1 0,0-1 0,0 1 0,0-1 0,0 0 0,0 1 0,0-1 0,0 1 0,1-1 0,-1 0 0,0 1 0,0-1 0,0 0 0,1 1 0,-1-1 0,0 0 0,0 1 0,1-1 0,-1 0 0,0 1 0,1-1 0,-1 0 0,1 1 0,4 0 0,-1 0 0,1 0 0,0 0 0,-1-1 0,1 1 0,0-1 0,7-1 0,1 1 0,65 1-715,-7 0-3219,82-8-1,-113 1-4137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2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16848,'0'0'15919,"24"49"-20275,-4-46-641,-4-3-2306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2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19218,'0'0'10074,"-2"14"-9332,1-10-677,-1 7 57,0 0 0,1 0 0,1 0 0,0 0 0,0 0 0,1 0 0,4 20 0,7 17-89,-3 1 0,-3-1 1,2 93-1,-15-118-3105,7-22 2861,0-1 0,-1 0 0,1 1 0,0-1-1,0 1 1,-1-1 0,1 0 0,0 1 0,-1-1 0,1 0 0,0 0 0,-1 1-1,1-1 1,-1 0 0,1 0 0,-1 1 0,1-1 0,0 0 0,-1 0 0,1 0 0,-1 0-1,1 0 1,-1 0 0,1 0 0,-1 0 0,1 0 0,-1 0 0,1 0 0,-1 0 0,1 0-1,-1 0 1,1 0 0,0 0 0,-1 0 0,1-1 0,-1 1 0,1 0 0,-1 0 0,1-1-1,0 1 1,-1 0 0,1 0 0,0-1 0,-1 1 0,1 0 0,0-1 0,-1 1-1,1-1 1,0 1 0,0 0 0,-1-1 0,1 1 0,0-1 0,-8-15-6980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2.9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15567,'0'0'11819,"65"-35"-11531,-23 33-256,8 2 0,-1 0-1153,-4 0-2754,-6 0-1795,-3 0-7783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3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263 115 19699,'0'0'2770,"-11"-7"-592,4 2-1859,0 1 1,0-1-1,-1 2 0,0-1 0,1 1 0,-14-4 0,17 6-247,0 0 0,0 1 0,0 0 0,0-1 1,0 1-1,0 1 0,0-1 0,0 1 0,0-1 0,0 1 0,0 0 0,0 0 0,0 1 0,0-1 0,1 1 0,-1 0 1,1 0-1,-1 0 0,1 1 0,-3 2 0,-5 4 116,1 1 0,0 1 1,0 0-1,2 0 0,-1 1 0,1 0 1,-10 22-1,15-28-84,0 0 1,0 1 0,1 0-1,0-1 1,0 1 0,0 0-1,1 0 1,0 0 0,1 0-1,-1 0 1,1 0 0,1 0-1,-1 1 1,1-1 0,1 0-1,-1-1 1,4 11 0,-2-12-85,0-1 1,0 0-1,0 0 0,1 0 1,-1 0-1,1-1 0,0 1 1,0-1-1,0 0 1,0 0-1,1-1 0,-1 1 1,1-1-1,0 0 0,-1 0 1,1-1-1,0 1 1,0-1-1,0 0 0,9 0 1,-4 1 15,1-1 1,0-1 0,-1 0 0,1 0-1,-1-1 1,1-1 0,-1 1 0,0-2-1,15-4 1,-16 3-28,0-1-1,1-1 1,-2 1 0,1-2-1,-1 1 1,0-1-1,0 0 1,-1-1-1,0 1 1,0-1 0,-1-1-1,0 0 1,0 1-1,-1-2 1,5-10 0,-5 8-6,0 1 1,-1-1 0,-1 0 0,0-1 0,0 1-1,-1-1 1,-1 1 0,0-1 0,-1 1 0,0-1-1,-1 0 1,-3-17 0,2 25-94,1 0 1,-1 1-1,0-1 0,0 1 0,-1-1 0,0 1 1,1 0-1,-1 0 0,-1 0 0,1 1 1,0-1-1,-1 1 0,0-1 0,0 1 1,0 0-1,0 1 0,0-1 0,-1 1 1,1 0-1,-1 0 0,0 0 0,1 0 1,-10-1-1,11 2-3,0 1 0,0-1 0,0 1 1,0 0-1,0 0 0,0 0 0,1 0 0,-1 1 0,0-1 0,0 1 1,0 0-1,0-1 0,1 1 0,-1 1 0,0-1 0,1 0 1,-1 1-1,1-1 0,-1 1 0,1-1 0,0 1 0,0 0 0,0 0 1,0 0-1,0 1 0,0-1 0,0 0 0,1 1 0,-1-1 0,1 1 1,0-1-1,0 1 0,0 0 0,0 0 0,0-1 0,0 1 1,1 0-1,-1 0 0,1 0 0,0 0 0,0 4 0,0-4-482,0 24-4065,4-10-1927,10 2-8300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3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0 23895,'0'0'7938,"-1"10"-7169,-2 13-749,1-1 1,1 1 0,1 0-1,1-1 1,1 1 0,1-1-1,10 35 1,-9-47-1300,-1 1 0,1-1 0,-1 1 0,-1 0 0,0-1 0,0 19 1,-11-29-8396,-5-4 2003</inkml:trace>
  <inkml:trace contextRef="#ctx0" brushRef="#br0" timeOffset="1">18 176 9961,'0'0'12556,"-17"-52"-10698,31 51-769,11 1-801,3 0-288,9 0-32,7 5-1473,-1-1-1730,2-4-2531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3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13 15182,'0'0'7031,"-10"-2"-4575,6 1-2271,0 0 0,-1 0 0,1 1 0,-1 0 1,1 0-1,-1 0 0,1 0 0,-1 1 0,1-1 1,0 1-1,-1 0 0,1 1 0,0-1 0,0 1 1,0 0-1,0 0 0,0 0 0,0 0 0,0 1 1,1 0-1,-1 0 0,1 0 0,0 0 1,0 0-1,-4 5 0,-2 3 247,0 0 0,0 0 1,1 1-1,-9 17 0,14-24-364,1-1 0,0 1-1,0 0 1,0 0 0,1 0 0,0 0 0,0 0-1,0 0 1,0 0 0,1 0 0,0 0-1,0 0 1,0 0 0,1 0 0,2 9 0,-2-11-67,1-1 1,0 1 0,0 0 0,0-1 0,0 1-1,1-1 1,-1 0 0,1 0 0,-1 0 0,1 0-1,0 0 1,0-1 0,-1 1 0,1-1 0,0 1-1,1-1 1,-1 0 0,0-1 0,0 1 0,0 0-1,1-1 1,-1 0 0,0 0 0,0 0 0,5 0-1,3 0-2,0 0 0,0-1-1,0 0 1,0-1 0,0 0-1,14-6 1,-15 4 1,-1 0 0,0-1 0,0 0 0,0-1 0,-1 0 0,0-1 0,0 1 0,0-1 0,6-9 0,-10 12 0,-1 1 0,0-1 0,-1 0 0,1 0 0,-1 0 0,0 0 0,0 0 0,0-1 0,0 1 0,-1-1 0,1 1 0,-1-1 0,0 0 0,-1 1 0,1-1 0,-1 0 0,0 0 0,0 1 0,-1-1 0,1 0 0,-3-9 0,1 10 2,-1 0 0,1 0 0,-1 1 0,0-1 0,0 1 0,0-1 0,-1 1 0,1 0 0,-1 0 0,1 0 0,-1 1 0,0-1 0,0 1 0,0 0 0,-1 0 0,1 0-1,0 1 1,-1 0 0,1-1 0,-8 1 0,2-2-25,0 2 0,0-1 0,0 1 0,-1 1 0,1 0 0,0 0 0,-1 1 0,-11 3 1,4 7-1419,10-1-3135,7-4-4456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8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16560,'0'0'7206,"77"1"-5892,-35-1-385,8-2-609,2-5-224,0 0-192,-5 2-1890,-13-2-1345,-15 2-2691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8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 16207,'0'0'5638,"80"4"-5382,-22-12-224,1-5-1858,-1-1-2882,-8-3-6887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19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12684,'11'-5'3561,"7"-2"-2533,0 1 0,1 0 0,0 2-1,0 0 1,0 1 0,1 0 0,-1 2 0,34 2 0,-52-1-971,1 0 0,-1 0-1,1 1 1,-1-1 0,1 0 0,-1 1-1,1-1 1,-1 1 0,0 0 0,1-1-1,-1 1 1,0 0 0,0 0-1,0 0 1,0 0 0,1 0 0,-1 0-1,0 0 1,-1 0 0,1 0 0,0 1-1,0-1 1,0 0 0,-1 1 0,1-1-1,-1 0 1,1 1 0,-1-1 0,1 1-1,-1-1 1,0 1 0,0-1 0,0 1-1,0-1 1,0 1 0,0-1 0,0 0-1,0 1 1,-1-1 0,1 1-1,0-1 1,-1 1 0,1-1 0,-1 0-1,0 1 1,0 0 0,-2 6 220,-1-1 0,0 0 1,0 0-1,0 0 0,-1-1 0,0 1 1,-7 6-1,-50 40 689,42-38-682,1 2 0,0 0 0,1 0 0,-19 27 0,35-43-284,1 1 0,0-1 0,0 0 0,0 0 0,0 1 0,0-1 0,0 1 0,1-1 0,-1 1 0,0-1 0,1 1 0,-1-1 0,1 1 0,-1 0 0,1-1 0,0 1 0,0 0 0,0-1 0,0 1 0,0 0 0,0-1 0,0 1 0,0 0 0,1-1 0,-1 1 0,1-1 0,-1 1 0,1 0 0,0-1 0,0 1 0,-1-1 0,1 0 0,0 1 0,0-1 0,0 0 0,1 1 0,-1-1 0,0 0 0,0 0 0,1 0 0,-1 0 0,3 1 0,6 3 0,-1-1 0,1-1 0,0 0 0,0 0 0,17 1 0,-23-3 0,163 19-3621,2-17-6109,-78-6-6131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0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237 76 9513,'0'0'1452,"-12"-1"587,-4 0-1269,10 1-434,0-1 1,0 1 0,0-1 0,0 0 0,0 0-1,1-1 1,-1 0 0,0 0 0,-8-4 0,39 4 3382,12 0-2981,914 2 3346,-1306-8-2343,-37 0-217,5 30-289,366-19-1178,25-1-59,37 0-45,-27-1 55,1081 19-291,-1054-19 284,-21 0 6,-1 0 1,1-1 0,-1-1-1,1-1 1,-1-1 0,0 0-1,0-1 1,31-12 0,-49 16-5,-1 0 0,1-1 0,0 1 1,0 0-1,-1-1 0,1 1 0,0 0 0,-1-1 1,1 1-1,0-1 0,-1 1 0,1-1 0,-1 0 1,1 1-1,-1-1 0,1 1 0,-1-1 0,1 0 1,-1 1-1,1-1 0,-1 0 0,0 0 0,0 1 1,1-1-1,-1 0 0,0-1 0,-14-10 79,-31-1 38,-67 1-24,0 4-1,-114 8 1,111 0-63,48 0-13,1 2-1,-97 17 1,123-8-36,40-11 14,0 0 0,-1 1 0,1-1 0,0 0 0,-1 0 0,1 0 0,0 0 0,-1 0 0,1 1 0,0-1 1,-1 0-1,1 0 0,0 1 0,0-1 0,-1 0 0,1 1 0,0-1 0,0 0 0,-1 0 0,1 1 0,0-1 0,0 0 0,0 1 0,0-1 0,0 0 0,0 1 0,-1-1 0,1 1 0,0-1 1,0 0-1,0 1 0,0-1 0,0 0 0,0 1 0,0-1 0,1 1 0,-1-1 0,0 0 0,0 1 0,0-1 0,0 0 0,0 1 0,0-1 0,1 0 0,-1 1 0,0-1 0,0 0 0,1 0 0,-1 1 1,0-1-1,0 0 0,1 0 0,-1 1 0,0-1 0,1 0 0,-1 0 0,0 0 0,1 1 0,26 9-75,34 2-89,-1-2-1,75 1 1,131-8-1184,-185-4 775,-18 2 285,16 0-74,1-3 0,133-20 0,-187 15 392,-26 7-28,0 0 0,0 0 0,0 0 0,0 0 1,0 0-1,0 0 0,1 0 0,-1 0 0,0 0 0,0 0 0,0 0 0,0 0 0,0 0 0,0 0 0,0 0 0,0 0 0,1 0 0,-1 0 0,0-1 1,0 1-1,0 0 0,0 0 0,0 0 0,0 0 0,0 0 0,0 0 0,0 0 0,1 0 0,-1 0 0,0 0 0,0-1 0,0 1 0,0 0 0,0 0 1,0 0-1,0 0 0,0 0 0,0 0 0,0 0 0,0-1 0,0 1 0,0 0 0,0 0 0,0 0 0,0 0 0,0 0 0,0 0 0,0 0 0,0-1 1,0 1-1,0 0 0,0 0 0,0 0 0,0 0 0,-1 0 0,1 0 0,0 0 0,0 0 0,0 0 0,0-1 0,0 1 0,0 0 0,0 0 0,0 0 1,0 0-1,0 0 0,-1 0 0,1 0 0,0 0 0,-41-4-551,-157 4-5012,63 0-1190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1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114 298 6118,'0'0'2909,"9"-4"-688,74-37 3664,-44 20-3863,0 2 1,70-22 0,107-5-1520,-38 10-729,-212 47 313,-46 19-1,2 0 275,-462 144 2410,523-169-2690,-20 2 126,61-20-26,-7 3-159,124-51-410,2 6-1,158-37 1,44-16-139,-332 102 607,-22 4 114,-23 6 258,-48 13-132,-106 38 0,90-25-106,-388 132 533,450-146-715,37-14-191,15-2-218,25-5-432,586-164-3859,-583 155 4328,186-62-1384,-322 106-470,-19 11-2151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3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1 237 19891,'0'0'6443,"19"-7"-6026,496-219 149,-499 223-293,-18 15 166,-22 28 422,18-31-710,1-1-3,0 1-1,1-1 1,0 1 0,0-1 0,1 1 0,-4 16-1,7-24-140,-1 1 0,1 0 0,0 0 0,0 0 0,0-1 0,1 1 0,-1 0 0,0 0 0,1-1 1,-1 1-1,1 0 0,-1-1 0,1 1 0,0 0 0,-1-1 0,1 1 0,0-1 0,0 1 0,0-1 0,1 0 0,-1 1 0,0-1 0,0 0 0,1 0 0,-1 0 0,1 0 0,-1 0 0,1 0 0,-1 0 0,1 0 0,0-1 0,-1 1 0,1 0 0,0-1 0,-1 0 0,1 1 0,0-1 0,0 0 0,-1 0 0,1 0 0,3 0 0,13 0 14,-1-1 1,1 0-1,0-2 0,-1 0 1,0 0-1,0-2 0,0 0 1,0-1-1,-1-1 0,29-15 1,-9 5-54,-36 17 42,0-1 0,1 1 0,-1 0 0,0 0 0,0 0-1,1-1 1,-1 1 0,0 0 0,1 0 0,-1 0 0,0 0 0,1 0 0,-1 0 0,1 0 0,-1 0 0,0 0 0,1-1 0,-1 2-1,0-1 1,1 0 0,-1 0 0,0 0 0,1 0 0,-1 0 0,0 0 0,1 0 0,-1 0 0,0 0 0,1 1 0,-1-1 0,0 0-1,1 0 1,-1 0 0,0 1 0,1-1 0,-1 0 0,0 0 0,0 1 0,0-1 0,1 0 0,-1 1 0,0-1 0,0 0 0,0 1-1,1-1 1,-1 0 0,0 1 0,0-1 0,0 0 0,0 1 0,0 0 0,-2 27 572,1-26-554,0 1 1,1-1-1,-1 0 0,1 0 1,0 1-1,0-1 0,0 0 1,0 1-1,0-1 1,0 0-1,0 1 0,1-1 1,-1 0-1,1 1 0,0-1 1,1 3-1,2-3-25,-1 0-1,0-1 1,1 0-1,-1 0 1,1 0 0,0 0-1,-1 0 1,1-1-1,0 1 1,0-1 0,4 0-1,49-4 86,-49 3-63,19-3-48,-1-2 0,0 0-1,0-2 1,-1-1-1,0-1 1,0-1 0,33-21-1,-62 35-5295,-8 4 1526,-9 5-4952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4.4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0 156 18546,'0'0'3368,"11"-4"-1676,26-11-202,66-41-1,-61 31-1313,61-25 0,-101 49-174,0 0-1,0 0 1,0 1-1,0-1 0,0 1 1,0-1-1,0 1 0,1 0 1,-1 0-1,0-1 0,0 2 1,4-1-1,-5 1 0,0-1 0,0 0 0,0 1 1,0-1-1,0 1 0,-1-1 0,1 1 0,0-1 0,0 1 1,-1 0-1,1-1 0,0 1 0,-1 0 0,1 0 0,-1-1 1,1 1-1,-1 0 0,1 0 0,-1 0 0,1 1 0,0 5 42,0 0 1,-1-1-1,1 1 0,-1 0 0,-1-1 0,-1 13 0,2-17-24,-10 42 167,7-36-145,1-1-1,0 1 1,1 0 0,0 0-1,0-1 1,0 16-1,1-22-34,1-1 0,-1 1 0,0-1-1,0 0 1,1 1 0,-1-1 0,0 1-1,1-1 1,-1 0 0,0 1 0,1-1 0,-1 0-1,0 1 1,1-1 0,-1 0 0,1 0-1,-1 1 1,1-1 0,-1 0 0,1 0-1,-1 0 1,1 0 0,-1 1 0,1-1 0,-1 0-1,1 0 1,-1 0 0,1 0 0,-1 0-1,1 0 1,-1 0 0,1 0 0,0-1-1,17-2 56,-3-4-12,1-1 1,-1 0-1,0-1 1,0-1 0,-1 0-1,-1-1 1,0 0 0,14-16-1,48-37 134,-56 55 967,-10 15-270,-6 32 235,-4-33-1049,1 0 0,0 0 1,0-1-1,1 1 0,-1 0 0,1 0 1,0 0-1,2 7 0,-2-11-59,-1-1 1,1 1-1,-1 0 0,1-1 0,-1 1 0,1 0 1,-1-1-1,1 1 0,0-1 0,-1 1 1,1-1-1,0 1 0,0-1 0,-1 1 0,1-1 1,0 0-1,0 1 0,-1-1 0,1 0 1,0 0-1,2 1 0,-1-1 8,1-1 0,0 1-1,0 0 1,-1-1 0,1 1 0,0-1 0,-1 0 0,1 0-1,-1 0 1,4-2 0,58-41 33,-47 30-45,0 2-1,21-12 1,-33 21-14,0 1 0,0-1 0,0 1 1,1 1-1,-1-1 0,0 1 0,1 0 0,-1 0 0,1 0 0,-1 1 0,1 0 1,-1 0-1,6 1 0,20 13-1918,-29-12 1365,1 0 1,0-1 0,0 1 0,0 0-1,0-1 1,1 0 0,-1 0 0,5 1-1,23 0-6194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5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355 1 19314,'0'0'5477,"-66"72"-3715,27-31-705,-3 2-673,-2-1-255,8-4-129,2-6 0,10-5 0,5-10-225,7-5-543,5-6-546,-2-5-511,3-1-1218,-1-5-2018,-2-12-3907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5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14990,'0'0'10698,"55"35"-9224,-22-16-706,7 0-447,6 1-225,0-3-32,-4-3-929,-7 0-1858,-9-4-576,-10-1-897,-6-6-3010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6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247 0 19026,'0'0'6929,"-11"13"-5413,-22 27-1131,-61 69 366,80-95-1592,0-1 0,-26 19-1,22-23-3932,17-9 4260,0 1 0,1-1 0,-1 0-1,0 0 1,0 1 0,0-1-1,0 0 1,0 0 0,0 0 0,0 0-1,0 0 1,1 0 0,-1-1-1,0 1 1,0 0 0,0 0 0,0-1-1,0 1 1,-1-1 0,-2-6-6090</inkml:trace>
  <inkml:trace contextRef="#ctx0" brushRef="#br0" timeOffset="1.27">31 90 11659,'0'0'14414,"69"27"-14190,-38-17-160,7-3-384,1-4-1378,-2-3-1409,-5 0-801,-1 0-1216,-5-4-1507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6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3 7591,'0'0'15492,"3"-2"-14478,1 3-120,-8 6-275,-17 22 0,-43 47-455,47-55 44,-8 3 472,21-20-540,-1 0 0,1 0 0,0 1 0,0-1 0,0 1-1,1 0 1,-3 5 0,12-41-12290,-3 7 3395</inkml:trace>
  <inkml:trace contextRef="#ctx0" brushRef="#br0" timeOffset="1">1 18 10570,'0'0'14606,"69"62"-13165,-30-50-736,1-2-609,2 0-480,-8-2-2819,-7-2-3428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7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363 1 13325,'0'0'13511,"-15"8"-12411,-30 20-787,2 3 0,-43 38 0,-87 91-1439,204-202-6425,-4-9 3763,-17 31 3718,1 0 1,16-22 0,-27 41 151,0 1 0,1 0 0,-1 0 0,0-1 1,0 1-1,0 0 0,1 0 0,-1 0 0,0-1 0,1 1 0,-1 0 0,0 0 1,0 0-1,1 0 0,-1 0 0,0-1 0,1 1 0,-1 0 0,0 0 0,1 0 0,-1 0 1,0 0-1,1 0 0,-1 0 0,0 0 0,1 0 0,-1 0 0,0 0 0,1 1 1,-1-1-1,0 0 0,0 0 0,1 0 0,-1 0 0,0 0 0,1 1 0,-1-1 1,0 0-1,0 0 0,1 0 0,-1 1 0,0-1 0,0 0 0,0 0 0,1 1 0,-1-1 1,0 0-1,0 1 0,0-1 0,0 0 0,0 0 0,0 1 0,1-1 0,-1 0 1,0 1-1,0-1 0,0 0 0,0 1 0,0-1 0,0 1 0,9 32 1224,-4-12 2,-2-17-1201,-1-1 0,1 1 0,0-1 0,0 0 0,0 0 0,0 0 0,1 0 0,-1-1 0,1 1 0,-1-1 0,1 0 0,0 0 0,0 0 0,0-1 0,0 1 0,0-1 0,1 0 0,-1 0 0,6 0 0,12 1-498,-1-1 0,38-2 0,-20-1-1857,11 0-2287,-18-3-1617,-19 0 413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7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7399,'0'0'10063,"-3"9"-8264,-2 5-1357,0-1 259,0 0 0,1 0 1,1 1-1,0 0 0,-2 18 1,6-31-734,-1-1 1,1 1-1,-1-1 1,1 1-1,-1-1 1,1 1-1,-1 0 0,1-1 1,-1 0-1,1 1 1,0-1-1,-1 1 1,1-1-1,-1 0 1,1 1-1,0-1 1,0 0-1,-1 0 1,1 0-1,0 1 1,-1-1-1,1 0 1,0 0-1,0 0 1,-1 0-1,1 0 1,0 0-1,0-1 1,-1 1-1,1 0 1,0 0-1,-1 0 1,2-1-1,29-7-1315,-17 0-231,0-1-1,-1 0 1,21-17-1,-21 15 617,1 0-1,0 1 1,16-8-1,-64 40 7998,-17 20-3530,-4 3-1361,37-33-1443,11-5-473,-2-1-1,1 0 1,-1 0 0,0-1 0,0 0 0,0-1-1,-1 0 1,1-1 0,-16 4 0,24-7-251,1 0 0,-1 0 0,1 0 1,-1-1-1,1 1 0,0 0 0,-1 0 0,1-1 1,-1 1-1,1 0 0,0-1 0,-1 1 0,1 0 1,0-1-1,-1 1 0,1-1 0,0 1 0,0 0 1,-1-1-1,1 1 0,0-1 0,0 1 0,0-1 1,0 1-1,0-1 0,-1 1 0,1-1 0,0 1 0,0-1 1,0 1-1,0-1 0,1 1 0,-1-1 0,0 1 1,0-1-1,0 1 0,0-1 0,0 1 0,0 0 1,1-1-1,-1 1 0,0-1 0,0 1 0,1-1 1,-1 1-1,1-1 0,10-23-1249,-4 14 836,0 1 0,1 0-1,0 0 1,0 0-1,0 1 1,11-7 0,-17 13 438,0 1 0,1-1 0,-1 1 0,0-1 0,0 1 0,1 0 1,-1 0-1,1 0 0,-1 0 0,1 0 0,-1 1 0,1-1 0,-1 1 1,1-1-1,0 1 0,-1 0 0,1 0 0,0 0 0,-1 0 0,1 1 1,-1-1-1,1 1 0,-1 0 0,1-1 0,-1 1 0,1 0 0,-1 1 0,1-1 1,-1 0-1,0 1 0,0-1 0,3 4 0,1 0-90,0 1 1,0-1-1,0 0 0,0-1 0,1 1 1,-1-1-1,1-1 0,14 6 0,7-2-3179,3-5-3486,-6-2-3235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28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 10954,'0'0'12140,"-9"12"-10330,-17 18-854,9-12-353,0 0 0,2 1 0,0 1 0,2 0 0,-18 35 1,31-54-1325,4-6-183,0-1 1,0 1 0,0-1-1,-1 0 1,0 0-1,0 0 1,-1 0 0,1-1-1,-1 1 1,-1-1-1,2-8 1,0 1 164,-2 0 0,0 0 0,0-1 0,-3-17-1,2 31 860,0 0 0,0 0 0,-1 0-1,1 0 1,0 0 0,0 0-1,-1 0 1,1 0 0,-1 0-1,1 0 1,-1 0 0,1 0 0,-1 1-1,0-1 1,1 0 0,-1 0-1,0 1 1,1-1 0,-1 1-1,0-1 1,0 0 0,0 1-1,0-1 1,0 1 0,1 0 0,-1-1-1,0 1 1,0 0 0,0-1-1,0 1 1,0 0 0,0 0-1,0 0 1,0 0 0,0 0 0,0 0-1,0 0 1,0 0 0,0 1-1,-1-1 1,0 1 72,0-1-1,0 1 1,1-1 0,-1 1-1,0-1 1,1 1 0,-1 0-1,1 0 1,-1 0 0,1 0-1,-1 0 1,1 0 0,0 0-1,-1 0 1,1 1 0,0-1-1,0 1 1,0-1 0,0 1-1,0-1 1,0 1 0,1-1-1,-2 3 1,2 0-80,-1 0-1,1 0 1,0 1-1,0-1 1,1 0 0,-1 0-1,1 1 1,0-1-1,0 0 1,0 0-1,1 0 1,-1 0 0,1-1-1,0 1 1,0 0-1,0-1 1,1 1-1,-1-1 1,1 1 0,0-1-1,0 0 1,0 0-1,0-1 1,1 1-1,5 3 1,10 6-126,0-1 1,1 0-1,32 11 1,-43-18 60,43 15-1745,-16-12-3400,14-5-9092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5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340 34 19506,'1'-1'86,"-1"0"0,0-1-1,0 1 1,-1 0 0,1-1-1,0 1 1,0 0 0,-1-1-1,1 1 1,0 0 0,-1 0-1,1 0 1,-1-1 0,0 1-1,1 0 1,-1 0 0,0 0-1,0 0 1,0 0 0,0 0-1,0 0 1,0 1 0,0-1-1,0 0 1,0 0 0,0 1-1,0-1 1,0 0-1,-1 1 1,1 0 0,0-1-1,0 1 1,-1-1 0,1 1-1,0 0 1,0 0 0,-1 0-1,1 0 1,0 0 0,-1 0-1,1 0 1,0 1 0,0-1-1,-1 0 1,1 1 0,0-1-1,0 0 1,-1 1 0,0 0-1,-3 1-25,0 0 0,0 1 0,0-1 0,1 1 0,-1 0 0,1 0 0,-1 0 0,1 1 0,0-1 0,1 1 0,-6 6 0,-2 10-32,0 1 1,2 0 0,0 0-1,1 1 1,2 0 0,0 1-1,1-1 1,-3 41 0,5-7 136,2 0-1,8 81 1,11-53-63,-1-14 26,-17-70-126,0 0 0,0 0 0,0 1 1,0-1-1,0 0 0,0 0 0,0 0 0,0 0 1,0 0-1,0 0 0,0 1 0,0-1 0,0 0 1,0 0-1,0 0 0,0 0 0,0 0 0,0 1 1,0-1-1,0 0 0,0 0 0,0 0 0,0 0 1,0 0-1,0 1 0,0-1 0,0 0 0,0 0 1,0 0-1,0 0 0,0 0 0,0 1 0,0-1 0,0 0 1,-1 0-1,1 0 0,0 0 0,0 0 0,0 0 1,0 0-1,0 0 0,0 0 0,-1 0 0,1 1 1,0-1-1,0 0 0,0 0 0,0 0 0,0 0 1,-1 0-1,1 0 0,0 0 0,0 0 0,0 0 1,0 0-1,0 0 0,-1 0 0,1 0 0,0 0 1,-11-9-54,-10-16-260,-130-235 957,147 255-629,-6-16 1393,9 21-1384,1 0-1,0-1 1,0 1 0,0-1 0,0 1-1,0 0 1,0-1 0,0 1 0,1-1 0,-1 1-1,0 0 1,0-1 0,0 1 0,0-1-1,0 1 1,1 0 0,-1-1 0,0 1 0,0 0-1,1-1 1,-1 1 0,0 0 0,0-1-1,1 1 1,-1 0 0,0 0 0,1-1-1,-1 1 1,0 0 0,1 0 0,-1 0 0,1 0-1,-1-1 1,0 1 0,1 0 0,-1 0-1,1 0 1,-1 0 0,0 0 0,1 0 0,-1 0-1,1 0 1,-1 0 0,0 0 0,1 0-1,-1 0 1,1 1 0,53 1 120,82 16 0,-70-8-1914,0-3-3306,-19-5-2982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5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45 15695,'0'0'10901,"-11"0"-9924,0 1-780,0 0 1,0 0-1,1 2 1,-1-1-1,0 1 1,-19 9-1,26-11-150,0 1-1,0-1 0,0 1 0,0 1 1,0-1-1,0 0 0,1 1 0,-1 0 1,1 0-1,-1 0 0,1 0 0,0 1 1,0-1-1,1 1 0,-1-1 1,1 1-1,0 0 0,0 0 0,0 0 1,0 1-1,1-1 0,0 0 0,-2 8 1,4-10-43,-1 0 0,0 0 0,1 1 0,0-1 0,-1 0 0,1 0 0,0 0 0,0 0 0,0 0 0,1 0 0,-1 0 0,0-1 0,1 1 0,-1 0 1,1-1-1,0 1 0,-1-1 0,1 1 0,0-1 0,0 0 0,0 0 0,0 0 0,0 0 0,0 0 0,0 0 0,0 0 0,0-1 0,1 1 0,-1-1 0,3 1 0,12 2 26,0-1 1,32 1-1,-42-2-33,17 0-261,-1-1-1,44-6 0,-60 5 257,1-1 0,0 0 1,-1 0-1,1-1 0,-1 0 0,0 0 0,0-1 0,0 0 0,0 0 0,0 0 0,-1-1 0,7-6 0,-6 0 1557,-17 15-1267,-20 14-388,21-8 131,6-7-9,0 0 0,1 0 0,-2 1 1,1-2-1,0 1 0,-1 0 0,1-1 0,-7 4 1,17-26 863,8-10-770,2-6 56,2 1 1,25-35-1,-43 69-166,1 0 0,0 0 0,-1-1 0,1 1 0,0 0 0,0 0 0,0 1 0,0-1 0,0 0 0,0 1 0,0-1 0,0 1 0,0 0 0,1-1 0,-1 1 0,2 0 0,46 2 0,-29-1 0,88-1-6753,-86 0-139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7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86 18161,'0'0'1869,"-6"-9"234,3 5-1928,-1 0 0,0-1-1,0 1 1,0 1 0,0-1 0,-1 1-1,1-1 1,-1 1 0,0 0 0,0 1 0,0-1-1,0 1 1,0 0 0,-1 0 0,1 1-1,-1 0 1,1 0 0,-1 0 0,1 0 0,-1 1-1,0 0 1,1 0 0,-1 1 0,0 0-1,1 0 1,-6 1 0,3 1-155,1-1 1,-1 1-1,1 1 0,0-1 0,0 1 1,0 0-1,1 1 0,-1 0 0,1 0 0,0 0 1,1 1-1,-1 0 0,1 0 0,0 0 1,1 1-1,-1-1 0,1 1 0,0 0 1,1 0-1,0 1 0,0-1 0,1 1 1,-3 11-1,5-17-17,-1 0 0,1 0-1,0 0 1,0-1 0,0 1 0,0 0 0,0 0-1,0 0 1,1-1 0,-1 1 0,1 0 0,-1 0 0,1-1-1,0 1 1,-1 0 0,1-1 0,0 1 0,0 0-1,0-1 1,0 0 0,0 1 0,1-1 0,0 2 0,1-1 13,0-1 0,0 1 0,0 0 0,0-1 0,0 0 0,1 0 0,-1 0 0,0 0 1,1 0-1,-1-1 0,6 1 0,5-1 53,0 0 1,0-2-1,-1 1 1,1-2-1,16-4 1,-9 0 18,1-2 0,-1-1 0,-1 0 0,0-1 0,-1-2 0,0 0 0,-1 0 1,0-2-1,-1 0 0,-1-2 0,0 1 0,-1-2 0,20-30 0,-38 53 689,-10 14-654,1 1 1,2 0-1,-14 33 1,22-48-156,1 0 1,-1-1-1,1 1 1,1 0-1,-1 0 1,0 0 0,1 0-1,0 1 1,0-1-1,1 0 1,0 0 0,-1 0-1,1 0 1,4 9-1,-3-11-112,0-1 0,0 1 0,0 0 0,1-1 0,-1 0 0,1 1 0,-1-1 0,1 0 0,0 0 0,0-1 0,0 1-1,0-1 1,0 1 0,0-1 0,1 0 0,-1 0 0,0 0 0,1-1 0,-1 1 0,0-1 0,1 0 0,4 0 0,5 1-1460,0-1 1,0 0 0,0-1-1,0 0 1,13-4 0,19-12-10227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7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0 10922,'0'0'18290,"-8"1"-17410,-4 2-685,-1 0 0,1 1 0,1 0-1,-1 1 1,0 0 0,1 1-1,-20 13 1,26-16-144,1 0-1,-1 1 1,1-1 0,0 1 0,0 0 0,0 0-1,1 0 1,-1 0 0,1 1 0,0-1-1,0 1 1,1 0 0,-1 0 0,1 0 0,0 0-1,0 0 1,1 0 0,0 1 0,0-1-1,0 1 1,0 9 0,1-13-49,1 1 0,0-1 1,0 0-1,0 0 0,0 0 0,0 0 0,0 0 1,1-1-1,-1 1 0,1 0 0,-1 0 1,1-1-1,0 1 0,-1-1 0,1 0 0,0 1 1,0-1-1,0 0 0,0 0 0,0 0 0,0 0 1,0-1-1,1 1 0,-1 0 0,0-1 0,0 0 1,1 1-1,1-1 0,14 2-72,-1 0 0,27-2-1,-35 0-44,13 1-445,28-2-2649,0-7-4019,-17-5-1404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7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0 10474,'0'0'11339,"-31"78"-8104,20-43-705,-1 4-480,0 4-801,3-3-512,3-2-481,4 2-160,2-3-32,0-5-32,2-3 0,6-5-384,1-5-1249,-2-4-1026,0-10-1889,1-5-2050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8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21 19250,'0'0'10378,"-7"12"-9679,-22 39-277,28-50-414,0 0-1,0 1 1,1-1 0,-1 0-1,1 0 1,-1 1 0,1-1-1,-1 0 1,1 1 0,0-1-1,0 1 1,0-1 0,0 0-1,0 1 1,0-1 0,0 1-1,0-1 1,0 0-1,1 1 1,-1-1 0,0 1-1,1-1 1,-1 0 0,1 0-1,0 1 1,-1-1 0,1 0-1,0 0 1,0 0 0,0 0-1,0 0 1,0 0 0,0 0-1,0 0 1,0 0 0,0 0-1,0 0 1,1-1 0,-1 1-1,0 0 1,0-1-1,1 1 1,-1-1 0,0 0-1,1 1 1,-1-1 0,3 0-1,6 2 64,0 0 0,1-1 1,-1-1-1,16-1 0,-22 1-31,0 0-16,1-1-1,-1 0 1,1 0-1,-1 0 1,1-1-1,-1 1 0,0-1 1,0 0-1,0 0 1,0-1-1,0 1 0,0-1 1,-1 0-1,1 0 1,5-7-1,-7 8-2,0-1 1,1 1-1,-2-1 0,1 0 1,0 0-1,0 0 0,-1 0 1,0 0-1,0 0 0,0 0 1,0 0-1,0 0 0,0-1 0,-1 1 1,1 0-1,-1 0 0,0-1 1,0 1-1,-1 0 0,1-1 1,-1 1-1,-1-6 0,1 7 1,-1 0 0,1 1-1,-1-1 1,0 0-1,0 1 1,0-1 0,0 1-1,0-1 1,0 1-1,0 0 1,0 0 0,-1 0-1,1 0 1,0 0-1,-1 1 1,1-1 0,0 1-1,-1-1 1,-3 1-1,5-1-24,0 1-1,-1 0 0,1-1 1,0 1-1,0 0 1,0 0-1,0 0 0,-1 0 1,1 0-1,0 0 0,0 0 1,0 0-1,0 0 0,-1 0 1,1 1-1,0-1 0,0 0 1,0 1-1,0-1 0,0 1 1,0-1-1,0 1 1,0 0-1,0-1 0,0 1 1,0 0-1,0 0 0,0 0 1,1 0-1,-1 0 0,0-1 1,1 1-1,-1 0 1,1 1-1,-1-1 0,1 0 1,-1 2-1,1-2-130,1 0 0,0 0 0,0 0 1,-1 0-1,1 0 0,0 0 0,0 0 0,0-1 0,0 1 1,0 0-1,0-1 0,0 1 0,1-1 0,-1 1 0,0-1 1,0 1-1,0-1 0,1 0 0,-1 1 0,0-1 0,0 0 1,1 0-1,-1 0 0,2 0 0,37 2-5665,-38-2 5095,30 0-5751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8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0 17777,'-9'0'3251,"-1"0"-2542,0 1-1,0 0 1,-1 0 0,1 1 0,1 0 0,-1 1-1,0 0 1,1 0 0,-1 1 0,1 0-1,0 1 1,-16 11 0,25-16-697,-1 0 1,1 1-1,-1-1 0,0 1 1,1-1-1,-1 1 0,1-1 1,-1 1-1,1-1 0,0 1 1,-1-1-1,1 1 0,0-1 1,-1 1-1,1 0 0,0-1 1,-1 1-1,1 0 0,0-1 1,0 1-1,0 0 0,0-1 1,0 1-1,0 0 0,0 0 1,0-1-1,0 1 0,0 0 1,0 0-1,18 12-133,43-1-1207,-47-10 608,-8-1 375,11 2-400,0 1 1,0 1-1,30 12 1,-44-15 769,0-1 0,0 1 1,0 0-1,0 0 1,0 0-1,-1 0 0,1 0 1,-1 1-1,1-1 0,-1 1 1,3 5-1,-4-7 94,0 1 0,0 0-1,-1 0 1,1 0 0,-1 0-1,0 0 1,1 0 0,-1 0 0,0-1-1,0 1 1,0 0 0,0 0-1,-1 0 1,1 0 0,-1 0 0,1 0-1,-1 0 1,1-1 0,-1 1-1,0 0 1,0 0 0,-1 2 0,-2 1 59,-1-1 0,1 1 1,-1-1-1,0 0 1,0 0-1,0-1 1,0 1-1,-1-1 0,0 0 1,1-1-1,-1 1 1,0-1-1,0 0 0,0-1 1,-1 1-1,1-1 1,0-1-1,-9 1 1,14-1-329,0-1-1,0 1 1,1 0 0,-1-1 0,0 1 0,0-1 0,1 1 0,-1-1 0,0 0 0,1 1 0,-1-1 0,0 0 0,1 1 0,-1-1 0,1 0 0,-1 0 0,1 1 0,0-1 0,-1 0 0,1 0 0,0 0 0,-1 0 0,1 1 0,0-1 0,0 0 0,0 0 0,0 0 0,0 0 0,0 0 0,0 0 0,0 0 0,0 0 0,0 1 0,1-1 0,-1-2 0,1-2-1480,-1-15-5299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8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81 10922,'0'0'4960,"12"-2"116,36-8-1077,-45 9-3687,-1 0 1,1 0-1,-1 0 1,0-1-1,1 1 1,-1 0-1,0-1 1,0 0-1,0 1 1,0-1-1,0 0 1,0 0-1,0 0 1,-1-1-1,1 1 1,1-4-1,-2 5-258,-1 1-1,1-1 0,-1 0 0,1 0 1,-1 1-1,0-1 0,1 0 0,-1 0 1,0 0-1,0 0 0,0 0 0,0 1 1,0-1-1,0 0 0,0 0 0,0 0 1,0 0-1,0 0 0,0 1 0,0-1 1,-1 0-1,1 0 0,0 0 0,-1 0 1,1 1-1,0-1 0,-1 0 0,1 1 1,-1-1-1,1 0 0,-1 0 0,0 1 1,1-1-1,-1 1 0,0-1 0,1 1 0,-1-1 1,0 1-1,0-1 0,1 1 0,-1 0 1,0-1-1,-1 1 0,-7-2-42,-1 1 0,1 0 0,-1 0-1,1 1 1,-1 0 0,0 1 0,1 0-1,-1 0 1,1 1 0,-1 0 0,-15 7 0,21-8-11,0 1 1,0-1 0,0 1 0,1-1 0,-1 1 0,0 1 0,1-1-1,-1 0 1,1 1 0,0 0 0,0-1 0,0 1 0,0 1-1,1-1 1,-1 0 0,1 1 0,0-1 0,0 1 0,0-1 0,0 1-1,1 0 1,-1 0 0,1 0 0,0 0 0,0 0 0,1 0-1,-1 0 1,1 1 0,0 5 0,1-8-1,-1 1 0,1-1 0,1 1 0,-1-1 0,0 1 0,0-1 0,1 0 0,0 0 0,-1 1 0,1-1 0,0 0 0,0-1 0,0 1 0,0 0 0,0 0 0,1-1 0,-1 1 0,0-1 0,1 0 0,-1 0 0,1 0 0,3 1 0,66 17 0,-62-17 0,78 10-2058,0-9-4660,-25-3-5614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9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157 322 8776,'0'0'4671,"10"-8"118,32-30-545,-40 37-4014,-1 0 1,1-1-1,-1 1 0,1-1 1,-1 1-1,0-1 0,0 1 1,0-1-1,0 0 1,0 0-1,0 1 0,0-1 1,0 0-1,-1 0 0,1 0 1,-1 0-1,0 0 0,1 0 1,-1 0-1,0 0 1,0 0-1,0 0 0,0 0 1,-1 0-1,1 0 0,0 0 1,-1 0-1,0 0 0,-1-3 1,1 3-112,-1 0 1,0 0-1,0 0 0,1 0 1,-1 0-1,-1 0 0,1 1 1,0-1-1,0 1 0,0-1 1,-1 1-1,1 0 0,-1 0 1,1 0-1,-1 0 0,1 0 1,-6 0-1,0 0-87,1 1 1,-1 0-1,0 0 0,1 1 0,-1 0 0,1 0 0,-1 1 1,1 0-1,-1 0 0,1 1 0,0-1 0,0 2 1,-10 5-1,12-6-44,0 1 1,1-1 0,-1 1-1,1 0 1,0 0 0,0 0-1,0 1 1,0-1 0,1 1-1,0 0 1,0 0 0,0 0-1,0 1 1,1-1-1,0 1 1,0-1 0,1 1-1,-2 8 1,3-13 10,-1 0 0,1 0 0,0 0-1,0 0 1,0 1 0,0-1 0,0 0 0,0 0 0,1 0 0,-1 0-1,0 0 1,0 1 0,1-1 0,-1 0 0,1 0 0,-1 0-1,1 0 1,-1 0 0,1 0 0,0 0 0,0-1 0,-1 1-1,1 0 1,0 0 0,0 0 0,0-1 0,0 1 0,1 1 0,1-1 15,0 0-1,0 0 1,1-1 0,-1 1 0,0 0 0,0-1 0,0 0 0,1 0 0,-1 0 0,5-1 0,4 0 62,0-2-1,-1 1 0,1-2 0,22-8 1,-9-1-28,0-2 1,-1 0 0,-1-1-1,-1-2 1,28-26 0,-39 33-32,0 0 0,-1-1 0,0 0 0,-1-1 0,0 0 0,-1 0 0,-1 0 0,0-1 0,-1-1 0,0 1 0,5-21 0,-11 9-57,0 26 37,0 0 1,0-1 0,-1 1-1,1 0 1,0 0 0,0 0 0,0-1-1,-1 1 1,1 0 0,0 0-1,0 0 1,-1 0 0,1-1-1,0 1 1,0 0 0,-1 0-1,1 0 1,0 0 0,-1 0 0,1 0-1,0 0 1,0 0 0,-1 0-1,1 0 1,0 0 0,-1 0-1,1 0 1,0 0 0,0 0 0,-1 0-1,1 0 1,0 0 0,0 1-1,-1-1 1,1 0 0,0 0-1,0 0 1,-1 0 0,1 1 0,0-1-1,-4 3-21,0 0 0,1 0 1,0 1-1,0-1 0,0 1 0,0 0 0,-4 7 0,-2 6 30,0 0 0,1 0 0,1 1 0,1 0-1,0 1 1,1-1 0,2 1 0,-1 0 0,2 0 0,0 37-1,3-50 2,0-1 0,0 0 0,0 0-1,0 0 1,1 0 0,0 0-1,0-1 1,1 1 0,-1 0-1,1-1 1,0 0 0,0 1 0,0-1-1,1 0 1,-1-1 0,1 1-1,0-1 1,0 1 0,0-1-1,1 0 1,-1-1 0,1 1-1,0-1 1,-1 0 0,8 2 0,1 1-394,1-1 0,0 0 0,19 2 0,39-2-4736,-24-4-2276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39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96 14318,'0'0'8541,"4"-10"-5552,12-34-447,-15 43-2483,-1 0 1,0-1 0,1 1 0,-1 0 0,0 0 0,0-1 0,0 1 0,0 0 0,0-1 0,0 1 0,0 0 0,0-1 0,-1 1 0,1 0 0,0 0 0,-1-1 0,1 1-1,-1 0 1,1 0 0,-1 0 0,0 0 0,0 0 0,1 0 0,-1 0 0,0 0 0,0 0 0,0 0 0,0 0 0,0 0 0,0 0 0,0 1 0,0-1 0,-1 0 0,1 1-1,0-1 1,0 1 0,0 0 0,-1-1 0,1 1 0,0 0 0,-1 0 0,1 0 0,0-1 0,0 1 0,-3 1 0,-5-2 264,-1 1 0,1 0 0,0 0 0,-13 3 0,14-1-324,0 0 0,1 0 0,-1 1 0,0 0 0,1 1 0,0 0 0,-1 0 0,2 0 0,-1 1 0,-10 9 0,13-10 0,0 0 0,-1 0 0,2 1 0,-1 0 0,0-1 0,1 1 0,0 1 0,0-1 0,1 0 0,-1 1 0,1-1 0,0 1 0,1 0 0,-1-1 0,0 10 0,2-12 4,0-1-1,1 1 1,-1 0 0,1 0 0,0 0-1,0-1 1,0 1 0,0-1-1,0 1 1,1 0 0,-1-1-1,1 0 1,-1 1 0,1-1 0,0 0-1,0 0 1,0 0 0,0 0-1,0 0 1,1-1 0,-1 1-1,0-1 1,1 1 0,0-1 0,-1 0-1,1 0 1,0 0 0,-1 0-1,1 0 1,3 0 0,12 3-148,-1-1 1,1 0-1,26 1 1,62-4-8073,-52-4 267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0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14894,'0'0'16565,"-6"5"-16095,1 0-426,1 1 0,-1 0 0,1 0 0,0 0 0,1 1 1,-1-1-1,1 1 0,1 0 0,-1 0 0,1 0 0,0 0 0,1 0 0,0 0 0,0 1 1,0-1-1,1 0 0,0 1 0,2 12 0,-1-18-190,-1 0 1,0-1-1,1 1 0,0 0 1,-1-1-1,1 1 0,0-1 1,0 1-1,0-1 0,0 1 1,0-1-1,0 0 0,0 1 1,1-1-1,-1 0 0,0 0 1,1 0-1,-1 0 0,1 0 1,-1 0-1,1 0 0,-1-1 1,1 1-1,0 0 0,-1-1 1,1 1-1,2-1 0,-1 1-399,0 0 0,1-1 0,-1 1-1,0-1 1,1 0 0,-1 0 0,1 0-1,-1-1 1,0 1 0,1-1-1,-1 0 1,0 0 0,6-2 0,4-7-7378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0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1 162 18930,'0'0'8627,"13"-10"-7138,-11 9-1455,15-12 427,0 1 1,29-15-1,-40 24-359,1-1 0,0 2 1,-1-1-1,1 1 1,0 0-1,0 0 0,1 1 1,-1 0-1,0 0 0,0 1 1,1 0-1,-1 0 0,12 3 1,-18-3-91,1 1-1,-1 0 1,0 1 0,0-1 0,1 0 0,-1 0-1,0 0 1,0 1 0,0-1 0,-1 1 0,1-1-1,0 1 1,0-1 0,-1 1 0,1-1-1,-1 1 1,1-1 0,-1 1 0,0 0 0,0-1-1,0 1 1,1 0 0,-2-1 0,1 4 0,-2 42 526,-8-3-501,34-72-37,-18 15 0,-1 0 0,0 0 0,-1-1 0,-1 0 0,0 0 0,1-21 0,6-24 0,-10 58-42,0 1 0,1-1 0,-1 1 0,1-1 0,-1 1 0,0 0 0,1-1 0,-1 1 0,1 0-1,-1-1 1,1 1 0,-1 0 0,1 0 0,-1-1 0,1 1 0,-1 0 0,1 0 0,-1 0 0,1 0 0,-1-1 0,1 1 0,0 0 0,-1 0 0,1 0 0,-1 0 0,1 1 0,-1-1 0,1 0-1,0 0 1,-1 0 0,1 0 0,-1 0 0,1 1 0,-1-1 0,1 0 0,0 1 0,28 11-3473,-17-7 1016,-4-4-3069,-3-1-1249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0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18321,'0'0'6438,"61"70"-22293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1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 15567,'0'0'13565,"-5"2"-13517,-4 1 39,1 1 1,0 1 0,0-1 0,0 1 0,1 1 0,0-1 0,0 1-1,-8 9 1,11-11 30,1 0 0,-1 0-1,1 0 1,0 1 0,0-1 0,0 1-1,0 0 1,1 0 0,0 0-1,0 0 1,1 1 0,-1-1 0,1 0-1,0 1 1,0-1 0,1 7 0,0-10-106,0 0 0,1 0 1,-1 0-1,1 0 1,0-1-1,-1 1 1,1 0-1,0 0 1,0 0-1,0-1 0,1 1 1,-1-1-1,0 1 1,1-1-1,-1 1 1,0-1-1,1 0 0,0 0 1,-1 1-1,1-1 1,0 0-1,0-1 1,-1 1-1,1 0 0,0 0 1,0-1-1,0 1 1,0-1-1,4 1 1,7 1-72,1-1 1,-1 0-1,19-1 0,-18 0-240,-1 0-517,-1-1-1,1 0 0,-1 0 1,1-1-1,-1-1 0,21-7 0,-26 7-720,0 0-1,0 0 1,-1-1-1,1 0 1,-1-1-1,0 1 1,10-11-1,2-6-8348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1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2 263 4356,'0'0'16656,"0"10"-14654,0 6-1453,-1-8-255,0-1 0,1 1 0,1-1 0,-1 0 0,4 15 0,-3-19-226,-1-1 1,1 0 0,0 0 0,0-1 0,0 1-1,0 0 1,0 0 0,1 0 0,-1-1-1,0 1 1,1-1 0,-1 1 0,1-1 0,0 1-1,0-1 1,-1 0 0,1 0 0,0 0-1,0 0 1,0 0 0,0 0 0,0-1 0,0 1-1,0 0 1,0-1 0,0 0 0,4 1-1,0-1-4,0 0 0,1 0 0,-1-1 0,0 1 0,0-2 0,0 1 0,0 0 0,0-1 0,0 0 0,0-1-1,-1 1 1,1-1 0,-1 0 0,1 0 0,-1-1 0,0 0 0,-1 0 0,1 0 0,0 0 0,-1-1 0,0 1 0,0-1-1,-1 0 1,1-1 0,-1 1 0,0-1 0,-1 1 0,1-1 0,-1 0 0,0 0 0,-1 0 0,1 0 0,-1 0-1,0 0 1,0-12 0,-5 15 716,-6 9-540,-5 10-75,12-12-71,0 2 0,1-1 0,0 0 0,0 0-1,0 1 1,0-1 0,1 1 0,0-1 0,0 1-1,1-1 1,0 1 0,0 11 0,1-15-83,-1 1 1,1-1 0,0 1 0,0-1-1,0 1 1,0-1 0,0 0-1,1 0 1,-1 1 0,1-1-1,-1 0 1,1 0 0,0 0-1,0-1 1,0 1 0,0 0-1,0-1 1,0 1 0,0-1-1,1 0 1,-1 0 0,1 0-1,-1 0 1,0 0 0,1 0-1,0 0 1,-1-1 0,1 0-1,4 1 1,8 1-1111,1-1 1,-1 0-1,26-3 0,-34 2-354,-1-1 0,0-1-1,1 1 1,-1-1-1,0 0 1,11-6-1,10-8-9366</inkml:trace>
  <inkml:trace contextRef="#ctx0" brushRef="#br0" timeOffset="1">571 0 14478,'0'0'11595,"-34"78"-9193,23-41-736,-1 7-449,7-2-513,0 1-479,5-9-193,0 1 0,9-9-481,6-5-544,0-6-865,1-9-1248,0-6-1763,0 0-3043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2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64 19571,'0'0'10970,"-9"11"-10383,-27 34-288,35-44-281,0 0 1,0 0-1,0 0 1,1 0-1,-1 0 1,0 1-1,1-1 0,-1 0 1,0 0-1,1 1 1,-1-1-1,1 0 1,0 1-1,-1-1 0,1 1 1,0-1-1,0 1 1,0-1-1,0 0 1,0 1-1,0-1 0,1 1 1,0 1-1,-1-2 2,1 0-1,0 0 1,0 0-1,1 0 1,-1 0-1,0 0 1,0 0-1,0-1 1,1 1-1,-1 0 1,0-1-1,0 1 1,1-1-1,-1 0 1,1 1-1,-1-1 1,0 0 0,3 0-1,5 1 58,1-1-1,-1 0 1,0-1-1,17-4 1,7-6-243,-27 8 80,0 0 1,0 1 0,0 0-1,0 0 1,1 1 0,-1 0-1,8-1 1,-12 7 63,-1-1 0,0 0-1,0 1 1,-1-1 0,1 1 0,-1-1 0,0 1 0,0-1-1,-1 6 1,0-3 68,1-6-27,0 0 1,0 0-1,0 0 1,0 0-1,0 0 1,0 0-1,0 0 1,0 0-1,0 0 1,1 0-1,-1-1 1,0 1-1,0 0 1,1 0-1,-1 0 1,1 0-1,-1-1 1,1 1-1,-1 0 1,1 0-1,-1-1 1,1 1-1,0 0 1,-1-1-1,1 1 1,0-1-1,-1 1 1,1-1-1,0 1 1,1 0-1,0-1 10,-1 0-1,1 0 0,0-1 0,-1 1 1,1 0-1,-1-1 0,1 1 0,-1-1 1,1 1-1,-1-1 0,1 0 0,-1 0 0,0 0 1,1 0-1,-1 0 0,0 0 0,0 0 1,0 0-1,2-1 0,4-7-28,-1 1 0,1-1 0,-1 0 0,0 0 0,-1-1 0,0 1 0,-1-1 0,0-1 0,-1 1 0,0 0 0,0-1 0,1-13 0,9-29 0,-12 52 0,0 0 0,0 1 0,-1-1 0,1 0 0,0 1 0,0-1 0,0 0 0,0 1 0,0-1 0,0 1 0,0 0 0,0-1 0,0 1 0,0 0 0,0 0 0,0-1 0,0 1 0,0 0 0,0 0 0,0 0 0,0 0 0,0 0 0,0 0 0,0 1 0,0-1 0,0 0 0,0 0 0,0 1 0,1 0 0,32 10 0,19 9-2350,3-8-4188,-7-9-3600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2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333 44 15599,'-8'-7'2498,"1"2"-2098,0 1 0,0 0 0,0 0 0,0 0 0,-1 1 0,1 0 0,-1 0 0,-11-2 0,16 4-355,-1 1-1,1 0 0,0 0 1,-1 0-1,1 0 0,0 0 1,-1 0-1,1 1 0,0 0 1,-1 0-1,1 0 0,0 0 1,0 0-1,0 0 1,0 1-1,0 0 0,0-1 1,1 1-1,-1 0 0,0 0 1,1 1-1,-1-1 0,1 1 1,0-1-1,0 1 0,0 0 1,-2 3-1,-2 7 97,0-1-1,0 1 1,2 0 0,-1 1-1,2-1 1,0 1 0,0 0-1,0 24 1,1-2 432,3 1-1,4 42 1,0-57-496,0 1 0,1-1 0,1 1 0,1-2 0,1 1 0,13 22 0,-31-57-298,1 1 0,-1 0 0,-1 0 0,0 1 0,-1 1 0,0 0 0,-1 0 0,-13-8 0,8 6 238,1-2 0,0 0 0,-17-19 0,33 32-11,0 1 0,-1 0 1,1-1-1,0 1 0,-1 0 1,1-1-1,0 1 0,0-1 1,-1 1-1,1 0 0,0-1 1,0 1-1,-1-1 1,1 1-1,0-1 0,0 1 1,0-1-1,0 1 0,0-1 1,0 1-1,0-1 0,0 1 1,0-1-1,0 1 0,0-1 1,0 1-1,0-1 1,1 1-1,-1-1 0,0 1 1,0-1-1,0 1 0,1 0 1,-1-1-1,20-7 349,40 5 282,-46 4-576,12-2-176,9 1-1647,-1-1 0,1-2 0,62-13-1,-47-2-6191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3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1 18417,'0'0'1666,"-34"61"-769,22-26 160,0 4 544,6-1-63,6-3-994,0-6-384,16 0-127,10-6-418,5-2-992,5-2-1154,3-4-992,0-5-3459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3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186 135 11627,'0'0'6758,"-9"-8"-2797,3 3-3516,-1-1-1,0 2 1,0-1-1,0 1 0,-1 0 1,1 1-1,-1 0 0,-14-4 1,19 6-390,0 0 1,-1 1 0,1-1-1,0 1 1,-1 0 0,1 0-1,0 0 1,0 1 0,-1-1-1,1 1 1,0 0 0,0-1-1,0 1 1,0 1 0,0-1-1,0 0 1,0 1 0,0 0-1,0-1 1,0 1 0,1 0-1,-1 1 1,1-1 0,0 0-1,-1 1 1,1-1 0,0 1-1,1 0 1,-4 4 0,4-5-43,0 0 1,0-1-1,0 1 1,0-1 0,0 1-1,1 0 1,-1 0-1,0 0 1,1-1-1,-1 1 1,1 0-1,0 0 1,0 0 0,0 0-1,0 0 1,0 0-1,0-1 1,0 1-1,0 0 1,1 0-1,-1 0 1,1 0-1,1 3 1,-1-4 8,1 1-1,0 0 1,0-1 0,0 1-1,0-1 1,0 1 0,0-1-1,0 0 1,0 0 0,0 0-1,0 0 1,1 0 0,-1 0-1,0-1 1,5 1 0,8 1 33,-1-1 0,0-1 1,1 0-1,-1-1 0,17-3 0,-20 0-322,0 1 0,0-1 0,-1-1 0,1 0 0,-1 0 0,-1-1 0,18-13 0,-20 13 178,1 1 0,-1-1-1,1 2 1,0-1 0,0 1-1,1 0 1,0 0 0,-1 1-1,1 0 1,0 1-1,19-3 1,-27 5 93,0 0 0,1 1-1,-1-1 1,0 0 0,0 0 0,1 1-1,-1-1 1,0 1 0,0-1 0,1 1-1,-1 0 1,0-1 0,0 1 0,0 0-1,0 0 1,0 0 0,0 0 0,0 0-1,0 0 1,-1 0 0,1 0 0,0 0-1,0 0 1,-1 0 0,1 0 0,-1 1-1,1-1 1,-1 0 0,0 0 0,1 1-1,-1-1 1,0 2 0,3 55 767,-1-17-128,-2-40-633,0-1 0,1 1 1,0-1-1,-1 1 1,1-1-1,-1 0 0,1 1 1,-1-1-1,1 0 1,0 0-1,-1 1 0,1-1 1,0 0-1,-1 0 1,1 0-1,0 0 0,-1 0 1,1 0-1,0 0 1,-1 0-1,1 0 0,0 0 1,-1 0-1,1-1 1,0 1-1,-1 0 0,1 0 1,-1-1-1,1 1 1,0 0-1,0-1 1,20-10 131,6-7-417,41-25 100,-63 40 146,0 0 0,1 1 0,-1 0 0,1 0 0,0 0 0,-1 1 0,1 0 0,0 0 0,0 0 0,11 1 0,-13 1 12,1 1 0,-1-1-1,0 1 1,-1 0 0,1 0 0,0 0 0,0 0-1,-1 1 1,0 0 0,1-1 0,-1 1 0,0 0 0,3 5-1,-2-4 58,0 0-1,0 0 1,1 0-1,-1 0 0,1-1 1,0 1-1,10 4 1,-4-5 168,0 0 1,0-1-1,0 0 1,0-1-1,0 0 1,0-1-1,1 0 1,-1-1-1,0 0 1,0-1-1,21-6 1,-26 7-151,1-1 1,-1 0-1,0-1 1,0 0 0,0 0-1,-1 0 1,1 0-1,-1-1 1,1 0-1,-1 0 1,0-1-1,-1 1 1,1-1 0,-1 0-1,0 0 1,0-1-1,-1 1 1,1-1-1,-1 1 1,0-1-1,3-11 1,-8 2 802,2 15-858,0 0 1,0 0-1,0 0 1,0 0 0,0 0-1,0 0 1,0 0-1,0 0 1,0 1-1,0-1 1,0 0 0,0 0-1,0 0 1,0 0-1,0 0 1,0 0-1,0 0 1,-1 0 0,1 0-1,0 0 1,0 0-1,0 0 1,0 0-1,0 0 1,0 0 0,0 1-1,0-1 1,-1 0-1,1 0 1,0 0-1,0 0 1,0 0-1,0 0 1,0 0 0,0 0-1,0 0 1,0-1-1,-1 1 1,1 0-1,0 0 1,0 0 0,0 0-1,6 1 79,1 0-1,0-1 1,-1 0 0,1 0-1,0 0 1,8-3-1,-14 3-97,1-1-1,-1 1 1,1-1 0,-1 1-1,0-1 1,1 0-1,-1 0 1,0 0-1,1 0 1,-1 0-1,0 0 1,0 0-1,0 0 1,0-1-1,0 1 1,0 0-1,0 0 1,-1-1 0,1 1-1,0-1 1,-1 1-1,1-1 1,-1 1-1,1-1 1,-1 1-1,0-1 1,1-2-1,-2 2-640,1-1 1,0 1-1,0 0 0,-1-1 0,1 1 0,-1 0 0,0 0 0,1-1 0,-1 1 0,0 0 0,-2-3 1,-9-13-10470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6.9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0 277 14510,'1'1'174,"-1"1"0,0-1-1,1 0 1,-1-1 0,1 1 0,0 0 0,-1 0 0,1 0 0,0 0 0,-1 0 0,1 0-1,0-1 1,0 1 0,0 0 0,-1-1 0,1 1 0,0-1 0,0 1 0,0-1 0,0 1 0,0-1-1,0 0 1,0 1 0,0-1 0,1 0 0,-1 0 0,0 0 0,0 0 0,0 0 0,0 0 0,0 0-1,2 0 1,41-3 916,-31 0-918,0-1 1,-1 0 0,0 0 0,1-2-1,-1 1 1,-1-1 0,1-1 0,-1 0-1,17-15 1,-15 11-127,-1 0 1,0 0-1,0-1 0,-2-1 1,1 0-1,-2 0 0,12-21 1,-19 29 74,0 1 0,0-1 1,0 1-1,0-1 0,-1 0 1,0 0-1,0 0 0,0 1 1,-1-1-1,0 0 0,0 0 1,-1-8-1,1 11-73,-1 0 1,1 0-1,-1 0 1,0 0-1,0 1 1,0-1-1,0 0 1,0 0-1,0 1 1,-1-1-1,1 1 0,0-1 1,-1 1-1,1 0 1,-1-1-1,0 1 1,1 0-1,-1 0 1,0 0-1,0 0 1,1 0-1,-1 1 1,0-1-1,0 1 1,0-1-1,0 1 0,0-1 1,0 1-1,0 0 1,0 0-1,-4 1 1,0-1-24,0 1 0,0 0 0,0 0 0,1 1 0,-1 0 0,0 0 0,1 0 0,-1 0 0,1 1 0,-1 0 0,1 1 0,0-1 0,1 1 0,-1 0 0,1 0 0,-1 0 0,1 0 0,0 1 0,1 0 0,-4 5 0,1-1-28,0-1 1,1 1-1,1 0 1,-1 1 0,1-1-1,1 1 1,0 0 0,0-1-1,1 1 1,1 1 0,-2 12-1,3-22 0,0 0 0,0 0 0,0-1-1,1 1 1,-1 0 0,0 0 0,0 0 0,0-1-1,1 1 1,-1 0 0,0 0 0,1-1-1,-1 1 1,1 0 0,-1-1 0,1 1 0,-1-1-1,1 1 1,-1 0 0,1-1 0,0 1 0,-1-1-1,1 1 1,0-1 0,-1 0 0,1 1 0,0-1-1,0 1 1,30 1 44,32-16 171,44-29 39,-86 32-244,1 1 0,0 1 1,1 1-1,-1 0 0,1 2 0,1 1 0,-1 1 0,32-1 0,-53 5-12,-1 0 0,1 0 0,-1 0 1,1 0-1,-1 1 0,1-1 0,-1 1 0,1-1 0,-1 1 0,0-1 0,1 1 0,-1 0 0,0 0 0,1-1 0,-1 1 0,0 0 0,0 0 0,0 0 0,0 1 0,0-1 0,0 0 0,0 0 0,0 0 0,1 3 0,-1 0 24,0 0-1,1 0 0,-1 0 1,-1 0-1,1 0 1,-1 1-1,1-1 0,-1 0 1,-1 4-1,0 7 95,-1 0 0,-1-1 0,0 0 0,-7 19 0,-19 32 45,-6 21 383,52-108 1319,-6 10-1504,-3 2-205,70-102 453,-70 98-554,-1 0 0,0 0 0,-1 0 0,0-1 0,-1 0 0,4-25 0,-8 40-48,-1 0 1,0-1 0,0 1-1,0 0 1,0 0-1,0-1 1,0 1-1,1 0 1,-1-1 0,0 1-1,0 0 1,0 0-1,0-1 1,0 1 0,0 0-1,0-1 1,0 1-1,0 0 1,0-1-1,0 1 1,-1 0 0,1 0-1,0-1 1,0 1-1,0 0 1,0-1 0,0 1-1,-1 0 1,1 0-1,0-1 1,0 1-1,0 0 1,-1 0 0,1 0-1,0-1 1,0 1-1,0 0 1,-1 0-1,1 0 1,0 0 0,-1-1-1,1 1 1,0 0-1,0 0 1,-1 0 0,0 0-1,-15 10 18,14-7-41,-1-1 0,1 1 0,0-1 0,-1 1 0,1 0-1,1-1 1,-1 1 0,0 0 0,1 1 0,-1-1 0,-1 5 0,5-7-6,-1 0 1,1-1 0,0 1-1,-1-1 1,1 1 0,-1-1 0,1 1-1,0-1 1,-1 0 0,1 0-1,0 0 1,0 0 0,-1 0 0,1 0-1,0 0 1,2-1 0,-2 0-18,46-9-2104,-16-1-2740,-6 2-2741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8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7976,'0'0'15070,"-1"12"-13746,-7 36-352,-3 18-22,-4 89 0,15-154-939,0-1 0,0 1 0,0-1 0,0 0 0,0 1 0,0-1 0,0 1 0,1-1 0,-1 0 0,0 1 0,0-1 0,1 0 1,-1 1-1,0-1 0,0 0 0,1 1 0,-1-1 0,0 0 0,1 1 0,-1-1 0,0 0 0,1 0 0,-1 0 0,0 1 0,1-1 0,-1 0 0,1 0 0,-1 0 0,0 0 0,1 0 1,-1 0-1,1 0 0,-1 0 0,1 0 0,-1 0 0,0 0 0,1 0 0,-1 0 0,1 0 0,-1 0 0,0 0 0,1 0 0,-1 0 0,1-1 0,-1 1 0,0 0 0,1 0 0,-1 0 1,0-1-1,1 1 0,-1-1 0,23-12 503,3-12-280,-2-1 0,-1-2 0,-1 0 0,-2-1 1,0-1-1,17-38 0,-15 29 17,-22 39-251,0 0 1,0 0 0,0 0 0,0 0 0,0 1 0,0-1 0,0 0-1,0 0 1,0 0 0,0 0 0,0 1 0,0-1 0,0 0-1,0 0 1,0 0 0,0 0 0,0 0 0,0 1 0,0-1 0,0 0-1,0 0 1,1 0 0,-1 0 0,0 0 0,0 0 0,0 1-1,0-1 1,0 0 0,0 0 0,0 0 0,1 0 0,-1 0 0,0 0-1,0 0 1,0 0 0,0 0 0,0 0 0,1 1 0,-1-1-1,0 0 1,0 0 0,0 0 0,0 0 0,0 0 0,1 0 0,-1 0-1,0 0 1,0 0 0,0 0 0,0 0 0,0 0 0,1-1 0,-1 1-1,0 0 1,0 0 0,0 0 0,0 0 0,0 0 0,1 0-1,0 28 93,-3 35-18,6-45-1231,8-17-1573,17-23-4842,-13 3-265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9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31 166 13869,'0'0'4100,"11"-2"-1927,-2 1-1832,-1-2 1,1 1 0,0-1-1,-1-1 1,0 0 0,0 0-1,0 0 1,0-1 0,-1 0-1,1-1 1,-1 1 0,-1-2-1,1 1 1,-1-1 0,0 1-1,-1-2 1,1 1 0,-1-1-1,-1 1 1,6-14 0,-9 20-282,-1 0 1,1-1 0,-1 1 0,1-1 0,-1 1 0,1-1-1,-1 1 1,0-1 0,0 1 0,0-1 0,0 1 0,0-1 0,0 1-1,0-1 1,-1 1 0,1-1 0,-1 1 0,1-1 0,-1 1 0,1-1-1,-1 1 1,-1-2 0,1 2-34,0 1-1,0-1 1,0 1-1,0-1 1,0 1 0,-1-1-1,1 1 1,0 0-1,0-1 1,0 1-1,-1 0 1,1 0 0,0 0-1,-1 0 1,1 0-1,0 0 1,0 0-1,-1 1 1,1-1 0,-2 1-1,-4 1-36,0 1-1,0 0 1,0 0-1,0 0 1,0 1-1,1 0 1,-10 8-1,1 2 2,0 1-1,-25 32 1,37-43-2,-1 1 0,1-1 0,0 1 0,1 0 0,-1-1 1,1 1-1,0 0 0,0 1 0,0-1 0,1 0 0,0 0 0,0 1 0,0-1 0,1 1 1,-1-1-1,2 10 0,0-14 6,0 1 0,0-1-1,0 0 1,0 0 0,0 0 0,0 0 0,0 0 0,0-1 0,1 1 0,-1 0-1,0 0 1,0-1 0,1 1 0,-1-1 0,1 1 0,-1-1 0,0 0 0,1 1 0,-1-1-1,1 0 1,-1 0 0,1 0 0,-1 0 0,0 0 0,3-1 0,41-3 79,-17-2-33,-1-1 0,33-14 0,-41 13-107,0 2-1,1 0 1,-1 0 0,1 2-1,0 1 1,31-2-1,-49 5 57,0 1 1,-1-1-1,1 1 0,-1-1 0,1 1 0,-1-1 0,0 1 0,1 0 0,-1 0 0,0 0 0,1 0 0,-1 0 0,0 0 1,0 0-1,0 0 0,0 1 0,0-1 0,0 0 0,0 1 0,0-1 0,-1 0 0,1 1 0,0-1 0,-1 1 0,1-1 1,-1 1-1,0-1 0,0 1 0,1 0 0,-1-1 0,0 1 0,0-1 0,-1 3 0,-1 69 437,0-46-90,14-33 277,1-8-470,0 0-1,-1 0 0,-1-1 0,-1 0 0,17-32 1,-15 25-119,1 1 0,23-29 0,-31 101-719,-6-49 633,1-1 1,0 1 0,-1-1 0,1 1 0,0-1 0,0 1 0,1-1 0,-1 1-1,0-1 1,0 1 0,1-1 0,-1 1 0,1-1 0,-1 1 0,1-1 0,-1 1-1,1-1 1,0 0 0,0 1 0,0-1 0,0 0 0,0 0 0,0 0 0,0 0-1,0 0 1,0 0 0,1 0 0,-1 0 0,0 0 0,1 0 0,-1-1 0,0 1-1,1 0 1,-1-1 0,1 0 0,-1 1 0,1-1 0,-1 0 0,1 0 0,-1 1-1,1-1 1,0 0 0,-1-1 0,1 1 0,-1 0 0,3-1 0,3-1-127,-1 0 0,1 0 1,0-1-1,-1 0 1,0 0-1,0 0 0,0-1 1,11-9-1,44-44 208,-60 59-18,-1 1-1,1-1 1,0 0-1,-1 1 0,1-1 1,-1 0-1,0 1 0,0-1 1,0 0-1,0 5 1,0-6 8,-3 38 79,-1-1 0,-2 0 0,-17 59 0,12-54 0,2 1 0,-5 55 0,12-54 167,2-16 526,-2 0 0,-9 51-1,9-74-663,1 1-1,-1-1 0,0 1 1,0-1-1,-1 0 0,0 0 1,0 0-1,0-1 0,-1 1 0,0-1 1,0 0-1,0 1 0,-1-2 1,0 1-1,0-1 0,0 1 0,-9 4 1,13-8-94,0 0 1,-1 0-1,1 0 1,0 0-1,-1-1 0,1 1 1,0-1-1,-1 1 1,1-1-1,-1 1 1,1-1-1,-1 0 1,1 0-1,-1 1 0,1-1 1,-1 0-1,1-1 1,-1 1-1,1 0 1,-1 0-1,1-1 0,-1 1 1,1-1-1,-1 1 1,1-1-1,0 1 1,-1-1-1,1 0 1,0 0-1,0 0 0,-1 0 1,1 0-1,0 0 1,0 0-1,0 0 1,0 0-1,0 0 1,0 0-1,1-1 0,-1 1 1,0 0-1,1-1 1,-1 1-1,1-1 1,-1 1-1,1-1 0,-1 1 1,1-3-1,-2-9 124,0 0 0,0 0 0,2 1-1,0-19 1,0 29-148,2-17-365,0 0 0,0 0 1,2 1-1,1-1 0,0 1 0,1-1 0,1 2 1,1-1-1,0 1 0,1 0 0,17-22 1,-17 26-220,1 0 1,1 1-1,0 0 1,1 0 0,0 2-1,1-1 1,0 2 0,1 0-1,-1 0 1,2 1 0,-1 1-1,1 0 1,28-8 0,-3 5-8520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49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1 18001,'0'0'9897,"-9"4"-9336,1-1-475,1 1 1,-1 0-1,1 0 1,0 1-1,-11 10 1,15-12-75,0 0 1,0 0-1,1 0 0,-1 0 1,1 0-1,-1 1 1,1-1-1,0 1 0,1-1 1,-1 1-1,1 0 1,-1 0-1,1 0 0,0 0 1,0 0-1,1 0 1,-1 4-1,2-7-13,-1 0 1,1 0-1,-1 0 0,1 0 1,0 0-1,-1 0 0,1 0 0,0-1 1,0 1-1,-1 0 0,1 0 1,0-1-1,0 1 0,0 0 1,0-1-1,0 1 0,0-1 1,0 0-1,0 1 0,0-1 1,0 0-1,0 1 0,0-1 1,0 0-1,1 0 0,-1 0 1,0 0-1,1 0 0,44 1-64,-36-1-37,14 0-202,50 3-810,-70-3 1064,0 1 1,0 0-1,0 0 1,0 0-1,0 0 0,0 0 1,-1 1-1,1 0 1,0 0-1,-1 0 0,1 0 1,-1 1-1,0-1 1,4 5-1,-5-6 71,-1 0 1,0 0-1,0 1 0,-1-1 1,1 0-1,0 1 0,0-1 1,-1 1-1,1-1 0,0 1 1,-1-1-1,0 1 1,1 0-1,-1-1 0,0 1 1,0-1-1,0 1 0,0 0 1,0-1-1,0 1 0,0-1 1,-1 1-1,1 0 0,-1 1 1,-1 0 83,1 0 1,-1 0 0,0 0-1,0 0 1,-1 0 0,1-1-1,0 1 1,-1-1 0,0 1 0,-4 2-1,-6 3 325,0 0-1,0-1 1,0-1-1,-16 5 1,11-4-200,1-1 0,-1-1 0,0-1 0,0-1 0,0 0 1,0-1-1,-1-1 0,-20-2 0,45-8-2200,50-18-5787,-17 6 1693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0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1 22293,'0'0'934,"-9"10"171,0 0-986,-45 55 2118,51-61-2050,0 1 1,0 0-1,0 0 1,0 1-1,1-1 1,0 0-1,0 1 1,0 0 0,1-1-1,-1 1 1,2 0-1,-1 0 1,0 8-1,2-13-191,-1 0 0,0 0 0,0 0 0,1 0 0,-1 0-1,1 0 1,-1 1 0,1-1 0,-1 0 0,1 0 0,0 0 0,-1-1 0,1 1 0,0 0 0,0 0 0,0 0-1,0 0 1,0-1 0,0 1 0,0 0 0,0-1 0,0 1 0,2 0 0,34 5-219,-27-7 168,-1 1 0,0-1 0,0-1 0,0 0 0,18-6 0,-15 1-13,-1 0-1,1 0 1,-1-1 0,0-1-1,13-13 1,-14 12 94,1 0-1,0 1 0,0 1 1,19-11-1,-29 19-12,-1 0 0,1 1-1,-1-1 1,0 0 0,1 1 0,-1-1 0,1 1 0,-1-1 0,0 1-1,1-1 1,-1 1 0,0-1 0,1 1 0,-1-1 0,0 1 0,0 0-1,1-1 1,-1 1 0,0-1 0,0 1 0,0 0 0,0-1 0,0 1-1,0-1 1,0 1 0,0 0 0,0-1 0,0 1 0,0 0-1,-1-1 1,1 1 0,0-1 0,0 1 0,-1-1 0,1 2 0,-6 27 303,4-23-315,-7 23 325,9-29-313,1 1-1,-1-1 1,0 1-1,0-1 1,0 1 0,0 0-1,1-1 1,-1 1 0,0-1-1,0 0 1,1 1-1,-1-1 1,0 1 0,1-1-1,-1 1 1,1-1 0,-1 0-1,0 1 1,1-1-1,-1 0 1,1 1 0,-1-1-1,1 0 1,-1 0 0,1 1-1,0-1 1,-1 0 0,1 0-1,-1 0 1,1 0-1,-1 0 1,1 0 0,-1 0-1,1 0 1,0 0 0,-1 0-1,1 0 1,-1 0-1,1 0 1,-1 0 0,1-1-1,-1 1 1,1 0 0,-1 0-1,2-1 1,17-4 93,-1-1 1,1-1-1,25-13 0,-33 13-149,0 2 0,1-1 0,0 1 0,0 1 0,0 0 0,0 1 0,1 0 0,-1 1 0,1 1 0,-1-1 0,17 2 0,-28 1 45,0 0 0,-1 0 1,1 0-1,0 0 0,0 0 0,0 0 1,-1 0-1,1 0 0,-1 0 0,1 0 0,-1 0 1,1 0-1,-1 1 0,1-1 0,-1 0 1,0 0-1,0 1 0,0-1 0,0 0 0,0 0 1,0 1-1,0-1 0,0 0 0,0 0 0,-1 1 1,0 1-1,-6 35 258,3-16-72,11-12 402,-3-10-509,-1 0 0,1 0 0,-1 0-1,1 0 1,-1 0 0,1-1 0,-1 1-1,1-1 1,4-2 0,56-15 122,-41 10-246,0 2 1,0 0-1,0 2 0,46-4 0,-69 8 43,1 1-1,0-1 1,0 1-1,0-1 1,-1 1-1,1 0 1,0-1 0,0 1-1,-1 0 1,1-1-1,0 1 1,-1 0-1,1 0 1,-1-1-1,1 1 1,-1 0 0,0 0-1,1 0 1,-1 0-1,0 0 1,1 0-1,-1 0 1,0 0-1,0-1 1,0 1-1,0 0 1,0 0 0,0 0-1,0 0 1,0 0-1,-1 1 1,-2 41 679,2-35-463,2-7-215,-1-1 0,0 1 1,1-1-1,-1 1 0,0-1 0,1 0 1,-1 1-1,1-1 0,-1 0 0,1 1 1,-1-1-1,1 0 0,-1 0 0,1 0 1,-1 1-1,1-1 0,-1 0 0,1 0 1,-1 0-1,1 0 0,-1 0 0,1 0 1,0 0-1,-1 0 0,1 0 0,-1 0 1,1 0-1,-1 0 0,1 0 0,0-1 1,23-3-162,-22 4-82,0 0-193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1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187 341 14221,'0'0'5664,"-2"-10"-3448,1 3-1987,1 6-141,0-1-1,0 0 0,0 0 1,0 0-1,0 0 0,-1 0 0,1 0 1,-1 1-1,1-1 0,-1 0 1,0 0-1,0 0 0,0 1 0,0-1 1,0 1-1,0-1 0,0 1 1,-1-1-1,1 1 0,0 0 0,-1-1 1,1 1-1,-1 0 0,1 0 0,-1 0 1,0 0-1,1 0 0,-1 1 1,0-1-1,0 0 0,0 1 0,0-1 1,1 1-1,-1 0 0,0 0 1,0-1-1,0 1 0,0 1 0,-2-1 1,-2 1-13,0-1 0,0 2 0,0-1 0,0 1 0,0 0 0,0 0 1,0 0-1,1 1 0,-1 0 0,1 0 0,0 1 0,0-1 0,-9 9 0,10-9-40,0 1-1,1 0 1,-1 0-1,0 0 1,1 0 0,0 0-1,0 1 1,1-1-1,-1 1 1,1 0-1,0 0 1,0 0-1,0 0 1,1 0 0,0 1-1,-1 7 1,2-12-29,0-1 1,0 1-1,0 0 1,1 0 0,-1-1-1,0 1 1,0 0-1,1-1 1,-1 1 0,1-1-1,-1 1 1,1 0 0,-1-1-1,1 1 1,-1-1-1,1 1 1,-1-1 0,1 1-1,-1-1 1,1 0-1,0 1 1,-1-1 0,1 0-1,0 1 1,-1-1-1,1 0 1,0 0 0,0 0-1,-1 1 1,1-1-1,0 0 1,-1 0 0,1 0-1,1 0 1,29-3 311,-14-1-224,-1-1 0,1-1 0,-1 0-1,0-2 1,-1 1 0,0-2 0,21-15-1,-2-1 34,58-56 0,-61 46 33,-23 23 66,-21 25 45,-5 5-242,-30 40-1,42-49-17,0 0 0,1 0 0,0 0 0,0 1-1,1-1 1,0 1 0,-4 16 0,8-25-10,0 0 1,0-1-1,0 1 1,-1 0-1,1 0 1,0 0-1,0 0 0,0-1 1,0 1-1,0 0 1,1 0-1,-1 0 1,0 0-1,0-1 1,0 1-1,1 0 0,-1 0 1,0 0-1,1-1 1,-1 1-1,1 0 1,-1-1-1,1 1 1,-1 0-1,1-1 0,0 1 1,-1-1-1,1 1 1,0-1-1,-1 1 1,2 0-1,0 0 12,1-1 0,-1 1 0,1-1 0,-1 1-1,1-1 1,-1 0 0,1 0 0,-1 0 0,1 0 0,4-2 0,4 0 72,0-1 0,0-1 0,21-8 0,-5-3-18,-1-1 0,-1-1-1,0-1 1,-1-2-1,-1 0 1,27-31-1,-34 33 1,0-1 0,-2-1 0,0 0 0,-1-1 0,-1 0 0,-1-1-1,-1 0 1,10-34 0,-30 80-117,-1 0 0,-21 31 1,5-8 49,2-1 0,2 0 1,3 2 0,-26 86 0,41-111 28,0-1-1,1 1 0,1 0 0,2 0 1,0 0-1,1 0 0,1 0 1,2 0-1,0 0 0,11 41 1,-4-36 0,-5-15-8,0 0 0,-1 1 0,0-1 0,-1 1 0,0 0 0,-1 0 1,-1 0-1,0 1 0,-2 16 0,0-30-5,1 0 1,-1 0-1,1 0 0,-1 0 1,1 0-1,-1-1 0,0 1 1,0 0-1,1 0 0,-1-1 1,0 1-1,0-1 1,0 1-1,0 0 0,0-1 1,0 0-1,0 1 0,0-1 1,0 0-1,0 1 1,0-1-1,0 0 0,0 0 1,0 0-1,0 0 0,0 0 1,0 0-1,0 0 1,-2 0-1,-32-7 443,28 2-459,1 1 0,-1 0 0,1-1 0,0-1 0,0 1 0,0-1 0,1 0 0,0 0 0,0 0 0,0-1 0,1 1 0,0-1 0,1 0 0,-1-1 0,1 1 0,1-1 0,-4-11 0,1-4 0,0 1 0,2-1 0,1 1 0,0-44 0,2 59-5,1 0-1,-1 0 1,1 0-1,1 0 1,-1 0-1,1 0 1,0 0-1,1 1 1,-1-1-1,1 1 1,1 0-1,-1 0 1,1 0-1,0 0 1,0 1-1,1-1 1,0 1-1,6-6 1,0 4-58,0 0-1,0 0 1,0 1 0,1 0 0,-1 1-1,2 1 1,-1 0 0,0 0 0,17-2-1,88-14-5226,-59 5-1207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5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94 154 3555,'22'-5'1758,"5"-1"786,0-2 0,35-13 1,-58 19-2031,0 0 0,0 0 0,-1 0 0,1-1 0,0 1 1,-1-1-1,1 0 0,-1 0 0,0 0 0,0-1 0,0 1 1,-1-1-1,1 1 0,1-5 0,-3 6-27,0 0-1,0 0 0,-1 0 1,1 0-1,-1-1 0,0 1 1,0 0-1,0 0 0,0 0 1,0-1-1,-1-3 0,1 5-405,-1 0-1,0 0 1,1 0-1,-1 1 0,0-1 1,0 0-1,1 0 0,-1 1 1,0-1-1,0 0 1,0 1-1,0-1 0,0 1 1,0-1-1,0 1 0,0-1 1,0 1-1,0 0 1,-1 0-1,1-1 0,0 1 1,0 0-1,0 0 0,-2 1 1,-35-1 158,33 0-133,-6 2-69,0 0 0,0 0 0,0 2 0,1-1 0,0 1 0,-1 0 0,1 1 0,1 0 0,-1 1 0,1 0 0,-15 13 0,17-14 44,0 1-1,0 0 1,1 1 0,0-1-1,0 1 1,0 0 0,1 1 0,0-1-1,1 1 1,0 0 0,0 1-1,0-1 1,1 0 0,-3 16 0,6-23-73,-1 1 0,1 0 0,0-1 1,0 1-1,0 0 0,1-1 1,-1 1-1,0 0 0,1-1 0,-1 1 1,1-1-1,-1 1 0,1-1 1,0 1-1,-1-1 0,1 1 1,0-1-1,0 0 0,0 1 0,0-1 1,0 0-1,1 0 0,-1 0 1,0 0-1,1 0 0,-1 0 1,0 0-1,1 0 0,-1 0 0,1-1 1,-1 1-1,1 0 0,0-1 1,-1 0-1,4 1 0,5 1 45,1-1 0,0 0-1,0-1 1,15-2 0,-20 2-18,23-3 24,0-1 0,0-2 0,-1-1-1,1-1 1,-2-1 0,1-2-1,-2-1 1,1-1 0,-1-1 0,-1-1-1,-1-1 1,39-34 0,-59 47-38,-1 0-1,1 0 1,-1 0 0,0-1 0,0 1-1,0-1 1,0 0 0,-1 0 0,0 0-1,1 0 1,-1 0 0,-1-1 0,1 1-1,-1-1 1,0 1 0,0-1 0,1-5 0,-2 9-16,-1 1 1,1-1 0,-1 0 0,1 0-1,-1 1 1,1-1 0,-1 0 0,1 1 0,-1-1-1,0 1 1,1-1 0,-1 0 0,0 1 0,1-1-1,-1 1 1,0 0 0,0-1 0,1 1 0,-1 0-1,0-1 1,0 1 0,0 0 0,0 0 0,0 0-1,1 0 1,-1 0 0,0 0 0,0 0 0,0 0-1,0 0 1,-1 0 0,-30 5 91,23-1-102,0 0-1,0 1 1,0 0-1,1 1 0,0-1 1,0 2-1,0-1 0,1 1 1,0 0-1,1 1 1,-1 0-1,1 0 0,1 0 1,-1 1-1,2-1 1,-1 1-1,1 0 0,-4 14 1,7-20-29,1-1 0,0 0 0,-1 0 0,1 0 1,0 0-1,0 0 0,1 1 0,-1-1 0,0 0 1,1 0-1,-1 0 0,1 0 0,0 0 0,-1 0 1,1 0-1,0 0 0,0 0 0,1 0 0,-1-1 1,3 4-1,-2-2-92,1-1 1,1 0-1,-1 0 1,0 0-1,1 0 1,-1 0-1,1 0 1,-1-1-1,1 0 1,6 2-1,9 0-1706,-1-1-1,0-1 0,35-1 0,-46-1 573,51-2-9455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5.8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15855,'0'0'9433,"4"13"-7858,26 122 2098,-9-33-2691,-11-75-769,-10-27-198,1 0 1,-1 1-1,0-1 0,1 1 0,-1-1 1,0 0-1,1 1 0,-1-1 0,0 0 1,1 0-1,-1 1 0,1-1 0,-1 0 1,1 0-1,-1 1 0,0-1 1,1 0-1,-1 0 0,1 0 0,-1 0 1,1 0-1,-1 0 0,1 0 0,-1 0 1,1 0-1,-1 0 0,1 0 0,1-1 16,-1 0-1,1-1 1,-1 1-1,1 0 1,-1-1-1,0 1 0,0-1 1,1 0-1,-1 1 1,-1-1-1,1 0 1,0 0-1,0 1 0,0-1 1,-1 0-1,1 0 1,-1 0-1,0 0 1,1-3-1,2-14-30,0 0 0,-1-1 0,-1 1 0,-1-1 0,0 1 0,-2-1 0,-6-31 0,142 69-4506,-26-17-5791,-56-5-460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6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29 15951,'-10'2'3604,"-9"4"-2066,-1 0 1,1 2-1,-26 13 1,40-18-1282,0-1 0,0 1 0,0 0 0,0 0 0,1 1 0,0-1 0,-1 1 0,1 0 1,1 0-1,-1 0 0,1 0 0,-1 1 0,1 0 0,1-1 0,-1 1 0,1 0 0,-1 1 0,1-1 0,-2 11 1,4-15-247,0 1 0,0-1 0,0 1 0,1-1 0,-1 1 0,0-1 0,1 1 0,-1-1 0,1 1 0,0-1 0,-1 1 0,1-1 0,0 0 0,0 1 0,0-1 0,0 0 0,0 0 0,0 0 0,0 0 0,0 0 0,0 0 0,1 0 0,-1 0 0,0 0 0,1 0 0,-1-1 0,1 1 0,-1-1 0,0 1 0,1-1 0,-1 1 0,1-1 0,0 0 0,1 1 0,9 0 45,-1 0 1,1 0-1,18-1 1,-20-1 26,-4 2-71,0-1 1,0-1 0,0 1 0,0-1 0,0 0 0,0-1 0,-1 1 0,1-1 0,0 0 0,-1-1 0,0 1 0,1-1 0,-1 0 0,0 0 0,0-1 0,-1 1 0,1-1 0,-1 0 0,0-1 0,0 1 0,0-1 0,0 1 0,-1-1 0,0 0 0,0-1 0,0 1 0,-1 0 0,0-1 0,0 0 0,0 1 0,0-1 0,-1 0 0,0 0 0,-1 0 0,1 0 0,-1-8 0,4 13-251,1 0 1,0 0-1,-1 1 1,1-1-1,0 1 1,-1 1-1,8 0 0,-2 0 167,1 0 0,-1 2 0,1-1-1,-1 1 1,0 1 0,1-1-1,-2 2 1,1 0 0,9 6 0,-16-10 74,-1 1 1,0-1-1,1 1 1,-1 0-1,0 0 1,0 0-1,-1 0 1,1 0-1,0 0 1,-1 0 0,1 1-1,-1-1 1,1 0-1,-1 1 1,0-1-1,0 1 1,0 0-1,-1-1 1,1 1-1,-1 0 1,1 0 0,-1-1-1,0 1 1,0 0-1,0 0 1,0-1-1,-1 1 1,1 0-1,-1 0 1,0-1-1,1 1 1,-1-1-1,0 1 1,-1-1 0,1 1-1,0-1 1,-1 1-1,1-1 1,-4 3-1,-6 9 240,8-11-109,0 1 0,1-1 0,-1 0-1,1 1 1,0-1 0,0 1-1,0 0 1,0 0 0,-2 6-1,4-10-126,1 1-1,-1-1 0,0 0 0,0 0 0,0 0 0,0 0 0,0 1 0,0-1 0,0 0 0,0 0 0,0 0 0,0 0 1,1 1-1,-1-1 0,0 0 0,0 0 0,0 0 0,0 0 0,0 0 0,1 0 0,-1 1 0,0-1 0,0 0 0,0 0 1,0 0-1,1 0 0,-1 0 0,0 0 0,0 0 0,0 0 0,1 0 0,-1 0 0,0 0 0,0 0 0,0 0 0,1 0 0,-1 0 1,0 0-1,0 0 0,0 0 0,0 0 0,1 0 0,-1 0 0,0-1 0,0 1 0,1 0 0,2 0 34,8-2-40,0 0 1,0-1-1,0 0 0,-1 0 1,1-1-1,-1-1 0,0 0 1,0 0-1,0-1 0,12-9 0,-8 4-70,0-1 1,0 0-1,-1 0 0,0-2 0,18-26 0,-28 40-185,-4 12 158,-6 27 151,2-15-13,4-22-27,1 0-1,-1 1 0,0-1 0,1 0 0,0 1 0,0-1 0,-1 0 0,1 1 0,1-1 0,-1 1 0,0-1 0,1 0 1,-1 1-1,1-1 0,-1 0 0,1 0 0,0 1 0,0-1 0,0 0 0,1 0 0,-1 0 0,0 0 0,1 0 0,-1-1 1,1 1-1,2 2 0,2-2 89,0 0-1,0 0 1,0-1 0,0 0 0,0 0 0,0 0 0,0-1 0,0 0 0,9-1-1,-10 1-88,0 0 0,1-1 0,-1 0 0,0 1 0,1-2 0,-1 1 0,0-1 0,0 1 0,0-1 0,0-1 0,-1 1 0,1-1 0,0 0 0,-1 0 0,0 0 0,0-1 0,0 1 0,0-1-1,0 0 1,-1 0 0,0 0 0,1-1 0,-2 1 0,1-1 0,0 0 0,-1 0 0,0 1 0,0-1 0,-1-1 0,1 1 0,-1 0 0,0 0 0,0-1 0,-1 1 0,0 0 0,0-1 0,0 1-1,0 0 1,-1-1 0,0 1 0,0 0 0,-1 0 0,1-1 0,-1 1 0,0 1 0,-5-10 0,0 1-13,5 8 0,0 1 0,0 0 0,0-1 0,-1 1 0,1 0 0,-1 0 0,0 1 0,0-1 0,-5-3 0,14 26-155,-2-16-618,0 1-1,-1-1 1,2 0 0,-1 0-1,0 0 1,1 0-1,8 3 1,13 4-6818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7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19603,'0'0'9481,"4"60"-8200,-4-28-641,0-6-512,0-1-63,0-4-33,6-6-129,2-4-1056,-3-6-608,3-5-1827,-7-20-9928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7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20724,'0'0'10506,"55"-4"-13325,-32 14-1633,1-4-1986,2-2-10571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7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236 1 16496,'-9'1'5995,"-218"32"4281,263-33-10587,-1 2 0,57 10 0,-80-10 220,1 1-1,-1 0 1,0 1 0,-1 1-1,1 0 1,-1 0 0,0 1-1,0 1 1,0 0 0,17 15-1,-25-20 80,-1 0-1,0 1 1,0-1-1,0 0 1,0 1 0,0-1-1,0 1 1,-1 0-1,1 0 1,-1 0 0,0-1-1,0 1 1,0 0-1,0 0 1,0 6-1,-1-7 48,0 0 0,0 0 0,0 0 0,-1 1-1,1-1 1,-1 0 0,0 0 0,0 0 0,1 0-1,-1 0 1,0 0 0,-1 0 0,1 0 0,0 0-1,-1 0 1,1-1 0,-2 3 0,-3 0 88,0 1-1,0-1 1,0 0 0,0-1 0,-1 1-1,1-1 1,-1-1 0,0 1-1,0-1 1,0 0 0,-13 2 0,-5-1-116,1-1 1,-1-1-1,0-1 1,-30-4-1,54 4-19,1 0 0,0 0-1,0 0 1,0 0 0,0 0 0,0 0-1,-1 0 1,1 0 0,0 0 0,0 0-1,0 0 1,0 0 0,0 0 0,-1 0-1,1 0 1,0 0 0,0 0 0,0 0-1,0 0 1,-1 0 0,1 0 0,0 0-1,0 0 1,0 0 0,0 0 0,0 0 0,0 0-1,-1-1 1,1 1 0,0 0 0,0 0-1,0 0 1,0 0 0,0 0 0,0 0-1,0 0 1,0-1 0,0 1 0,-1 0-1,1 0 1,0 0 0,0 0 0,0 0-1,0-1 1,0 1 0,0 0 0,0 0-1,0 0 1,0 0 0,0-1 0,0 1 0,0 0-1,0 0 1,0 0 0,0 0 0,0 0-1,0-1 1,1 1 0,-1 0 0,0 0-1,0 0 1,0 0 0,0 0 0,14-8-2181,19-3-5476,3 1-3274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39:59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80 245 17649,'0'0'5765,"12"0"-4153,1 0-1404,0-2-1,0 0 0,0 0 0,0-2 0,-1 1 1,0-1-1,1-1 0,-1 0 0,-1-1 1,21-13-1,-11 5-152,0-1-1,29-26 1,-45 37-24,-1 0-1,0 0 1,1-1-1,-2 1 1,1-1-1,-1 0 1,1 0-1,-1 0 1,-1 0-1,1-1 1,-1 1 0,0-1-1,0 1 1,-1-1-1,1 0 1,0-11-1,-2 15-18,0 1-1,-1 0 0,1 0 1,-1 0-1,1-1 1,-1 1-1,1 0 0,-1 0 1,1 0-1,-1 0 1,0 0-1,0 0 1,1 0-1,-1 0 0,0 0 1,0 1-1,0-1 1,0 0-1,0 0 0,0 1 1,-1-1-1,1 1 1,0-1-1,0 1 1,0-1-1,0 1 0,-1 0 1,1-1-1,0 1 1,0 0-1,-1 0 1,0 0-1,-44 2 162,31 2-90,0 1-1,0 0 1,1 1-1,-1 1 1,1 0-1,1 1 1,-1 1-1,1 0 1,-18 17-1,7-5 95,2 1 0,1 1-1,-35 47 1,52-63-155,-1 0-1,1 0 1,0 1 0,0 0-1,1-1 1,-5 17 0,8-22-23,-1-1 1,1 1-1,0-1 1,0 1 0,0-1-1,0 1 1,0 0-1,0-1 1,0 1 0,0-1-1,1 1 1,-1-1-1,0 1 1,1-1-1,0 1 1,-1-1 0,1 1-1,0-1 1,0 0-1,0 1 1,-1-1 0,2 0-1,-1 0 1,0 0-1,0 0 1,0 0 0,0 0-1,1 0 1,-1 0-1,0 0 1,1 0 0,-1-1-1,1 1 1,-1-1-1,1 1 1,-1-1-1,1 1 1,-1-1 0,1 0-1,-1 0 1,1 0-1,-1 0 1,3 0 0,32 2-216,1-1 0,-1-1 1,73-12-1,-37-3-3896,-2-7-4799,-34 8-4141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0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356 1 23062,'0'0'5408,"-10"7"-4827,4-3-547,0 0-1,1 1 1,-1-1-1,1 1 0,0 0 1,1 1-1,-1-1 0,1 1 1,0 0-1,0 0 0,1 0 1,0 1-1,0-1 1,0 1-1,1 0 0,0-1 1,0 1-1,1 0 0,-1 11 1,2-17-39,1 0-1,0 0 1,-1 0 0,1 0 0,0 0 0,0-1 0,0 1 0,0 0-1,0 0 1,0-1 0,0 1 0,0-1 0,0 1 0,0-1 0,0 1-1,0-1 1,0 0 0,0 1 0,0-1 0,1 0 0,-1 0 0,0 0-1,0 0 1,0 0 0,0 0 0,1 0 0,-1 0 0,0 0 0,2-1-1,40-5-117,-27 0-122,0 0 0,-1-2 1,1 0-1,-2 0 0,1-2 0,-1 1 0,-1-2 0,22-21 1,-7 7 435,-50 71 1335,-176 212 337,40-57-1266,125-155-550,3 2-1,-37 76 1,65-120-50,-1 1-1,1 0 1,-1 1-1,1-1 0,0 1 0,1 0 0,0 0 0,-1-1 1,1 9-1,22-24 68,23-30-102,-1-2 0,-2-2 1,-2-2-1,39-59 0,-29 39-291,40-57-188,-37 48 404,67-73 1,-134 188-331,-14 0 518,22-33 110,1 0 0,1 0-1,-1 1 1,1 0-1,1 0 1,-1 0 0,1 0-1,1 1 1,-5 16 0,8-24-179,0-1 0,0 1 0,0-1 1,1 1-1,-1-1 0,0 1 0,0-1 0,1 1 1,-1-1-1,0 1 0,1-1 0,-1 0 0,1 1 1,-1-1-1,0 1 0,1-1 0,-1 0 0,1 0 1,-1 1-1,1-1 0,-1 0 0,1 0 0,-1 1 1,1-1-1,-1 0 0,1 0 0,-1 0 0,1 0 1,0 0-1,-1 0 0,1 0 0,-1 0 0,1 0 1,-1 0-1,1 0 0,-1 0 0,1 0 0,-1-1 1,2 1-1,26-6 167,-11-1-126,1-1 0,-1 0 0,-1-1 0,0-1 0,0-1 0,26-23 0,78-85 169,-56 46-216,-65 73 0,1 0 0,0 0 0,0 0 0,0 0 0,0 0 0,0 0 0,0 1 0,0-1 0,0 0 0,-1 0 0,1 0 0,0 0 0,0 0 0,0 0 0,0 0 0,0 1 0,0-1 0,0 0 0,0 0 0,0 0 0,0 0 0,0 0 0,0 0 0,0 1 0,0-1 0,0 0 0,0 0 0,0 0 0,0 0 0,0 0 0,0 0 0,0 1 0,0-1 0,0 0 0,0 0 0,0 0 0,0 0 0,0 0 0,0 0 0,1 0 0,-1 1 0,0-1 0,0 0 0,0 0 0,0 0 0,0 0 0,0 0 0,0 0 0,0 0 0,1 0 0,-1 0 0,0 0 0,0 0 0,0 0 0,0 0 0,0 0 0,0 0 0,1 1 0,-1-1 0,0 0 0,0 0 0,0 0 0,0 0 0,0-1 0,1 1 0,-5 13 0,-9 9 0,-2-1 0,-18 24 0,18-27 0,0 1 0,-22 41 0,37-60 0,-1 1-1,1 0 1,-1 0-1,1-1 1,0 1 0,-1 0-1,1 0 1,0-1-1,-1 1 1,1 0 0,0 0-1,0 0 1,0-1-1,0 1 1,0 0 0,0 0-1,0 0 1,0 0-1,0-1 1,0 1 0,0 0-1,0 0 1,1 0-1,-1 0 1,0-1 0,1 1-1,-1 0 1,0 0-1,1-1 1,-1 1 0,1 0-1,-1-1 1,1 1-1,1 1 1,0-2-12,0 1 0,1 0-1,-1 0 1,1-1 0,-1 1 0,1-1 0,-1 0 0,0 0-1,1 0 1,-1 0 0,6-1 0,5-1-316,0-1-1,0 0 1,23-9 0,21-19-9511,-31 12 684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0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277 72 15599,'0'0'15951,"-11"-7"-14921,-36-20-843,44 27-187,0-1 0,1 1 0,-1 0 0,0 0 0,0 0 0,0 0 0,0 0 0,0 1 0,0-1 0,0 1 0,0 0 0,1 0 0,-1 0 0,0 0 0,1 0 0,-1 1 0,1-1 0,-1 1 0,1 0 0,-5 3 0,6-4 0,0 0 0,-35 21 0,20-10 0,0 1 0,-24 26 0,34-33 0,1 0 0,1 0 0,-1 0 0,1 1 0,0-1 0,0 1 0,1 0 0,0 0 0,1 1 0,-4 9 0,6-16 0,0 0 0,0 0 0,0 0 0,0 0 0,0 0 0,0 0 0,0 0 0,0 0 0,0 0 0,0 0 0,0 0 0,0 0 0,1 0 0,-1 0 0,0 0 0,1 0 0,-1 0 0,1 0 0,-1-1 0,1 1 0,0 0 0,-1 0 0,1 0 0,0-1 0,-1 1 0,1 0 0,0-1 0,1 1 0,0 1 0,1-1 0,-1 0 0,1 0 0,0-1 0,0 1 0,-1-1 0,1 1 0,0-1 0,0 0 0,3 0 0,6-1 0,0 0 0,0-1 0,0 0 0,12-5 0,-1-1 0,0-2 0,-1 0 0,-1-1 0,0-1 0,37-29 0,-45 31 0,0-2 0,0 1 0,-1-1 0,-1-1 0,0-1 0,-1 1 0,0-1 0,-1-1 0,9-19 0,-18 34 0,-1 0 0,1 0 0,0 0 0,0 0 0,0 0 0,0 0 0,-1 0 0,1 0 0,0 0 0,0 0 0,0 0 0,0 0 0,-1 0 0,1 0 0,0 0 0,0 0 0,0 0 0,0-1 0,-1 1 0,1 0 0,0 0 0,0 0 0,0 0 0,0 0 0,0 0 0,0-1 0,0 1 0,-1 0 0,1 0 0,0 0 0,0 0 0,0 0 0,0-1 0,0 1 0,0 0 0,0 0 0,0 0 0,0 0 0,0-1 0,0 1 0,0 0 0,0 0 0,0 0 0,0 0 0,0-1 0,0 1 0,0 0 0,0 0 0,0 0 0,0 0 0,0-1 0,0 1 0,1 0 0,-1 0 0,0 0 0,0 0 0,0-1 0,0 1 0,0 0 0,-21 16 0,-23 26 0,21-18 0,-24 27 0,44-48 0,0 0 0,1 1 0,0-1 0,-1 1 0,1 0 0,1-1 0,-1 1 0,0 0 0,1 0 0,0 0 0,0 0 0,-1 7 0,3-10 0,0 0 0,0-1 0,0 1 0,0 0 0,0-1 0,0 1 0,0-1 0,0 1 0,0-1 0,0 1 0,0-1 0,0 1 0,0-1 0,0 0 0,0 0 0,1 0 0,-1 1 0,0-1 0,0 0 0,0-1 0,0 1 0,0 0 0,2 0 0,32-2 0,12-9-2205,-39 8 942,0 0-1,0 0 0,-1-1 1,1 0-1,-1 0 0,12-11 1,-9 5-9243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5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35 7271,'3'-3'1752,"0"-1"1,0 1-1,-1-1 0,1 0 1,-1 0-1,0 1 0,2-7 2056,-5 26-1652,-6 8-1684,-1 0 0,-1-1 0,-1 0 0,-1 0 0,-1-1 0,-16 23 0,-22 41 362,49-83-803,-9 14 148,1 1 0,1 0 1,1 0-1,1 1 0,0 0 1,-6 38-1,12-54-158,1-1 1,-1 0-1,0 0 0,0 1 0,1-1 0,0 0 0,-1 0 1,1 0-1,0 1 0,0-1 0,0 0 0,0 0 1,1 0-1,-1-1 0,0 1 0,1 0 0,-1 0 0,1-1 1,0 1-1,-1-1 0,1 1 0,0-1 0,0 0 0,0 0 1,0 0-1,0 0 0,0 0 0,1 0 0,-1 0 0,0-1 1,0 1-1,1-1 0,3 1 0,12 1-73,-1-1 0,0 0-1,28-2 1,-24 0-379,-12 1-479,0-1-1,1 0 1,-1 0-1,0-1 0,1 0 1,16-7-1,4-6-5943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6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6502,'0'0'17515,"1"11"-16169,0 17-738,-2-1 1,-1 0 0,-2 0-1,0 0 1,-2 0 0,-11 34-1,7-27-312,1 0 0,2 1-1,1 0 1,0 36-1,7-63-537,2-15-1046,0-19-1853,-3 19 2207,-1 1 0,-1 0 0,1 0-1,-1-1 1,-1 1 0,1 0 0,-1 1 0,-4-8-1,-13-24-5556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6.7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11018,'0'0'13165,"84"-7"-11788,-36 11-672,7 1-481,5-2-128,-1-1-64,-1-2-1793,-9 0-2467,-10 0-4773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07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5 16239,'0'0'4479,"-12"1"-1975,2 0-2097,1 0 0,-1 1 0,0 0 0,0 1 0,1-1 0,0 2 0,0 0 0,-1 0 0,2 0 0,-1 1 1,-9 8-1,9-7-228,1 0 1,0 1 0,0 1-1,0-1 1,1 1 0,1 0 0,-1 1-1,1 0 1,1 0 0,-1 0 0,1 1-1,1-1 1,0 1 0,1 0-1,0 0 1,0 1 0,-2 14 0,5-23-176,0 0 0,0 0 1,1-1-1,-1 1 0,0 0 1,1-1-1,-1 1 0,1 0 1,-1-1-1,1 1 0,0 0 0,0-1 1,0 1-1,0-1 0,0 0 1,0 1-1,0-1 0,0 0 1,0 1-1,1-1 0,1 1 1,1 0 12,0 1 1,-1-1 0,1-1-1,1 1 1,-1-1 0,0 1-1,0-1 1,7 1 0,3-1 64,1 0 1,-1-1 0,1 0-1,21-4 1,-29 2-61,1 1-1,-1-2 1,0 1 0,0-1-1,0 0 1,0 0 0,0-1-1,-1 0 1,1 0 0,-1-1-1,0 1 1,-1-1 0,1-1-1,-1 1 1,0-1-1,0 0 1,-1 0 0,1 0-1,-1-1 1,-1 0 0,1 1-1,-1-1 1,-1-1 0,1 1-1,-1 0 1,0 0 0,-1-1-1,0 1 1,0-1 0,0 0-1,-1 1 1,0-1 0,-1 1-1,-1-11 1,1 14-22,-1 1 0,1-1 0,-1 1 0,1 0 0,-1 0 0,0-1 0,0 1 0,0 0 0,-1 1 0,1-1 0,-1 0 0,0 1 0,1-1 0,-1 1 0,0 0 0,0 0 0,-1 0 0,1 0 0,0 1 0,-1-1 0,1 1 0,0 0 0,-7-1 0,6 1 0,0 0 0,1 0 0,-1 0 0,0 0 0,0 1 0,0 0 0,0 0 0,0 0 0,1 0 0,-1 1 0,0-1 0,0 1 0,0 0 0,1 0 0,-1 1 0,0-1 0,1 1 0,-1 0 0,1-1 0,0 2 0,0-1 0,-5 3 0,8-4-57,0-1 0,-1 0 1,1 1-1,-1-1 0,1 0 0,0 1 0,-1-1 1,1 0-1,0 1 0,-1-1 0,1 0 0,0 1 0,0-1 1,-1 1-1,1-1 0,0 1 0,0-1 0,0 1 1,-1-1-1,1 1 0,0-1 0,0 1 0,0-1 1,0 1-1,0-1 0,0 1 0,0-1 0,0 1 0,0-1 1,1 1-1,-1-1 0,0 1 0,0-1 0,0 1 1,0-1-1,1 1 0,17 3-5576,8-4-2423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3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62 8456,'0'0'1441,"7"-9"673,1-3-931,8-10 549,4 4 3452,-15 18 1234,-2 9-4340,-3 16-2456,0-20 1121,-11 447 3053,12-444-3932,2-15-298,-2-21-1489,-4 16 5,-2 1 0,1 0 0,-1 0 0,-1 0 1,-13-18-1,15 22 746,-18-28-5629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4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4869,'0'0'18865,"8"8"-17066,2 1-1342,0-1 0,1 1 0,0-2-1,1 1 1,0-2 0,0 0-1,0 0 1,1-1 0,0 0-1,25 5 1,56 4-381,-85-14-729,0 0 1,0 0-1,0-1 0,15-3 1,-20 3 78,-1-1 0,0 1-1,1-1 1,-1 0 0,0 0 0,0 0 0,0-1 0,-1 1-1,1-1 1,-1 1 0,1-1 0,-1 0 0,0 0-1,0 0 1,0 0 0,0 0 0,2-6 0,0-7-5186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4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1 348 7687,'0'0'20697,"2"8"-19784,-1-2-818,-1-5-50,0 1 0,0 0-1,0 0 1,1-1 0,-1 1 0,1 0 0,-1-1 0,1 1 0,-1-1-1,1 1 1,0-1 0,0 1 0,0-1 0,0 1 0,0-1-1,0 0 1,0 1 0,0-1 0,0 0 0,1 0 0,-1 0 0,0 0-1,1 0 1,-1 0 0,1 0 0,0-1 0,-1 1 0,1 0-1,-1-1 1,1 1 0,0-1 0,-1 0 0,1 0 0,0 1 0,-1-1-1,1 0 1,3-1 0,9 1 42,0 0 0,1-1-1,-1-1 1,0-1 0,0 0 0,0 0-1,0-2 1,-1 0 0,0 0 0,0-1-1,0-1 1,0 0 0,-1 0 0,-1-2-1,22-18 1,-9 7-52,-1-2 1,-1-1-1,-1-1 1,-1 0-1,-1-2 0,-1 0 1,27-54-1,-44 79-35,0-1 0,0 1 0,-1-1 0,1 0 0,0 1 0,-1-1 0,1 0 0,-1 1 0,0-1 0,1 0 0,-1 0 0,0 0 0,0 1 0,0-1 0,0 0 0,-1 0 0,1 0 0,0 1 0,-1-1 0,1 0 0,-1 1 0,1-1 0,-1 0 0,0 1 0,0-1 0,0 1 0,0-1 0,0 1 0,0-1 0,0 1 0,-1 0 0,1 0 0,0-1 0,-1 1 0,1 0 0,-1 0 0,1 0 0,-1 1 0,1-1 0,-1 0 0,0 0 0,1 1 0,-1-1 0,0 1 0,0 0 0,1-1 0,-3 1 0,-3-1 0,1 1 0,-1 0 0,1 0 0,0 0 0,-1 1 0,1 0 0,0 0 0,-1 1 0,1-1 0,0 1 0,0 1 0,-8 3 0,-1 5 0,1 0 0,0 1 0,0 0 0,2 1 0,-1 0 0,2 1 0,0 1 0,0 0 0,2 0 0,-13 27 0,10-17 0,1 0 0,2 1 0,0 0 0,2 1 0,1 0 0,-4 36 0,9-56 0,1 0 0,-1-1 0,1 1 0,1 0 0,-1 0 0,1 0 0,0-1 0,1 1 0,-1 0 0,6 11 0,-6-15 0,1 0 0,0-1 0,0 0 0,1 1 0,-1-1 0,0 0 0,1 0 0,-1 0 0,1 0 0,0 0 0,-1-1 0,1 1 0,0-1 0,0 0 0,0 1 0,0-2 0,0 1 0,1 0 0,-1 0 0,0-1 0,0 0 0,0 0 0,1 0 0,3 0 0,2-1 0,-1 0 0,1 0 0,0 0 0,-1-1 0,1-1 0,-1 1 0,0-1 0,0-1 0,0 1 0,0-1 0,-1-1 0,13-9 0,5-6 0,-2-1 0,26-30 0,-2 3 0,-47 47 0,1 1 0,-1 0 0,0-1 0,0 1 0,0 0 0,0-1 0,1 1 0,-1 0 0,0-1 0,0 1 0,0 0 0,1 0 0,-1 0 0,0-1 0,0 1 0,1 0 0,-1 0 0,0 0 0,1-1 0,-1 1 0,0 0 0,1 0 0,-1 0 0,0 0 0,1 0 0,-1 0 0,0 0 0,1 0 0,-1 0 0,0 0 0,1 0 0,-1 0 0,0 0 0,1 0 0,-1 0 0,0 0 0,1 0 0,-1 0 0,0 0 0,1 1 0,-1-1 0,0 0 0,1 0 0,-1 0 0,0 1 0,0-1 0,1 0 0,-1 0 0,0 0 0,0 1 0,0-1 0,1 0 0,-1 1 0,0-1 0,1 29 0,-15 36 0,-2-28 0,11-28 0,1 0 0,0 0 0,0 1 0,1-1 0,0 1 0,0 0 0,0 11 0,5-20-338,0-1 0,1 1 0,-1-1 0,0 0 0,1 0-1,-1 0 1,0 0 0,1-1 0,-1 1 0,0-1 0,1 1 0,-1-1 0,0 0 0,3-1 0,3-8-7387,1-4-4623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5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17040,'0'0'12108,"14"8"-11495,-3-1-505,-6-3-72,0 0-1,1-1 1,-1 0 0,1 0-1,0 0 1,0-1 0,0 1-1,0-1 1,0-1 0,1 1-1,-1-1 1,0-1 0,1 1-1,-1-1 1,12-1-1,-6-1 3,0-1 0,0-1 0,-1 0-1,0-1 1,0 0 0,13-7-1,-20 9 27,0 1 0,0-1-1,0 1 1,-1-1 0,1 0-1,-1-1 1,1 1 0,-1-1-1,0 1 1,0-1 0,0 0-1,-1 0 1,0 0 0,1 0-1,-1-1 1,-1 1 0,1-1-1,1-7 1,-3 11-55,0 1 1,0-1-1,0 0 1,0 0 0,0 1-1,0-1 1,0 0-1,0 0 1,0 1-1,0-1 1,-1 0-1,1 0 1,0 1-1,0-1 1,-1 0-1,1 1 1,-1-1 0,1 0-1,-1 1 1,1-1-1,-1 1 1,1-1-1,-1 1 1,1-1-1,-1 1 1,0-1-1,1 1 1,-1 0-1,0-1 1,0 0-1,-30-1 267,22 3-229,1 1 0,-1 0 1,1 0-1,-1 1 0,-8 4 0,5 0-47,1 0 0,0 0 0,0 1 0,1 1 0,0 0 0,-12 15 0,17-18 0,1-1 0,0 1 0,0-1 0,0 1 0,1 0 0,0 1 0,0-1 0,0 0 0,1 1 0,0 0 0,1 0 0,-1-1 0,1 1 0,0 8 0,1-12 2,1-1 0,-1 0-1,1 0 1,-1 0 0,1 0 0,0 0 0,0 0-1,0-1 1,0 1 0,0 0 0,1 0-1,-1-1 1,0 1 0,1-1 0,-1 1 0,1-1-1,0 1 1,-1-1 0,1 0 0,0 0 0,0 0-1,0 0 1,0 0 0,0 0 0,0-1 0,0 1-1,0-1 1,4 1 0,8 2-58,0 0 0,0-2 0,16 1 0,-27-2 20,51 1-1785,0-3-3714,-4-8-4518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6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23 15150,'0'0'13554,"-10"-4"-12395,1 0-1066,0 1 1,1 0-1,-1 1 1,0 0-1,0 0 0,-1 1 1,1 0-1,0 0 1,0 1-1,-1 1 1,1-1-1,0 1 0,0 1 1,0 0-1,0 0 1,0 1-1,-15 6 1,-19 18-100,41-26-2,0 0 0,1 0 0,-1 1-1,1-1 1,-1 1 0,1-1 0,-1 1-1,1 0 1,0-1 0,0 1 0,0 0-1,0 0 1,0 0 0,1 0-1,-1 0 1,0 0 0,1 0 0,-1 0-1,1 0 1,0 0 0,0 4 0,0-5 4,1 0 0,-1 0 1,1 0-1,-1 0 1,1 0-1,0 0 0,0 0 1,-1 0-1,1 0 1,0 0-1,0 0 0,0 0 1,0-1-1,0 1 1,0 0-1,0-1 0,0 1 1,0-1-1,0 1 1,2 0-1,29 8 73,-24-7-41,51 13 77,-33-10-211,1 1-1,-2 1 1,1 2-1,-1 1 1,29 15-1,-52-24 99,0-1 1,-1 1-1,1 0 0,0 0 0,-1 0 1,1 0-1,-1 0 0,0 0 0,1 1 1,-1-1-1,0 0 0,1 1 0,-1-1 0,0 1 1,0-1-1,0 1 0,-1 0 0,1-1 1,0 1-1,-1 0 0,1 0 0,-1-1 1,1 1-1,-1 3 0,0-3 52,-1 0 0,0 0 1,0 0-1,0 0 0,0 0 0,0 0 0,-1-1 0,1 1 1,0-1-1,-1 1 0,1-1 0,-1 1 0,0-1 0,1 0 1,-1 0-1,0 0 0,-3 2 0,-11 4 282,0 0 1,-1-2-1,-31 8 0,11-6-323,0-1 0,-1-2 1,0-1-1,-43-4 0,80 1-3,1 0-1,-1 0 1,0 0-1,0 0 1,0-1-1,1 1 1,-1 0-1,0 0 1,0-1-1,1 1 1,-1 0-1,0-1 1,1 1-1,-1-1 1,0 1-1,1-1 1,-1 1-1,1-1 1,-1 0-1,1 1 1,-1-1-1,1 1 1,-1-1-1,1 0 1,0 0-1,-1 1 1,1-1-1,0 0 1,0 0-1,-1 1 1,1-1-1,0 0 1,0 0-1,0 0 1,0 1-1,0-1 1,0 0-1,0 0 1,0 0-1,1 1 1,-1-1-1,0 0 1,0 0-1,1 1 1,-1-1-1,0 0 1,1 1-1,-1-1 1,1 0-1,-1 1 1,1-1-1,-1 0 1,1 1-1,-1-1 1,1 1-1,-1-1 1,1 1-1,0-1 1,-1 1-1,1 0 1,0-1-1,0 1 1,-1 0 0,3-1-1,5-3-518,1 0 0,0 0-1,0 1 1,0 0 0,12-2 0,52-6-6443,-48 8 3933,33-4-5261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6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40 18930,'0'0'6075,"-11"-7"-3491,-40-20-1319,48 26-1209,0 0 0,-1 0 0,1 0 0,-1 1 0,1-1 0,-1 1 0,1 0 0,-1 0 0,0 0 0,1 0-1,-1 0 1,1 1 0,-1 0 0,1 0 0,-1 0 0,1 0 0,0 0 0,-1 1 0,1-1 0,0 1 0,0 0 0,0 0 0,0 0 0,0 1 0,1-1 0,-1 1 0,1-1 0,-3 4 0,0-1-26,1 1-1,-1 0 1,1 1 0,0-1 0,1 1 0,-1 0-1,1-1 1,1 1 0,-1 1 0,1-1 0,-1 10-1,2-15-20,1-1 0,0 1-1,0-1 1,0 0-1,0 1 1,1-1-1,-1 1 1,0-1-1,1 0 1,-1 1-1,1-1 1,-1 0-1,1 1 1,-1-1-1,1 0 1,0 0-1,0 1 1,0-1-1,0 0 1,0 0-1,0 0 1,0 0-1,0 0 1,1 1-1,2-1 14,-1 1 1,1 0-1,0-1 0,-1 1 1,1-1-1,0 0 0,0-1 0,0 1 1,4 0-1,5-1 38,1 0 1,-1 0-1,1-1 0,20-5 0,-19 1-49,0-1 0,0 0-1,-1-1 1,0 0 0,0-1-1,-1-1 1,0 0 0,-1-1-1,0 0 1,0-1 0,12-15-1,-29 33 75,-1-1 0,1 1 0,1 0 0,-1 0 0,1 1 0,1-1 0,-1 1 0,1 0 0,1 0 0,-1 0 0,0 9 0,3-16-83,0-1 0,0 1-1,0-1 1,1 1 0,-1 0 0,0-1 0,1 1-1,-1-1 1,0 1 0,1-1 0,-1 1-1,1-1 1,-1 1 0,1-1 0,-1 0 0,1 1-1,-1-1 1,1 1 0,-1-1 0,1 0 0,-1 0-1,1 1 1,0-1 0,-1 0 0,1 0 0,-1 0-1,1 0 1,0 0 0,-1 0 0,1 0 0,0 0-1,0 0 1,28 0-11,-22 0 7,17-3 2,-1 0 0,-1-2 0,1-1 0,-1-1 0,0 0 0,0-2 0,27-14 0,47-18 0,-96 41 0,0 0 0,0 0 0,0-1 0,1 1 0,-1 0 0,0 0 0,0 0 0,1 0 0,-1 0 0,0 0 0,0 0 0,1 0 0,-1 0 0,0 0 0,0 0 0,1 0 0,-1 0 0,0 0 0,0 0 0,1 0 0,-1 0 0,0 0 0,0 0 0,1 1 0,-1-1 0,0 0 0,0 0 0,1 0 0,-1 0 0,0 0 0,0 1 0,0-1 0,1 0 0,-1 0 0,0 0 0,0 1 0,0-1 0,0 0 0,0 0 0,0 0 0,1 1 0,-1-1 0,0 0 0,0 0 0,0 1 0,0-1 0,0 0 0,0 0 0,0 1 0,0-1 0,0 0 0,0 1 0,-5 22 0,-15 21 0,20-43 0,-1 0 0,0 0 0,1 0 0,-1 0 0,1 0 0,-1 1 0,1-1 0,0 0 0,-1 0 0,1 0 0,0 0 0,0 1 0,-1-1 0,1 0 0,0 0 0,0 0 0,1 1 0,-1-1 0,0 2 0,1-3 0,-1 1 0,1-1 0,0 0 0,-1 1 0,1-1 0,-1 0 0,1 0 0,0 0 0,-1 1 0,1-1 0,0 0 0,-1 0 0,1 0 0,0 0 0,-1 0 0,1 0 0,0 0 0,-1 0 0,1 0 0,0 0 0,-1-1 0,1 1 0,-1 0 0,2-1 0,50-24 0,-45 21 0,30-18 0,-21 11 0,0 1 0,0 1 0,1 1 0,-1 1 0,2 0 0,34-9 0,-51 16 0,0 1 0,0-1 0,-1 0 0,1 1 0,0-1 0,-1 0 0,1 1 0,-1-1 0,1 1 0,0-1 0,-1 1 0,1-1 0,-1 1 0,1-1 0,-1 1 0,0 0 0,1-1 0,-1 1 0,1-1 0,-1 1 0,0 0 0,0 0 0,1-1 0,-1 1 0,0 0 0,0-1 0,0 1 0,0 0 0,0 0 0,0-1 0,0 1 0,0 0 0,0 0 0,0-1 0,0 1 0,-1 0 0,1 0 0,0-1 0,0 1 0,-1 0 0,0 0 0,-10 34 0,6-28 14,1-1-281,0 0 1,0 0-1,-1 0 0,0 0 1,-1-1-1,-8 8 1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7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10 163 11627,'0'0'319,"0"0"0,-1 0 0,1 0 0,0 0 0,-1 0 0,1 0-1,0 0 1,-1 0 0,1 0 0,0 0 0,-1 0 0,1-1 0,0 1 0,-1 0 0,1 0 0,0 0 0,-1 0 0,1 0 0,0-1 0,0 1-1,-1 0 1,1 0 0,0 0 0,0-1 0,0 1 0,-1 0 0,1 0 0,0-1 0,0 1 0,0 0 0,-1-1 0,1 1 0,0 0 0,0-1-1,0 1 1,4-14 3647,17-11-2480,-4 11-1380,0 1 0,1 1-1,1 1 1,0 1-1,0 0 1,1 1 0,0 1-1,0 1 1,1 1 0,0 1-1,0 0 1,0 2-1,27-1 1,-46 4-106,1 0 0,-1 0 0,1 1 0,-1-1 0,1 1-1,-1 0 1,1 0 0,-1 0 0,0 0 0,0 0 0,1 0 0,-1 1 0,0-1 0,0 1 0,0-1-1,0 1 1,-1 0 0,1 0 0,0 0 0,-1 0 0,1 0 0,-1 0 0,0 0 0,1 0-1,-1 1 1,0-1 0,-1 0 0,1 1 0,0-1 0,-1 1 0,1-1 0,-1 1 0,0-1 0,0 1-1,0 3 1,0-1 25,1-1-1,-2 1 1,1-1-1,0 1 1,-1-1-1,0 1 1,0-1-1,0 0 1,-1 1-1,1-1 1,-1 0-1,0 0 1,0 0-1,-1 0 0,1 0 1,-1-1-1,0 1 1,0-1-1,-6 6 1,33-10-12976,-7-7 2712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7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21 118 14862,'0'0'15428,"15"4"-14270,-6-2-1063,1 1-1,0-2 0,0 1 0,0-2 0,1 1 1,-1-1-1,0-1 0,0 0 0,0 0 0,0-1 0,0 0 1,0-1-1,16-7 0,-12 4-94,-1-1 0,23-18 0,-34 23 0,1 0 0,0 0 0,-1 0 0,0 0 0,1-1 0,-1 1 0,0-1 0,0 0 0,0 0 0,-1 0 0,1 0 0,-1 0 0,1 0 0,-1 0 0,0 0 0,0 0 0,-1 0 0,1-1 0,0-4 0,-2 8 0,1-1 0,-1 0 0,1 0 0,-1 0 0,0 1 0,1-1 0,-1 0 0,0 1 0,1-1 0,-1 0 0,0 1 0,0-1 0,1 1 0,-1-1 0,0 1 0,0 0 0,0-1 0,0 1 0,0 0 0,0-1 0,0 1 0,0 0 0,0 0 0,0 0 0,0 0 0,0 0 0,0 0 0,1 0 0,-3 1 0,-31 1 0,22 1 0,0 0 0,1 1 0,-1 0 0,1 1 0,0 0 0,0 1 0,0 0 0,1 0 0,-14 13 0,11-9 0,1 0 0,1 1 0,-1 1 0,2 0 0,0 1 0,-15 23 0,24-35 1,0 1 0,0-1 0,0 1 0,0-1-1,0 1 1,0-1 0,0 1 0,1-1 0,-1 1 0,1 0 0,-1-1 0,1 1 0,0 0 0,-1-1-1,1 1 1,0 0 0,0 0 0,0-1 0,0 1 0,1 0 0,-1-1 0,0 1 0,1 0-1,-1-1 1,1 1 0,0 0 0,-1-1 0,1 1 0,0-1 0,0 1 0,0-1 0,0 0 0,0 1-1,0-1 1,1 0 0,-1 0 0,0 0 0,1 0 0,-1 0 0,1 0 0,-1 0 0,1 0-1,-1 0 1,1-1 0,-1 1 0,1-1 0,0 1 0,-1-1 0,4 1 0,11 2-24,0-1-1,1-1 1,-1 0 0,23-3 0,-17 2-93,101-2-5473,-71-5-1415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8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146 101 9993,'10'-4'1415,"-1"0"-981,47-23 6673,-54 26-6608,1-1 0,-1 1 0,0-1 0,1 0-1,-1 0 1,0 0 0,0 0 0,0 0 0,-1 0 0,1-1 0,0 1-1,-1 0 1,1-1 0,-1 0 0,0 1 0,0-1 0,0 0 0,0 1-1,-1-1 1,1-5 0,-1 7-426,-1 0 0,0 0-1,0 0 1,0 0 0,0 0 0,0 0-1,0 1 1,0-1 0,0 0 0,0 0-1,0 1 1,0-1 0,0 1 0,-1-1-1,1 1 1,0 0 0,0-1 0,-1 1-1,1 0 1,0 0 0,0 0 0,-1 0-1,1 0 1,0 0 0,-1 0 0,1 0-1,-2 1 1,-43 4 175,35-2-248,0 2 0,0 0-1,0 0 1,1 1 0,0 0 0,0 1 0,0 0 0,1 0-1,-11 12 1,14-13 2,0 0-1,0 0 1,1 0-1,0 1 1,0-1-1,1 1 1,0 1 0,0-1-1,0 0 1,1 1-1,0 0 1,1 0-1,0 0 1,-2 11-1,4-17 3,1 0 1,-1 0-1,0 0 0,1 0 0,-1 0 0,1-1 0,0 1 1,-1 0-1,1 0 0,0 0 0,0-1 0,0 1 0,0 0 0,1-1 1,-1 1-1,0-1 0,1 1 0,-1-1 0,1 0 0,-1 0 1,1 0-1,0 0 0,0 0 0,-1 0 0,1 0 0,0 0 0,0 0 1,0-1-1,0 1 0,0-1 0,0 0 0,0 0 0,2 1 0,13 1-73,-1-1 0,1 0 0,18-2-1,-13 0-370,5 2-253,2-1-2199,0 0 0,58-10 0,-38-3-3519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19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72 1057,'0'0'16362,"9"-8"-13063,28-29-640,-36 36-2436,0 1 0,0-1 0,0 0 1,-1 0-1,1 1 0,0-1 0,-1 0 0,1 0 1,-1 0-1,1 0 0,-1 0 0,1 0 1,-1 0-1,0 0 0,1 0 0,-1 0 0,0 0 1,0 0-1,0-2 0,0 3-148,0-1 0,-1 1 0,1-1-1,0 1 1,-1-1 0,1 1 0,-1 0 0,1-1 0,-1 1 0,1 0 0,-1-1-1,1 1 1,-1 0 0,1-1 0,-1 1 0,1 0 0,-1 0 0,1 0-1,-1 0 1,1-1 0,-1 1 0,0 0 0,0 0 0,-32 3 428,23 1-480,1 0 0,0 1 0,1 0 0,-1 1 0,1-1 0,0 1 1,0 1-1,1 0 0,-13 15 0,10-12 70,2 2 1,-1-1 0,1 1-1,1 0 1,0 1-1,-7 19 1,13-30-78,0 0-1,0 0 1,0 0 0,0 1 0,1-1 0,-1 0-1,1 1 1,-1-1 0,1 0 0,0 1 0,0-1 0,0 0-1,0 1 1,0-1 0,1 0 0,-1 1 0,1-1 0,0 0-1,-1 0 1,1 1 0,0-1 0,0 0 0,2 3 0,0-3 15,0 0 0,0-1 0,0 1 0,0-1-1,0 1 1,0-1 0,1 0 0,-1 0 0,1-1 0,-1 1 0,0 0 0,1-1 0,-1 0 0,1 0 0,4-1 0,1 1-5,0-1 1,0 0-1,0-1 0,-1 0 0,1 0 0,0-1 1,-1 0-1,0-1 0,0 1 0,0-2 0,0 1 1,-1-1-1,1 0 0,-1-1 0,0 1 0,-1-2 1,1 1-1,-1-1 0,-1 1 0,1-2 1,-1 1-1,0-1 0,-1 1 0,0-1 0,0 0 1,-1-1-1,0 1 0,0-1 0,-1 1 0,0-1 1,0 0-1,0-16 0,-2 26-63,0-1-1,0 1 1,0-1 0,0 1-1,0-1 1,0 1-1,0-1 1,-1 1 0,1-1-1,0 1 1,0 0 0,0-1-1,-1 0 1,1 1-1,0-1 1,0 1 0,-1-1-1,1 1 1,0-1 0,-1 1-1,1-1 1,-1 0 0,1 1-1,0-1 1,-1 0-1,1 1 1,-1-1 0,1 0-1,-1 0 1,1 0 0,-1 1-1,1-1 1,-1 0-1,1 0 1,-1 0 0,1 0-1,-1 0 1,1 0 0,-1 0-1,0 0 1,1 0 0,-1 0-1,1 0 1,-1 0-1,1 0 1,-1 0 0,1-1-1,-1 1 1,1 0 0,-1 0-1,1-1 1,-1 1-1,1 0 1,0-1 0,-1 1-1,1 0 1,-1-1 0,1 1-1,0 0 1,-1-1 0,1 1-1,0-1 1,-1 1-1,1-1 1,0 1 0,0-1-1,-1 0 1,1 6-786,1 17-4761,7-11-2332,7-6-7250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20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 11275,'0'0'15753,"-5"9"-15422,-46 79 909,-19 34 1445,62-108-2473,2 1 0,0 0-1,1 1 1,0-1 0,1 1 0,-2 21 0,5-35-212,1 1 0,0-1 0,0 0 0,0 1 0,0-1 0,1 1 0,-1-1 0,1 1 0,-1-1 0,1 0 0,0 1 0,0-1 0,0 0 0,0 1 0,0-1 0,0 0 0,1 0 0,-1 0 0,1 0 0,-1 0 0,1-1 0,4 4 0,-2-2 0,0-1 0,0 0 0,1 0 0,-1 0 0,1-1 0,-1 0 0,1 1 0,0-1 0,-1-1 0,1 1 0,6-1 0,3 0 0,-1-1 0,1 0 0,-1-1 0,0 0 0,0-1 0,0-1 0,23-9 0,-22 6 0,-1-1 0,0-1 0,0 1 0,-1-2 0,12-12 0,-18 17 0,0-1 0,-1 0 0,0 0 0,0-1 0,0 0 0,-1 1 0,0-2 0,-1 1 0,1 0 0,-2-1 0,4-10 0,-6 18 0,1 0 0,-1-1 0,0 1 0,0 0 0,0 0 0,0-1 0,0 1 0,1 0 0,-1 0 0,0-1 0,0 1 0,0 0 0,0-1 0,0 1 0,0 0 0,0 0 0,0-1 0,0 1 0,0 0 0,0-1 0,0 1 0,0 0 0,0-1 0,0 1 0,0 0 0,-1 0 0,1-1 0,0 1 0,0 0 0,0 0 0,0-1 0,0 1 0,-1 0 0,1 0 0,0-1 0,0 1 0,-1 0 0,1 0 0,0 0 0,0-1 0,-1 1 0,1 0 0,0 0 0,0 0 0,-1 0 0,-4 2 0,-3 4 0,1 0 0,0 0 0,0 0 0,1 1 0,0 0 0,0 0 0,1 1 0,0-1 0,0 1 0,1 0 0,0 1 0,0-1 0,1 1 0,-4 13 0,7-21 0,0 0 0,0 0 0,0-1 0,0 1 0,0 0 0,0 0 0,1 0 0,-1-1 0,0 1 0,0 0 0,1-1 0,-1 1 0,0 0 0,1-1 0,-1 1 0,1 0 0,-1-1 0,1 1 0,-1-1 0,1 1 0,0-1 0,-1 1 0,1-1 0,0 1 0,-1-1 0,1 0 0,1 1 0,28 5 0,32-11 0,-45 0 0,-1-1 0,1-1 0,-2 0 0,1-1 0,-1-1 0,0 0 0,-1-2 0,0 1 0,-1-1 0,15-16 0,-23 27 0,-5 12 0,-6 20 0,5-26 0,1-6 0,0 1 0,0 0 0,0-1 0,0 1 0,0-1 0,0 1 0,0 0 0,0-1 0,0 1 0,1-1 0,-1 1 0,0 0 0,0-1 0,0 1 0,1-1 0,-1 1 0,0-1 0,1 1 0,-1-1 0,1 1 0,-1-1 0,1 0 0,-1 1 0,0-1 0,1 1 0,-1-1 0,1 0 0,0 0 0,-1 1 0,1-1 0,-1 0 0,2 1 0,29 3 0,34-11 0,3-11 0,-50 12 0,0 1 0,0 0 0,1 2 0,28-2 0,-46 5 0,-1 0 0,1 0 0,0 0 0,-1 0 0,1 0 0,0 0 0,-1 0 0,1 0 0,0 1 0,-1-1 0,1 0 0,-1 1 0,1-1 0,-1 0 0,1 1 0,0-1 0,-1 0 0,1 1 0,-1-1 0,0 1 0,1-1 0,-1 1 0,1 0 0,-1-1 0,0 1 0,1-1 0,-1 1 0,0-1 0,0 1 0,1 0 0,-1-1 0,0 1 0,0 0 0,0-1 0,0 1 0,0 1 0,-3 32 0,2-32 0,0 1 0,1-1 0,0 0 0,-1 1 0,1-1 0,0 1 0,0-1 0,0 1 0,0-1 0,0 0 0,1 1 0,1 4 0,2-6 0,0 0 0,0-1 0,0 1 0,0-1 0,1 1 0,-1-1 0,0-1 0,0 1 0,7-2 0,-5 2 0,12-4 0,0 1 0,0-2 0,0-1 0,25-11 0,-24 9 0,0 1 0,0 1 0,29-6 0,-47 12 0,-1 0 0,1 0 0,-1 0 0,1 0 0,-1 0 0,0 0 0,1 0 0,-1-1 0,1 1 0,-1 0 0,1 1 0,-1-1 0,1 0 0,-1 0 0,0 0 0,1 0 0,-1 0 0,1 0 0,-1 0 0,1 1 0,-1-1 0,0 0 0,1 0 0,-1 1 0,0-1 0,1 0 0,-1 0 0,0 1 0,1-1 0,-1 0 0,0 1 0,0-1 0,1 1 0,-1-1 0,0 0 0,0 1 0,1-1 0,-1 1 0,0-1 0,0 0 0,0 1 0,0-1 0,0 1 0,0-1 0,0 1 0,0 0 0,-7 26 0,0-4 0,11-22 0,-1 1 0,1-1 0,-1 0 0,1 0 0,0-1 0,-1 1 0,1-1 0,0 0 0,-1 0 0,1 0 0,0 0 0,4-1 0,-1 0 0,56-10 0,-52 8 0,0 1 0,0 0 0,19-2 0,-29 4-85,-1 1 1,0-1-1,1 0 0,-1 0 1,0 0-1,0 0 1,0 0-1,1 1 0,-1-1 1,0 0-1,0 0 0,1 0 1,-1 1-1,0-1 1,0 0-1,0 0 0,0 1 1,0-1-1,1 0 0,-1 0 1,0 1-1,0-1 0,0 0 1,0 0-1,0 1 1,0-1-1,0 0 0,0 1 1,0-1-1,0 0 0,0 0 1,0 1-1,0-1 1,0 0-1,0 1 0,0-1 1,0 0-1,-1 0 0,1 1 1,0-1-1,0 0 0,0 0 1,0 1-1,0-1 1,-1 0-1,1 0 0,0 0 1,-1 1-1,-7 14-8451,7-14 6992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20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38 5285,'24'-37'21989,"-24"42"-18944,-8 16-2086,-2-2-550,6-11-255,-1 0 0,1 0 1,1 0-1,0 1 0,0-1 1,-3 18-1,6-25-154,0 0 0,0-1 0,0 1 0,1 0 0,-1-1 0,0 1 0,0 0 0,1 0 0,-1-1 0,0 1 0,1-1 0,-1 1 0,1 0 0,-1-1 0,1 1 0,-1-1 0,1 1 0,-1-1 0,1 1 0,0-1 0,-1 1 0,1-1 0,0 0 0,-1 1 0,1-1 0,0 0 0,0 0 0,-1 1 0,1-1 0,0 0 0,-1 0 0,1 0 0,0 0 0,0 0 0,-1 0 0,2 0 0,34-1 0,-29 0 0,9-1 0,0-1 0,-1-1 0,0 0 0,0-1 0,0-1 0,0 0 0,22-14 0,-16 9 0,-1 2 0,36-13 0,-55 22 0,-1 0 0,0 0 0,1 0 0,-1 0 0,0-1 0,1 1 0,-1 0 0,0 0 0,0 0 0,1 0 0,-1 0 0,0 0 0,1 0 0,-1 1 0,0-1 0,1 0 0,-1 0 0,0 0 0,0 0 0,1 0 0,-1 0 0,0 0 0,1 1 0,-1-1 0,0 0 0,0 0 0,0 0 0,1 1 0,-1-1 0,0 0 0,0 0 0,0 1 0,1-1 0,-1 0 0,0 0 0,0 1 0,0-1 0,0 0 0,0 1 0,0-1 0,0 0 0,1 1 0,-1-1 0,0 0 0,0 1 0,0-1 0,0 0 0,-1 0 0,1 1 0,0-1 0,0 0 0,0 1 0,0-1 0,0 0 0,0 1 0,0-1 0,0 0 0,-1 0 0,1 1 0,0-1 0,0 0 0,-3 7 0,0-1 0,-1 0 0,1 0 0,-1 0 0,0 0 0,-6 6 0,6-8 0,1 0 0,0 0 0,-1 0 0,1 1 0,1-1 0,-1 1 0,1 0 0,-1-1 0,1 1 0,1 0 0,-1 1 0,-1 9 0,3-14-28,0-1 1,1 1-1,-1 0 1,0-1-1,1 1 1,-1 0-1,1-1 0,-1 1 1,0-1-1,1 1 1,-1-1-1,1 1 0,0-1 1,-1 1-1,1-1 1,-1 1-1,1-1 1,0 0-1,-1 1 0,1-1 1,0 0-1,-1 0 1,1 0-1,0 1 0,0-1 1,-1 0-1,1 0 1,0 0-1,-1 0 1,1 0-1,0 0 0,1-1 1,28-1-6377,-1-9-8255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0:29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193 400 5061,'0'0'1500,"1"-11"107,-1-7-634,0-13 626,2 7 6094,-14 140-6897,6 1-1,7 120 0,2-71-661,-3 14 0,-5 500 44,-37 0 193,-78 807 3196,115-1352-3114,-4 193 807,9-326-1243,0-1 0,0 0 0,0 1 1,0-1-1,1 1 0,-1-1 0,0 0 0,1 1 0,-1-1 0,1 0 0,0 0 1,-1 1-1,1-1 0,0 0 0,0 0 0,0 0 0,0 0 0,0 0 0,0 0 1,0 0-1,0 0 0,0 0 0,0-1 0,1 1 0,-1 0 0,0-1 0,0 1 1,3 0-1,46 6-2,-23-4 66,138 27-60,326 16 0,225-64-125,-64-1 139,215 31 1,-118-1-8,-681-10-28,1436-6 48,-3-77 5,-171 28 967,-982 82-835,-264-18 212,-74-9-224,0 0 0,0 0 1,1-1-1,-1-1 0,0 1 0,14-4 0,-20 3-157,0-1 1,0 1-1,0-1 0,0 0 1,0 0-1,0-1 0,-1 1 0,1-1 1,-1 0-1,1 0 0,-1 0 1,0 0-1,0 0 0,-1-1 1,1 1-1,-1-1 0,3-4 0,14-33 14,-2 0-1,-1-1 0,-3-1 0,16-88 0,-13 58-14,226-1439 22,-206 983 7,15-149-67,-18 450 26,-10 84 60,7-222-1,-31 351-21,0 1 0,-1 0 0,-1 0 0,-5-18 0,-5-26-16,13 52-51,0 0 1,0 0-1,0 0 1,1-1-1,-1 1 1,2 0-1,-1 0 1,1 0-1,0 1 1,0-1-1,0 0 0,1 1 1,3-6-1,14-37 133,-20 46-94,0 1 1,-1 0-1,1 0 1,0 0-1,-1-1 0,1 1 1,-1 0-1,1 0 0,-1 0 1,1 0-1,-1 0 0,0 0 1,0 0-1,1 0 1,-1 0-1,0 0 0,0 1 1,0-1-1,0 0 0,0 1 1,0-1-1,0 0 0,0 1 1,0-1-1,0 1 1,-2-1-1,-40-17-15,30 13 43,-35-14-56,-1 2-1,0 3 1,-2 1-1,-96-10 1,-211 6-20,186 13 115,-647-39-53,-103-4 16,-462 13-129,0 52 65,723 4-13,-779 47 57,730 20-31,384-42 11,216-33 18,-1-3 1,-127-6-1,227-5 20,-1-1 0,0-1 0,0 0 0,1 0 0,-23-9 0,-3-11-1086,4-14-3500,15 8-3024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18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190 230 6374,'14'-6'4767,"0"0"-4328,9-4 958,0-1-1,-1 0 0,25-19 1,-41 26-841,0-1 0,0 0 0,0 0 1,-1-1-1,0 0 0,0 0 0,4-6 1,-7 9-252,-1 0 1,1 0-1,-1-1 1,1 1-1,-1 0 1,0 0-1,-1-1 1,1 1-1,0 0 1,-1-1-1,0 1 1,0-1-1,0 1 1,0-1-1,-1 1 1,0-6-1,-1 6-191,1 0-1,-1 0 0,0 1 0,0-1 1,0 0-1,0 1 0,-1-1 0,1 1 1,-1 0-1,1 0 0,-1 0 0,0 0 1,0 0-1,1 0 0,-1 1 0,-1 0 1,1-1-1,0 1 0,0 0 0,0 0 1,-1 1-1,1-1 0,0 1 0,-1 0 1,1 0-1,-6 0 0,-2 0-61,0 0 1,0 0-1,0 1 0,0 1 0,1 0 0,-1 0 0,-14 6 1,12-2 12,0 1 1,1 1 0,0 0 0,0 1 0,1 0 0,0 1 0,0 0-1,1 0 1,1 1 0,0 1 0,-11 16 0,11-12 84,0-1 0,1 1 0,0 1 0,1-1 0,1 1 0,1 1 0,0-1 0,-4 34 0,9-47-136,-1 0 0,1 0 0,0 0 1,0 0-1,0 0 0,0 1 0,1-1 0,0 0 0,0 0 0,0 0 0,0 0 0,1 0 0,-1 0 0,1-1 0,0 1 0,0 0 0,0-1 0,6 6 0,-4-5-9,0-1 0,0-1 0,1 1 0,-1-1 0,1 1 0,0-1 0,0-1 0,0 1 0,0-1 0,0 1 0,0-2 0,0 1 0,0 0 0,10-1 0,0-1-5,0-1 0,1 0 0,-1-1 0,0 0 0,0-1 0,-1-1 0,1 0 0,-1-1 0,0-1 0,0 0 0,-1-1 0,0-1 0,13-11 0,-15 12 0,-2-1 0,1 0 0,-1 0 0,-1-1 0,0 0 0,0-1 0,8-13 0,-13 17 0,0 0 0,0 0 0,0 0 0,0 0 0,-1-1 0,-1 1 0,1 0 0,-1-1 0,-1 0 0,1 1 0,-1-1 0,-2-13 0,2 17-32,-1 0 1,0 0-1,0 1 1,-1-1-1,1 0 1,-1 1-1,1 0 1,-1-1-1,0 1 1,-1 0-1,1 0 0,0 0 1,-1 0-1,0 0 1,1 1-1,-1-1 1,0 1-1,-1 0 1,1 0-1,0 0 1,-1 0-1,1 0 0,-1 1 1,1 0-1,-1-1 1,0 1-1,1 1 1,-1-1-1,0 0 1,0 1-1,0 0 1,-6 0-1,9 1-219,0-1 0,1 1 0,-1-1 0,0 1 0,0-1 0,1 1 0,-1-1 0,0 1 0,1 0 0,-1-1 0,1 1 0,-1 0-1,1 0 1,-1-1 0,1 1 0,-1 0 0,1 0 0,0 0 0,0 0 0,-1 0 0,1-1 0,0 1 0,0 0 0,0 0 0,0 0 0,0 0 0,0 0 0,0 0 0,0 0 0,0 0 0,1 0 0,-1-1 0,0 1 0,0 0 0,1 0 0,-1 0-1,1 0 1,0 0 0,11 8-6085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18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32 17489,'0'0'10890,"-1"11"-9828,-7 42-401,-10 65-54,-5 163-1,22-226-578,-1-37-4,0 0 0,2 0 1,0 0-1,1-1 0,1 1 0,1 0 0,1 0 0,6 20 1,-6-35 269,-2-11-66,-1-18 35,-1 24-242,-2-20-35,0 1 1,-2 0 0,-1 0-1,0 0 1,-1 0-1,-13-26 1,9 20-192,1 0-1,-11-49 1,20 75 187,0 1 1,1-1 0,-1 1 0,0-1 0,0 0 0,1 1 0,-1-1 0,0 1 0,1-1 0,-1 1-1,1-1 1,-1 1 0,0-1 0,1 1 0,-1 0 0,1-1 0,0 1 0,-1 0 0,1-1-1,-1 1 1,1 0 0,-1-1 0,1 1 0,0 0 0,-1 0 0,1 0 0,-1 0 0,1 0-1,0 0 1,-1 0 0,1 0 0,0 0 0,-1 0 0,2 0 0,32 0-17,-25 1-6,6-1 11,-1 0 0,1-1 1,-1 0-1,1-1 0,-1-1 1,0 0-1,0-1 0,0-1 0,-1 0 1,1-1-1,-1 0 0,-1-1 0,1 0 1,-1-1-1,0-1 0,-1 0 0,0 0 1,0-1-1,-1 0 0,0-1 0,-1 0 1,-1-1-1,1 0 0,-2 0 0,7-14 1,-6 7 100,-2 0 0,0-1 0,-1 1 0,-1-1 0,-1 0 0,-1 0 0,0-32 0,-3 52-62,1 0 0,0 0 0,0 1 0,0-1 0,-1 0 0,1 0 0,0 1 0,-1-1-1,1 0 1,0 0 0,0 0 0,-1 0 0,1 1 0,0-1 0,-1 0 0,1 0 0,0 0 0,-1 0 0,1 0 0,0 0 0,-1 0 0,1 0-1,-1 0 1,1 0 0,0 0 0,-1 0 0,1 0 0,0 0 0,-1 0 0,1 0 0,0-1 0,-1 1 0,1 0 0,0 0 0,0 0-1,-1 0 1,1-1 0,0 1 0,0 0 0,-1 0 0,1-1 0,0 1 0,0 0 0,-1 0 0,1-1 0,0 1 0,0 0 0,0-1-1,0 1 1,-1 0 0,1-1 0,0 1 0,0 0 0,0-1 0,0 1 0,0 0 0,0-1 0,0 0 0,-18 28 146,-5 15-81,-29 69 1,46-96-61,1 1 0,0-1 1,2 1-1,-1-1 0,2 1 1,0 0-1,1 0 0,2 27 0,-1-42-12,0 0 0,0 0-1,0 0 1,0 0-1,0 0 1,0 0 0,0 0-1,0 0 1,0 0-1,1 0 1,-1 0-1,0 0 1,1-1 0,-1 1-1,1 0 1,-1 0-1,1 0 1,-1 0-1,1-1 1,0 1 0,-1 0-1,1-1 1,0 1-1,0 0 1,-1-1 0,1 1-1,0-1 1,0 1-1,0-1 1,0 0-1,-1 1 1,1-1 0,0 0-1,0 1 1,0-1-1,0 0 1,0 0 0,0 0-1,0 0 1,0 0-1,0 0 1,0 0-1,0 0 1,0-1 0,0 1-1,0 0 1,0 0-1,0-1 1,-1 1-1,1-1 1,0 1 0,0-1-1,0 1 1,0-1-1,-1 1 1,2-2 0,4-2 24,0 0 0,0-1 0,0 1 0,-1-2 0,9-9 0,-9 10-25,-1-1-1,0 0 0,0 0 1,0 0-1,-1 0 1,0-1-1,0 1 1,0-1-1,-1 0 1,2-11-1,-4 17 31,-22 17-320,16-10 285,1-1-1,0 1 1,0 0 0,0 0 0,1 0-1,-4 7 1,7-12 0,1 1 0,-1-1 1,0 0-1,1 0 0,0 1 0,-1-1 0,1 0 0,0 1 0,-1-1 0,1 0 0,0 1 0,0-1 0,0 0 1,0 1-1,0-1 0,0 1 0,1-1 0,-1 0 0,0 1 0,1-1 0,-1 0 0,1 0 0,-1 1 1,1-1-1,0 0 0,0 0 0,-1 0 0,1 0 0,0 0 0,0 0 0,0 0 0,0 0 0,0 0 1,0 0-1,0 0 0,0-1 0,1 1 0,-1 0 0,2 0 0,-2-1-115,31 13 414,-17-12-8957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19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0 15439,'0'0'15614,"-2"14"-14994,-25 141-73,-11 270 0,38-424-547,0-1 0,-1 1 0,1 0 0,0 0 0,0-1 0,0 1 0,0 0 0,0 0 0,0-1 0,0 1 0,0 0 0,0 0 0,0 0 0,1-1 0,-1 1 0,0 0 0,1-1 0,-1 1 0,0 0 0,1-1 0,-1 1 0,1 0 0,-1-1 0,1 1 0,-1-1 0,1 1 0,-1 0 0,1-1 0,-1 0 0,1 1 0,0-1 0,-1 1 0,2-1 0,-1 0 0,0-1 0,0 1 0,-1-1 0,1 0 0,0 1 0,-1-1 0,1 0 0,0 0 0,-1 1 0,1-1 0,-1 0 0,1 0 0,-1 0 0,1 0 0,-1 0 0,0 0 0,1 0 0,-1 0 0,0 0 0,0 0 0,0 0 0,0 0 0,0 0 0,0 0 0,0-2 0,1-30-17,-1-1 0,-1 0 0,-2 1 0,-2-1 0,-13-51 1,10 69-226,3 22-151,4-4 377,1 0 0,0 0-1,0 0 1,0 0-1,0 0 1,0 0-1,0 0 1,0 0 0,1 0-1,-1 0 1,1-1-1,-1 1 1,1 0 0,0 0-1,1 2 1,2 0 13,0-1 1,0 1 0,0-1-1,1 1 1,0-1 0,-1 0-1,1-1 1,0 1-1,1-1 1,-1 0 0,0 0-1,1-1 1,-1 0 0,10 2-1,5-1 51,0 0-1,37-2 0,-52 0-16,-1-1 0,1 0 0,-1 0-1,1-1 1,-1 1 0,0-1 0,0 0-1,0 0 1,0-1 0,0 1 0,0-1-1,0 0 1,-1 0 0,1 0 0,-1 0-1,0-1 1,0 1 0,0-1 0,-1 0-1,1 1 1,-1-1 0,0-1 0,0 1-1,0 0 1,-1 0 0,1-1-1,-1 1 1,1-9 0,-25 51-31,16-23 0,2-6 0,1 0 0,0 1 0,0-1 0,1 1 0,0 0 0,1 0 0,0 0 0,1 0 0,0 0 0,0 1 0,1 11 0,1-21 0,0 1 0,0-1 0,-1 0 0,1 0 0,0 0 0,0 1 0,0-1 0,0 0 0,0 0 0,0 0 0,1 0 0,-1-1 0,0 1 0,1 0 0,-1 0 0,0-1 0,1 1 0,-1-1 0,0 1 0,1-1 0,-1 0 0,1 1 0,-1-1 0,1 0 0,-1 0 0,1 0 0,-1 0 0,1 0 0,1-1 0,48-5 0,-35 1 0,0-1 0,-1 0 0,0-1 0,0-1 0,23-15 0,43-22 0,-80 44 0,1 1 0,-1-1 0,1 0 0,-1 1 0,1 0 0,0-1 0,-1 1 0,1 0 0,0 0 0,-1 0 0,1 0 0,-1 0 0,1 0 0,0 0 0,-1 0 0,1 1 0,0-1 0,-1 1 0,1-1 0,-1 1 0,1 0 0,-1-1 0,3 3 0,22 30 0,-24-29 0,0 0 0,0-1 0,1 1 0,0 0 0,0-1 0,0 0 0,0 1 0,0-1 0,0-1 0,1 1 0,7 4 0,41 6-969,-19-16-3315,-21-4-7375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0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61 13741,'0'0'17729,"-3"16"-17078,0-5-541,0-2-69,1 1 0,0 0 0,0 1 0,1-1 0,0 0 0,1 0 0,0 1 0,0-1 0,2 0 0,2 16 0,-2-23-40,-1-1 1,1 1 0,0-1 0,0 0 0,0 0 0,0 0 0,0 0 0,1 0 0,-1 0 0,1-1-1,-1 1 1,1-1 0,-1 0 0,1 1 0,0-1 0,0-1 0,0 1 0,-1 0 0,1-1-1,0 1 1,0-1 0,0 0 0,0 0 0,0 0 0,0 0 0,0 0 0,0-1 0,0 1 0,-1-1-1,4-1 1,5-1 2,0 0 0,0 0 0,-1-1 0,1-1-1,-1 0 1,14-9 0,-6 2-4,-2-1 0,1-1 0,-2 0 0,0-1 0,-1-1 0,0 0 0,-1-1 0,-1 0 0,-1-1 0,18-36 0,-41 120 0,5-45 0,2-7 0,0 1 0,1 0 0,0 0 0,1 1 0,1-1 0,0 1 0,1-1 0,2 17 0,-1-30 0,1 0 0,0-1 0,0 1 0,0 0 0,0-1 0,0 1 0,0-1 0,0 1 0,0-1 0,1 0 0,-1 1 0,0-1 0,1 0 0,-1 0 0,1 0 0,0 0 0,-1 0 0,1 0 0,0-1 0,-1 1 0,1 0 0,0-1 0,0 1 0,0-1 0,0 0 0,-1 0 0,4 0 0,61 2 0,-50-2 0,-5 0-311,-9 1-153,1-1 0,-1 0 1,1 0-1,-1 0 0,1 0 0,-1 0 0,1 0 0,-1-1 1,1 1-1,3-2 0,1-6-6647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0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22389,'0'0'10378,"5"-26"-19955,3 33 3171,7 4-9225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1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1 13869,'0'0'13085,"-11"2"-9546,-12 3-2588,-13 3-289,-63 20-1,100-28-661,-1 0 0,0 0 0,1 0 0,-1 1 0,1-1 0,-1 0 0,0 0 0,1 0 0,-1 0 0,1 0 0,-1 1 0,0-1 0,1 0 0,-1 0 0,0 0 0,0 1 0,1-1 0,-1 0 0,0 1 0,1-1 0,-1 0 0,0 1 0,0-1 0,0 0 0,1 1 0,-1-1 0,0 0 0,0 1 0,0-1 0,0 0 0,0 1 0,0-1 0,0 1 0,0-1 0,0 0 0,0 1 0,0-1 0,0 1 0,0-1 0,0 0 0,0 1 0,0-1 0,0 1 0,0-1 0,0 0 0,-1 1 0,1-1 0,0 0 0,0 1 0,0-1 0,-1 0 0,1 1 0,0-1 0,-1 0 0,1 1 0,0-1 0,0 0 0,-1 0 0,1 0 0,0 1 0,-1-1 0,1 0 0,-1 0 0,1 0 0,0 0 0,-1 0 0,0 1 0,34 9 0,26 1-357,-36-8 22,0 1-1,-1 1 1,0 1 0,35 15-1,-55-20 345,0-1 1,0 1-1,0 0 1,0 1-1,0-1 0,-1 0 1,1 0-1,0 1 0,-1-1 1,1 1-1,-1-1 1,1 1-1,-1 0 0,0-1 1,0 1-1,0 0 0,0 0 1,1 2-1,-2-2 29,0 0-1,0-1 1,0 1 0,0 0-1,0-1 1,0 1 0,0-1-1,-1 1 1,1 0-1,-1-1 1,1 1 0,-1-1-1,1 1 1,-1-1-1,0 1 1,0-1 0,0 0-1,-1 2 1,-4 3 89,1 0-1,-1-1 1,0 0 0,0 0 0,-1 0 0,0-1-1,0 0 1,-7 3 0,-53 18-127,61-24 0,1 1 0,-1-1 0,1 0 0,-1-1 0,1 1 0,-1-1 0,1 0 0,-1-1 0,0 1 0,-8-3 0,13 3-48,0-1-1,0 0 1,0 0-1,1 1 1,-1-1-1,0 0 1,0 0-1,0 0 1,1 0-1,-1 0 1,0 0-1,1 0 1,-1 0-1,1 0 1,-1 0 0,1 0-1,0 0 1,-1 0-1,1-1 1,0 1-1,0 0 1,0 0-1,0 0 1,0-1-1,0 1 1,0 0-1,0 0 1,0 0 0,0 0-1,1-1 1,-1 1-1,1 0 1,-1 0-1,2-2 1,18-38-4699,5 11-3410,10 0-5718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1.6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70 155 13965,'0'0'17366,"11"-9"-16133,-5 4-1137,51-49 61,-54 50-160,0 1 0,0-1 0,-1 1 1,1-1-1,-1 0 0,0 0 0,1 0 1,-2 0-1,1 0 0,-1-1 0,1 1 1,-1 0-1,0-1 0,-1 1 0,1-1 0,-1 1 1,0-6-1,0 9 3,-1 1 0,0-1 0,1 1 0,-1-1 0,1 0 0,-1 1 0,0-1 0,0 1 0,1 0 0,-1-1 0,0 1 0,0-1 0,1 1 0,-1 0 0,0 0 0,0-1 0,0 1 0,0 0 0,0 0 0,1 0 0,-1 0 0,0 0 0,0 0 0,0 0 0,-1 1 0,-23 2 0,18-1 0,1 1 0,0-1 0,0 1 0,0 1 0,1-1 0,-1 1 0,1 0 0,0 0 0,0 1 0,0 0 0,0-1 0,1 2 0,0-1 0,0 0 0,-4 8 0,2-3 0,1-1 0,0 2 0,0-1 0,1 0 0,1 1 0,0 0 0,0 0 0,-1 14 0,3-22 0,1 0 0,-1 0 0,1 0 0,0 0 0,0 0 0,0 0 0,1 0 0,-1 0 0,1-1 0,-1 1 0,1 0 0,0 0 0,0 0 0,0 0 0,1-1 0,-1 1 0,1-1 0,-1 1 0,1-1 0,0 1 0,0-1 0,0 0 0,0 0 0,0 0 0,1 0 0,-1 0 0,1-1 0,2 2 0,3 1 0,1-2 0,0 1 0,0-1 0,0-1 0,1 1 0,-1-2 0,17 1 0,-9-2-1062,0 1 0,33-7 0,-36 4-695,0-1 1,0-1-1,-1 0 1,0 0 0,0-1-1,20-14 1,8-9-13192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1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176 240 19923,'-10'4'4260,"-2"1"-3261,-4 1-51,1 1 0,0 0 0,0 1 1,0 0-1,1 1 0,0 1 0,-21 20 0,33-29-948,1 1 0,0-1 0,0 1 0,-1-1 0,1 1 0,0-1 0,0 1 0,0 0 0,1 0 0,-1-1 0,0 1 0,1 0 0,-1 0 0,1 0 0,0 0 0,-1 0 0,1-1 0,0 1 0,0 0 0,0 0 0,0 0 0,1 0 0,0 2 0,0-2 0,0 0 0,0-1 0,1 1 0,-1-1 0,0 1 0,1-1 0,0 0 0,-1 1 0,1-1 0,0 0 0,0 0 0,-1 0 0,1 0 0,0-1 0,0 1 0,0 0 0,3 0 0,7 1 0,0 0 0,0-1 0,0 0 0,-1-1 0,1 0 0,12-2 0,-11-1 0,-1 0 0,1-1 0,-1-1 0,-1 0 0,1 0 0,-1-1 0,0-1 0,0 0 0,0 0 0,-1-1 0,0-1 0,-1 1 0,0-1 0,0-1 0,7-11 0,-1 1 0,-1 0 0,0-2 0,-2 1 0,0-2 0,-2 0 0,14-41 0,-20 51 0,-2 8 0,0-1 0,0 1 0,-1-1 0,1 0 0,-1 0 0,-1 1 0,1-1 0,-1 0 0,0 0 0,-1-10 0,1 15 0,-1 1 0,1-1 0,-1 1 0,1-1 0,-1 1 0,1-1 0,-1 1 0,1-1 0,-1 1 0,1 0 0,-1-1 0,1 1 0,-1 0 0,0-1 0,1 1 0,-1 0 0,0 0 0,1 0 0,-1-1 0,1 1 0,-1 0 0,0 0 0,1 0 0,-1 0 0,0 0 0,1 0 0,-1 1 0,0-1 0,1 0 0,-1 0 0,0 0 0,1 1 0,-1-1 0,0 0 0,1 0 0,-1 1 0,1-1 0,-1 1 0,1-1 0,-1 0 0,1 1 0,-1-1 0,0 2 0,-22 19 0,13-7 0,0 1 0,1 0 0,1 0 0,0 1 0,-9 25 0,14-34 0,1 0 0,0 1 0,0-1 0,1 1 0,0-1 0,0 1 0,1 0 0,-1-1 0,2 1 0,-1 0 0,1-1 0,0 1 0,1-1 0,0 1 0,3 8 0,-3-13-45,0 1-1,0-1 1,1 0 0,-1 1-1,1-1 1,0 0 0,0-1 0,0 1-1,0 0 1,0-1 0,0 0-1,1 0 1,-1 0 0,1 0-1,-1 0 1,1-1 0,7 2 0,1 0-1216,0-1 1,0 0 0,0-1 0,20 0 0,15-2-13565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2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17969,'0'0'8467,"4"13"-6828,0 7-1241,-1-6-49,0 0-1,1-1 0,1 1 0,10 20 0,-13-30-284,0 0-1,0-1 0,1 1 0,-1-1 0,1 0 0,0 0 1,0 0-1,0 0 0,0 0 0,0 0 0,1-1 0,0 0 1,-1 0-1,1 0 0,0 0 0,0 0 0,0-1 0,0 1 1,0-1-1,0 0 0,0-1 0,5 1 0,1 0-17,1-1-1,-1-1 0,1 0 0,-1 0 1,0-1-1,1-1 0,-1 0 0,0 0 1,-1 0-1,11-6 0,8-7 203,51-35-1,-19 9-140,-58 41-107,1-1 0,-1 1 0,0 0 0,0 0 0,1 0 0,-1 0 0,1 0 0,-1 0 0,1 1 0,2-1 0,-4 1 0,0 0 0,-1 0 0,1 0 0,-1 0 0,1 0 0,0 0 0,-1 1 0,1-1 0,0 0 0,-1 0 0,1 1 0,-1-1 0,1 0 0,-1 1 0,1-1 0,-1 0 0,1 1 0,-1-1 0,1 1 0,-1-1 0,1 1 0,-1-1 0,0 1 0,1-1 0,-1 2 0,2 3 0,-1 0 0,0 0 0,-1 1 0,1-1 0,-1 0 0,0 0 0,-1 10 0,0 6 0,1-19 0,0 1 0,0 0 0,0 0 0,0-1 0,0 1 0,0 0 0,1-1 0,0 1 0,-1 0 0,1-1 0,0 1 0,0-1 0,0 1 0,2 2 0,-1-3 0,0-1 0,0 0 0,0 0 0,0 0 0,0 0 0,0-1 0,1 1 0,-1 0 0,0-1 0,0 0 0,0 1 0,1-1 0,-1 0 0,0 0 0,0 0 0,1-1 0,-1 1 0,2-1 0,9-1 0,-1-2 0,1 1 0,-1-1 0,-1-1 0,1 0 0,-1-1 0,1 0 0,-2-1 0,13-9 0,-14 9 0,1 0 0,0 1 0,1 0 0,0 0 0,0 1 0,0 0 0,0 1 0,1 1 0,-1-1 0,19-1 0,-29 5 1,0 0-1,-1 0 1,1 0 0,0 0 0,-1 0-1,1 0 1,-1 0 0,1 0-1,0 1 1,-1-1 0,1 0-1,0 0 1,-1 1 0,1-1 0,-1 0-1,1 1 1,-1-1 0,1 1-1,-1-1 1,1 0 0,-1 1 0,1-1-1,-1 1 1,0 0 0,1-1-1,-1 1 1,0-1 0,1 1 0,-1-1-1,0 1 1,0 0 0,1 0-1,-2 28 24,-1-22-63,0 0 0,0 0 0,0 0 0,-1 0 0,-6 10 0,2-9-1806,1-8-4739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2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22774,'0'0'9993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4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 17040,'0'0'9300,"0"18"-8275,-22 239 2230,-2 10-1129,24-267-2126,0-1 1,0 1-1,0 0 0,1 0 1,-1 0-1,0-1 1,0 1-1,1 0 0,-1 0 1,0 0-1,1 0 1,-1 0-1,0 0 1,0 0-1,1 0 0,-1 0 1,0 0-1,1 0 1,-1 0-1,0 0 1,0 0-1,1 0 0,-1 0 1,0 0-1,1 0 1,-1 0-1,0 0 0,0 0 1,1 0-1,-1 1 1,0-1-1,0 0 1,1 0-1,-1 0 0,0 0 1,0 1-1,1-1 1,-1 0-1,0 0 1,0 0-1,0 1 0,0-1 1,1 0-1,-1 0 1,0 1-1,0-1 0,0 0 1,0 1-1,0-1 1,0 1-1,0-2 0,8-12 0,0 0 0,-1-1 0,-1 0 0,-1 0 0,0-1 0,0 1 0,-2-1 0,4-28 0,-2-11 0,-1-60 0,-4 107 0,-4-49 0,4 55 0,0-1 0,0 1 0,0-1 0,-1 1 0,1 0 0,0-1 0,-1 1 0,1 0 0,-1 0 0,1-1 0,-1 1 0,0 0 0,1 0 0,-1 0 0,0 0 0,0-1 0,0 1 0,0 1 0,0-1 0,0 0 0,0 0 0,0 0 0,-1 0 0,1 1 0,0-1 0,0 1 0,-1-1 0,1 1 0,0-1 0,-1 1 0,1 0 0,-2-1 0,2 2 0,0-1 0,0 1 0,0 0 0,0 0 0,0-1 0,0 1 0,0 0 0,0 0 0,0 0 0,1 0 0,-1 0 0,0 0 0,1 0 0,-1 0 0,1 0 0,-1 0 0,1 1 0,-1-1 0,1 0 0,0 0 0,-1 0 0,1 1 0,0-1 0,0 0 0,0 0 0,0 1 0,0-1 0,1 0 0,-1 2 0,7 40 0,-4-39 0,0 0 0,1 0 0,-1 0 0,1 0 0,-1-1 0,1 0 0,0 0 0,1 0 0,-1 0 0,0-1 0,1 1 0,0-1 0,-1 0 0,1 0 0,0-1 0,0 0 0,0 0 0,0 0 0,0 0 0,6-1 0,7 2 0,0-1 0,0-1 0,0-1 0,27-4 0,-34 3 0,0-1 0,1-1 0,-2 0 0,1-1 0,0 0 0,-1 0 0,0-1 0,0 0 0,0-1 0,-1 0 0,0-1 0,14-15 0,-16 16 0,-1-1 0,1 0 0,-2-1 0,1 1 0,-1-1 0,0 0 0,-1-1 0,0 1 0,0-1 0,-1 0 0,0 0 0,-1 0 0,0 0 0,0-18 0,-1 28 0,-1 0 0,0-1 0,0 1 0,0 0 0,0-1 0,0 1 0,0 0 0,0-1 0,0 1 0,0-1 0,0 1 0,0 0 0,0-1 0,0 1 0,0 0 0,-1-1 0,1 1 0,0 0 0,0-1 0,0 1 0,0 0 0,-1-1 0,1 1 0,0 0 0,0 0 0,-1-1 0,1 1 0,0 0 0,0 0 0,-1-1 0,1 1 0,0 0 0,-1 0 0,1 0 0,0 0 0,-1-1 0,1 1 0,0 0 0,-1 0 0,1 0 0,-1 0 0,1 0 0,0 0 0,-1 0 0,1 0 0,0 0 0,-1 0 0,1 0 0,0 0 0,-1 0 0,1 0 0,0 1 0,-1-1 0,1 0 0,0 0 0,-1 0 0,0 1 0,-19 15 0,9-1 0,1 1 0,0 0 0,0 0 0,2 1 0,0 0 0,-6 21 0,10-25 0,0 0 0,0 1 0,2-1 0,0 1 0,0 0 0,1-1 0,1 1 0,0 0 0,3 16 0,-2-26 0,0-1 0,0 1 0,0 0 0,1 0 0,-1-1 0,1 1 0,0-1 0,0 1 0,1-1 0,-1 0 0,1 0 0,-1 0 0,1 0 0,0 0 0,0-1 0,0 1 0,7 3 0,-4-3 0,0 0 0,1 0 0,-1-1 0,1 0 0,-1 0 0,1 0 0,0-1 0,-1 0 0,1 0 0,9-1 0,-10 0 0,-1 0 0,1 0 0,-1 0 0,1-1 0,-1 0 0,0 0 0,1 0 0,-1-1 0,0 1 0,0-1 0,0-1 0,0 1 0,0-1 0,-1 0 0,1 0 0,-1 0 0,1 0 0,-1-1 0,0 0 0,-1 0 0,1 0 0,-1 0 0,0-1 0,1 1 0,-2-1 0,1 0 0,-1 1 0,3-9 0,-3 4 0,-1 0 0,0 0 0,0 0 0,-1 0 0,-1-12 0,1 20 0,0 0 0,0 0 0,0 0 0,0 0 0,0-1 0,0 1 0,0 0 0,0 0 0,-1 0 0,1 0 0,-1 0 0,1 0 0,0 0 0,-1 0 0,0 0 0,1 0 0,-1 0 0,0 0 0,1 0 0,-1 0 0,0 1 0,0-1 0,0 0 0,1 1 0,-1-1 0,0 0 0,0 1 0,0-1 0,0 1 0,0-1 0,0 1 0,0 0 0,-1-1 0,1 1 0,0 0 0,0 0 0,0 0 0,0 0 0,0 0 0,0 0 0,-1 0 0,1 0 0,0 0 0,0 0 0,0 1 0,0-1 0,0 0 0,0 1 0,0-1 0,0 1 0,0 0 0,-1 0 0,-2 2 0,0 0 0,1-1 0,-1 2 0,1-1 0,0 0 0,0 1 0,0-1 0,0 1 0,1 0 0,-1 0 0,1 0 0,0 0 0,0 0 0,1 1 0,-1-1 0,1 1 0,0-1 0,0 1 0,0 5 0,0-5 0,0 0 0,1 0 0,0 0 0,0 1 0,0-1 0,0 0 0,1 0 0,0 0 0,0 0 0,1 0 0,-1 0 0,1-1 0,0 1 0,0 0 0,1-1 0,-1 1 0,5 4 0,-2-4-237,0 0-1,0-1 1,1 0-1,-1 0 1,1 0 0,0 0-1,12 4 1,-8-4-1310,0-1-1,0 0 1,0-1 0,18 2-1,21-2-13575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5.2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1 3972,'0'0'16335,"11"86"-13068,-11-41-993,-1 13-1281,-9 5-544,0-4-257,2-5-192,4-8-64,4-7-1634,0-12 161,0-12-769,0-9-929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5.5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97 15663,'0'0'6118,"80"38"-4773,-25-38 481,6 0-289,10-5-1056,3-12-449,-4-2-129,-8-3-1728,-14-1-1506,-16 1-1122,-18-5-5444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5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0 138 14478,'0'0'7943,"103"-32"-7783,-24 17 65,13-4-161,1-3 0,-7-3-3139,-13 0-4645</inkml:trace>
  <inkml:trace contextRef="#ctx0" brushRef="#br0" timeOffset="1">660 219 14446,'-3'9'3480,"1"1"-2674,-1-1 141,0 0-1,1 0 0,0 0 1,0 16-1,2-23-872,-1 0 0,1 0 0,0 0 0,1 0 0,-1 0 0,0 0 0,1 0 0,-1 0 0,1-1 0,-1 1 0,1 0 0,0 0 0,0 0 0,0-1 0,0 1 0,0 0 0,0-1 0,0 1 0,1-1 0,-1 0 0,1 1 0,-1-1 0,1 0 0,-1 0 0,1 0 0,-1 0 0,1 0 0,0 0 0,0 0 0,0-1 0,2 2 0,12 0-12,-1 0-1,1-1 1,0-1-1,0 0 0,0-1 1,0-1-1,17-4 1,57-3 44,-89 9-73,0 0 0,1 0 0,-1 0 0,1 1 0,-1-1 0,0 1 0,1-1 0,-1 1 0,0-1 0,1 1 0,-1 0 0,0 0 0,0 0 0,0-1-1,0 1 1,1 0 0,-1 0 0,-1 0 0,1 1 0,0-1 0,0 0 0,0 0 0,0 0 0,-1 1 0,1-1 0,-1 0 0,1 1 0,-1-1 0,1 3 0,6 52 405,-3-20-407,5-26-1970,5-11-3799,-2-7-924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6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16944,'0'0'2381,"-6"13"438,-2 4-1925,1 0 1,0 1 0,1 0 0,2 0 0,-1 1 0,2-1 0,-1 22-1,9 91-515,-1-68-408,-6 80 0,1-134 277,0-1 1,0 1 0,-1 0 0,-5 13 0,7-65 1404,-1 20-1523,11-196 23,-7 191-224,2 0 0,1 1 0,1-1 0,1 1 0,20-44 0,-26 67 47,0 0 0,0 0 0,1 0 1,-1 1-1,1-1 0,0 1 0,0 0 0,0 0 0,0 0 0,1 0 0,-1 0 0,1 1 0,0 0 0,-1-1 0,1 1 0,0 1 0,1-1 0,-1 1 0,0-1 0,0 1 1,1 0-1,-1 1 0,0-1 0,7 1 0,-7 0 7,0 0 1,0 1-1,-1 0 1,1-1-1,0 2 0,-1-1 1,1 0-1,-1 1 1,1-1-1,-1 1 1,0 0-1,0 0 1,0 0-1,0 1 1,0-1-1,0 1 0,0 0 1,-1-1-1,0 1 1,1 0-1,-1 1 1,0-1-1,0 0 1,-1 0-1,1 1 1,-1-1-1,0 1 0,1 4 1,-1-3 48,0 1 1,-1-1-1,0 0 1,0 1-1,0-1 1,0 0-1,-1 0 1,0 1-1,0-1 0,-1 0 1,0 0-1,1 0 1,-2 0-1,1 0 1,0-1-1,-1 1 1,0-1-1,0 0 1,0 1-1,-1-1 0,-7 7 1,8-8-2,-1 1 1,0-1-1,0 0 1,0 0-1,0 0 0,0-1 1,0 0-1,-1 1 1,1-1-1,-1-1 1,0 1-1,0-1 0,1 0 1,-1 0-1,0 0 1,0 0-1,0-1 0,0 0 1,0 0-1,0 0 1,0-1-1,0 0 1,-8-2-1,12 2-149,-1 0 0,1 1 0,0-1 0,0 0 0,-1 0 0,1-1 0,0 1 0,0 0 1,0 0-1,0 0 0,0-1 0,0 1 0,1-1 0,-1 1 0,0 0 0,1-1 0,-1 1 0,1-1 0,-1 1 0,1-1 0,0 0 0,0 1 0,0-1 0,0 1 0,0-1 1,0 0-1,0 1 0,0-1 0,0 1 0,1-1 0,-1 1 0,1-1 0,-1 1 0,2-3 0,0-1-696,0 0 1,0 0-1,0 0 0,0 0 1,1 0-1,0 0 0,0 1 1,8-8-1,16-8-6713,2 2-3091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6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0 411 13036,'0'0'14489,"1"11"-12861,-1 3-1249,-1-8-289,1-1 0,0 0 0,0 1 0,1-1 0,0 0 0,-1 0 1,4 10-1,-3-14-79,0 0 0,0 0 0,0 0 0,0 0 0,0 0 0,1 0 0,-1-1 1,0 1-1,0 0 0,0-1 0,1 1 0,-1-1 0,0 1 0,1-1 0,-1 0 0,0 1 1,1-1-1,-1 0 0,1 0 0,-1 0 0,0 0 0,1 0 0,-1 0 0,0-1 0,2 1 1,38-8 200,-31 4-185,-1-1-1,1 0 1,-1 0-1,-1-1 0,1 0 1,-1-1-1,0 1 1,10-13-1,-2 2 51,-2-1 1,23-36-1,-38 90-483,2-20 406,-1-4 6,-1-5-4,0 1-1,1 0 1,0-1 0,1 1 0,0-1 0,0 1 0,3 9 0,-3-16-1,-1 1 1,1-1 0,0 0-1,-1 0 1,1 0 0,0 1 0,0-1-1,0 0 1,0 0 0,0 0-1,0 0 1,0 0 0,0 0-1,1-1 1,-1 1 0,0 0-1,3 0 1,-1 0 4,0 0-1,0-1 1,0 0-1,0 1 1,-1-1-1,1-1 1,0 1 0,0 0-1,0-1 1,0 1-1,0-1 1,3-1-1,1-1-136,1-1-1,-1 1 0,-1-2 1,1 1-1,0-1 0,-1 0 1,0 0-1,0 0 0,-1-1 1,1 0-1,-1 0 0,7-11 1,3-7-819,-1 0 1,14-33 0,4-22 458,39-153 0,-81 267 821,-3 14 667,1-1 0,-6 71 0,17-105-933,0 0 0,1 1 0,0-1 0,1 0 0,1 0 0,0 0 0,1 0 0,0 0 0,1 0 0,1-1 0,0 0 0,1 0 0,0 0 0,9 12 0,-11-16-2030,-7-8 814,-21-17 531,-32-29 789,54 42-159,-16-12 75,2-1 0,0 0 0,0-1 0,2-1 0,-20-31 0,34 49-36,-1-1 0,0 0 0,1 1 0,-1-1 0,1 0 0,-1 0 0,1 0 0,0 1 0,-1-1 0,1 0 0,0 0 0,-1 0 0,1 0 0,0 0 0,0 0 0,0 0 0,0 1 0,0-1 0,0 0 0,0 0 0,0 0 0,0 0 0,1 0 0,-1 0 0,0 0 0,1 0 1,-1 1-1,0-1 0,1 0 0,-1 0 0,1 0 0,-1 1 0,1-1 0,-1 0 0,1 1 0,0-1 0,-1 0 0,1 1 0,0-1 0,0 1 0,-1-1 0,1 1 0,0-1 0,0 1 0,0 0 0,0-1 0,1 1 0,6-1-69,-1 0-1,0 0 0,1 1 0,-1 0 0,9 1 1,0 0 109,19 2-1920,0 1 1,56 13-1,-32-4-3531,2-1-2640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7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14830,'0'0'11851,"52"0"-11050,-12 0-641,7 0-128,6-1-3459,5-13-6887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7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446 176 19250,'-8'-16'1303,"0"1"-564,-1-1 0,0 1 0,-21-25 0,25 34-624,0 1-1,0 0 0,-1 0 1,0 0-1,0 1 0,0-1 1,0 1-1,-1 1 0,1-1 0,-1 1 1,0 1-1,0-1 0,-1 1 1,-10-2-1,8 3 10,1 1 1,-1 0-1,1 1 0,-1 0 1,1 0-1,0 1 1,0 0-1,-1 1 0,1 0 1,1 1-1,-1-1 1,0 1-1,1 1 0,0 0 1,0 0-1,1 1 1,-1 0-1,1 0 0,0 0 1,-10 13-1,8-7 68,-1 0 0,1 0 0,1 1 0,0 0 0,1 0 0,0 1 0,1 0 1,1 0-1,0 0 0,1 1 0,1 0 0,-3 16 0,6-27-155,0 1 1,0-1 0,0 0-1,1 0 1,-1 0 0,1 0-1,0 0 1,0 0 0,1 0-1,-1 0 1,1 0 0,0 0-1,0 0 1,0-1 0,0 1-1,0-1 1,1 0-1,0 0 1,0 0 0,0 0-1,0 0 1,0 0 0,0-1-1,1 1 1,-1-1 0,1 0-1,0 0 1,-1-1 0,1 1-1,0-1 1,0 1 0,8 0-1,5 2 87,0-1 0,1-1-1,-1-1 1,1 0 0,-1-1 0,32-4-1,-28 0-96,0-1-1,0-1 0,-1-1 1,0 0-1,0-2 0,-1 0 0,0-1 1,-1-1-1,25-18 0,-32 20-20,-1 0 1,0 0-1,-1-1 0,0 0 0,0-1 0,-1 0 0,7-12 1,-11 16-6,0-1 0,-1 1 0,0 0 0,0-1 0,-1 0 0,0 1 0,-1-1 0,1 0 0,-2 0 0,1 0 0,-1 0 0,-1-14 0,0 17-16,0 1 1,-1-1-1,1 1 0,-1-1 0,0 1 1,0-1-1,-1 1 0,1 0 0,-1 0 1,0 0-1,0 1 0,0-1 0,-1 1 1,1-1-1,-1 1 0,0 0 0,0 0 1,0 1-1,0-1 0,0 1 1,-1 0-1,-6-2 0,6 2-35,0 0-1,0 0 1,0 1-1,-1 0 1,1 0-1,0 0 1,-1 1-1,1-1 1,-1 1-1,1 1 1,0-1-1,-1 1 1,1 0 0,0 0-1,0 0 1,-1 1-1,1 0 1,0 0-1,0 0 1,-5 4-1,8-4-300,-1 1-1,0 0 0,1 0 0,-1 0 1,1 0-1,0 0 0,0 0 1,0 1-1,1-1 0,-1 1 0,1-1 1,0 1-1,0 0 0,0-1 0,0 1 1,0 7-1,1-7-480,-1 0-1,1 0 1,1-1 0,-1 1 0,0 0-1,1 0 1,0 0 0,0 0 0,0 0-1,2 3 1,15 17-9957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8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19 334 14798,'0'0'6913,"-2"9"-4793,-2 6-1468,1-5 100,0 0 1,1 0-1,0 0 1,0 18-1,2-26-707,0 0 0,0 0-1,0-1 1,0 1-1,0 0 1,1 0 0,-1-1-1,1 1 1,-1 0 0,1 0-1,-1-1 1,1 1 0,0-1-1,0 1 1,0-1-1,0 1 1,0-1 0,0 1-1,0-1 1,1 0 0,-1 0-1,0 1 1,1-1 0,-1 0-1,1 0 1,-1-1-1,1 1 1,0 0 0,-1 0-1,1-1 1,0 1 0,-1-1-1,1 1 1,0-1 0,3 0-1,4 1-40,0 0 1,1-1-1,-1-1 0,1 0 0,-1 0 0,0 0 1,0-1-1,1-1 0,-2 0 0,1 0 0,0-1 1,0 0-1,-1 0 0,0-1 0,0 0 0,0 0 1,-1-1-1,1 0 0,-1 0 0,-1-1 0,1 0 1,-1 0-1,-1 0 0,1-1 0,-1 0 0,0 0 1,5-14-1,-13 32-170,1 1-1,-1-1 1,2 1 0,-1 12 0,1-20 169,1-1-1,0 1 1,0 0 0,0-1 0,0 1 0,0-1-1,0 1 1,1-1 0,-1 1 0,1-1 0,0 1-1,-1-1 1,1 1 0,1-1 0,-1 0 0,0 0-1,0 1 1,1-1 0,-1 0 0,1 0-1,0 0 1,-1-1 0,1 1 0,0 0 0,0-1-1,0 1 1,4 1 0,-1-1 5,1-1 0,-1 0 0,1 0 1,0 0-1,-1-1 0,1 0 0,0 0 0,-1 0 0,1-1 1,-1 0-1,1 0 0,0 0 0,7-4 0,-3 1 1,-1 0 1,0-1-1,0 0 0,-1-1 0,0 0 0,0 0 1,8-8-1,1-4 1,0-1 1,-1-1-1,-1 0 1,-2-1-1,17-31 1,-17 25 15,-2 0 0,15-48 0,-22 62-66,-1 0 0,-1 0 0,0-1-1,0 1 1,-1-1 0,-1 1 0,-1-1 0,-1-14 0,-14 48-307,3 10 393,1 0-1,2 0 1,1 1-1,1 0 1,2 1 0,1 0-1,2 0 1,1 0 0,1 0-1,7 63 1,-3-84-13,-1-1 0,2 1 0,-1-1 0,2 1 0,6 11 0,-10-18-104,1-1 1,0 1 0,0-1 0,1 0-1,-1 0 1,1 0 0,-1 0-1,1 0 1,0-1 0,0 1 0,0-1-1,0 0 1,1 0 0,-1 0 0,1 0-1,-1 0 1,1-1 0,4 2 0,-8-3-15,0 0 1,1 0-1,-1-1 0,0 1 1,1 0-1,-1 0 1,0 0-1,1 0 0,-1 0 1,0 0-1,1 0 1,-1-1-1,0 1 1,1 0-1,-1 0 0,0 0 1,0-1-1,1 1 1,-1 0-1,0 0 0,0-1 1,0 1-1,1 0 1,-1 0-1,0-1 1,0 1-1,0 0 0,0-1 1,0 1-1,1 0 1,-1-1-1,0 1 0,0 0 1,0-1-1,0 0 1,0-20-2142,-8-22-447,-3 23 2462,0-1 1,-1 2-1,-1 0 0,0 0 0,-2 1 0,-32-31 1,-5-8 2822,52 57-2449,0-1 0,1 1-1,-1-1 1,0 1 0,1-1-1,-1 1 1,1 0 0,-1-1-1,1 1 1,-1-1 0,1 1-1,0 0 1,-1 0 0,1-1-1,-1 1 1,1 0 0,-1 0-1,1 0 1,0-1 0,-1 1-1,1 0 1,0 0-1,-1 0 1,1 0 0,0 0-1,-1 0 1,1 0 0,-1 1-1,1-1 1,0 0 0,-1 0-1,2 1 1,28 0 272,48 11 5,73 9-1973,-49-16-8515,-73-5-1173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8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0 16528,'-4'10'3176,"-6"13"-1771,2 1 0,1 0-1,1 0 1,-5 38 0,10-48-917,0 0 0,0 0 0,2 0-1,0 0 1,0 0 0,1 0 0,1 0 0,1 0 0,0-1-1,7 18 1,-3-15-653,-2 1-1,0 0 1,-1 0-1,0 0 1,-2 0-1,3 25 1,-6-110 336,3 1 0,3 0-1,25-109 1,-30 170-178,1-1 0,0 1 0,0 0 0,1 0 1,0 0-1,0 0 0,0 1 0,0-1 0,1 1 0,0 0 0,1 0 0,-1 0 0,7-5 0,-8 7 0,0 2 0,1-1 0,-1 0 0,0 1 0,1-1 0,-1 1 0,1 0 0,0 0 0,-1 0 0,1 1 0,0-1 0,-1 1 0,1 0 0,0 0 0,0 0 0,-1 1 0,1-1 0,0 1 0,-1 0 0,1 0 0,-1 0 0,1 1 0,-1-1 0,7 4 0,-2 0-89,0 0 0,-1 1-1,1-1 1,-1 1 0,0 1 0,-1 0 0,8 9-1,-12-13 40,0-1 0,0 1 0,0 0 0,-1 0 0,1 0-1,-1 0 1,0 0 0,0 0 0,0 0 0,0 0 0,0 4-1,-1-5 72,0-1 0,-1 1 0,1-1 0,0 1 0,0 0 0,-1-1 0,1 1 0,-1-1 0,1 1 0,-1-1 0,0 1 0,0-1 0,0 0 0,0 1 0,0-1-1,0 0 1,0 1 0,0-1 0,0 0 0,0 0 0,-1 0 0,1 0 0,-2 1 0,-12 5 203,0 0 0,-1 0 0,0-2 0,0 0 0,0 0 0,-1-2-1,1 0 1,-1-1 0,0-1 0,-29-1 0,46 0-302,-1 0 0,1-1 0,0 1 0,0 0 0,0-1 0,0 1-1,-1 0 1,1-1 0,0 1 0,0 0 0,0-1 0,0 1 0,0-1 0,0 1 0,0 0-1,0-1 1,0 1 0,0 0 0,0-1 0,0 1 0,0-1 0,0 1 0,0 0 0,1-1-1,-1 1 1,0 0 0,0-1 0,0 1 0,1 0 0,-1-1 0,0 1 0,0 0 0,1-1-1,-1 1 1,6-6-1327,1 0-1,-1 1 0,1 0 0,1 0 0,-1 1 1,11-5-1,3-3-2412,13-8-4247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9.4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45 288 18129,'0'0'9449,"-7"12"-8333,1 1-698,0 0 1,0 0-1,1 0 1,-6 27-1,10-37-393,0-1 0,1 0 0,-1 1-1,1-1 1,0 0 0,-1 1-1,1-1 1,0 0 0,0 1 0,1-1-1,-1 0 1,1 1 0,-1-1 0,1 0-1,-1 1 1,1-1 0,0 0-1,0 0 1,0 0 0,1 0 0,-1 0-1,0 0 1,1 0 0,-1 0-1,1-1 1,0 1 0,-1 0 0,1-1-1,0 0 1,0 1 0,0-1-1,0 0 1,0 0 0,0 0 0,1 0-1,-1 0 1,0 0 0,0-1 0,1 1-1,-1-1 1,0 0 0,1 0-1,-1 0 1,1 0 0,2 0 0,1-1-36,1 1 1,0-1 0,0-1 0,0 0 0,-1 0 0,1 0 0,-1 0 0,0-1 0,0 0 0,0-1 0,0 1-1,0-1 1,0 0 0,-1-1 0,0 1 0,0-1 0,0 0 0,-1 0 0,0-1 0,7-10 0,-1 0-270,0 0 1,-2-1 0,0 0-1,-1 0 1,0 0 0,6-30-1,-13 45 120,0 5-75,-2 26 81,1-16 162,0-1 1,1 1-1,2 22 0,-2-33-2,0 0 0,1 0 0,-1 0 0,1 1-1,-1-1 1,1 0 0,0 0 0,0 0 0,-1 0 0,2-1-1,-1 1 1,0 0 0,0 0 0,0-1 0,1 1-1,-1 0 1,1-1 0,-1 0 0,1 1 0,0-1 0,0 0-1,-1 0 1,1 0 0,0 0 0,0 0 0,0 0 0,0 0-1,2 0 1,2 0 6,0 0 0,-1-1-1,1 0 1,-1 0 0,1 0-1,-1 0 1,1-1 0,-1 0-1,1 0 1,-1 0 0,1-1 0,-1 0-1,0 0 1,0 0 0,0-1-1,6-3 1,-4 0-5,1 0 0,-1 0 0,0-1 0,-1 0-1,0 0 1,0-1 0,0 0 0,8-15 0,-3 1-1,-2 0 0,0 0 1,-1-1-1,-1-1 0,-1 1 0,4-41 0,-7-26-32,-26 154-76,15-29 594,1 0-1,2 0 1,1 0-1,2 49 1,2-72-565,0 1 1,1 0-1,1 0 1,0-1-1,0 1 1,1-1-1,1 0 1,0 0-1,1 0 1,1 0-1,-1-1 1,2 0-1,-1 0 1,2 0-1,11 13 1,-18-23 50,-1-1 0,0 1 1,0-1-1,1 0 1,-1 1-1,0-1 1,1 1-1,-1-1 0,1 0 1,-1 1-1,0-1 1,1 0-1,-1 0 1,1 1-1,-1-1 0,1 0 1,-1 0-1,1 0 1,-1 1-1,1-1 1,-1 0-1,1 0 0,-1 0 1,1 0-1,-1 0 1,1 0-1,-1 0 1,1 0-1,-1 0 0,2-1 1,-1-14-226,-12-24-343,-3 8 762,-2 1-1,-2 0 1,0 2-1,-2 0 1,-1 1 0,-36-36-1,63 67 27,1 0 0,-1-1 0,1 0 0,0 0-1,0 0 1,0-1 0,0 0 0,9 1 0,-5 0-52,19 4-340,56 5 0,-7-9-4510,-28-3-2850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29.9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20019,'0'0'7943,"67"4"-6725,-19-4-962,13 0-192,10-5-1025,9-10-1698,1-4-1408,-4-4-4005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30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1 20435,'0'0'5990,"-61"32"-5542,43 4-287,2 6-97,5 5-64,6 2 32,5 0-64,0-6-32,4-4-1025,3-8-481,-1-8-128,-3-8-448,-3-11-416,-4-4-1730,-12-9-6342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30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64 13933,'0'0'11595,"94"-31"-10121,-38 31-289,12 0-545,3 0-287,0 0-321,-2 0 0,-10 0-1474,-7 0-1344,-13-1-898,-12-13-672,-10-4-2755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30.9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3844,'0'0'13538,"-4"9"-11926,-14 33-1,2 1 1,2 0-1,2 1 1,1 0-1,3 1 1,-5 76-1,13-117-1589,-1-1 0,1 0 0,1 0 0,-1 1 0,0-1 0,1 0 0,0 0 0,-1 0 0,1 0 0,1 0 0,-1 0 0,0 0 0,1 0 0,-1 0 0,1 0 0,0-1 0,0 1 0,0-1 0,0 1 0,1-1 0,-1 0 0,1 0 0,4 3 0,-3-3-16,0-1 0,0 1 0,1-1 0,-1 0 0,1 0 0,-1-1 0,0 1 0,1-1 0,-1 0 0,1 0-1,-1-1 1,1 1 0,-1-1 0,1 0 0,-1 0 0,0-1 0,5-1 0,-2 0-94,-1-1-1,1 1 1,-1-1-1,0-1 1,0 1-1,9-10 0,-10 9 36,0 1 0,1-1 0,-1 1-1,1 0 1,0 0 0,13-6-1,-19 10 48,1 0-1,-1 0 0,0 0 1,1 0-1,-1 0 1,1 0-1,-1 0 0,0 0 1,1 0-1,-1 1 0,0-1 1,1 0-1,-1 0 1,0 0-1,1 0 0,-1 1 1,0-1-1,0 0 0,1 0 1,-1 0-1,0 1 1,0-1-1,1 0 0,-1 1 1,0-1-1,0 0 0,0 0 1,1 1-1,-1-1 1,0 0-1,0 1 0,0-1 1,0 0-1,0 1 1,0-1-1,0 1 0,0-1 1,0 1-1,4 24-56,-7 25 208,-13 10 205,12-49-278,0 0-1,1 0 1,0 0-1,1 1 1,-1 16 0,3-27-156,0-1 1,0 1-1,0-1 1,0 1-1,0-1 1,0 1-1,0-1 1,1 0-1,-1 1 1,0-1-1,0 1 1,0-1 0,0 1-1,1-1 1,-1 1-1,0-1 1,1 0-1,-1 1 1,0-1-1,0 1 1,1-1-1,-1 0 1,1 1 0,-1-1-1,0 0 1,1 0-1,-1 1 1,1-1-1,-1 0 1,1 0-1,-1 0 1,1 1-1,-1-1 1,1 0-1,-1 0 1,1 0 0,-1 0-1,1 0 1,-1 0-1,1 0 1,-1 0-1,1 0 1,-1 0-1,1 0 1,-1-1-1,0 1 1,1 0 0,-1 0-1,1-1 1,24-11-7494,-3-10-3794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31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10 200 12812,'0'0'17120,"13"1"-15892,-5 0-1135,0 0 0,0 0 0,0-1 1,0 0-1,0-1 0,-1 0 0,1 0 0,0-1 0,0 1 0,-1-2 0,1 1 0,-1-1 0,0 0 0,0-1 0,9-5 1,-5 1-78,0 0 0,-1-1 1,0 0-1,-1 0 1,9-11-1,-16 17-15,1 0 0,-1 0 0,0 0 0,0 0-1,0 0 1,0-1 0,-1 1 0,1 0 0,-1-1-1,0 1 1,0-1 0,0 0 0,-1 1 0,1-1 0,-1 0-1,0 1 1,0-1 0,0 0 0,0 0 0,-1 1-1,0-1 1,-1-5 0,0 7-1,1 0 0,-1 0 0,1 0 0,-1 0 0,0 1 0,0-1 0,0 1 0,0-1 0,0 1 0,0-1 0,-1 1 0,1 0 0,0 0 0,0 0 0,-1 1 0,1-1 0,-1 0 0,1 1 0,-1 0 0,1 0 0,-1-1 0,1 1 0,-1 1 0,1-1 0,-1 0 0,1 1 0,-1-1 0,-2 2 0,-4-1 0,1 1 0,0 0 0,-1 1 0,1 0 0,0 0 0,1 0 0,-9 6 0,7-2-18,0 1-1,0-1 1,1 2-1,1-1 1,-1 1 0,2 0-1,-1 1 1,1 0 0,0 0-1,1 0 1,0 0-1,-3 14 1,6-20-17,1 0-1,0 0 1,-1 0-1,2 1 1,-1-1 0,0 0-1,1 1 1,0-1-1,0 1 1,0-1-1,1 0 1,-1 1 0,1-1-1,0 0 1,0 1-1,1-1 1,-1 0-1,1 0 1,0 0 0,0 0-1,1 0 1,-1-1-1,1 1 1,-1-1-1,1 1 1,0-1 0,0 0-1,1 0 1,-1 0-1,1-1 1,-1 1 0,1-1-1,0 0 1,5 2-1,0 0-1086,0-1 1,0 0-1,0-1 0,0 0 0,0-1 0,11 1 1,19-1-5531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31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219 151 3107,'0'0'20120,"-11"-8"-18358,-37-24-988,46 31-759,0 1 0,-1-1-1,1 0 1,0 0 0,0 1 0,0 0-1,-1-1 1,1 1 0,0 0 0,0 0-1,-1 0 1,1 0 0,0 0 0,0 1-1,-1-1 1,1 1 0,0-1 0,0 1-1,0 0 1,0 0 0,0 0 0,-4 3 0,-36 31 151,34-26 1,-3 1 155,7-7-37,-1 1 1,1 0-1,0 0 0,0 0 0,0 0 0,1 1 0,0-1 1,0 1-1,0 0 0,-4 10 0,7-15-261,0 1 1,0-1-1,1 1 1,-1-1-1,0 1 0,0-1 1,1 1-1,-1-1 1,1 0-1,-1 1 0,0-1 1,1 0-1,-1 1 1,1-1-1,-1 0 1,0 1-1,1-1 0,-1 0 1,1 0-1,-1 0 1,1 1-1,-1-1 0,1 0 1,-1 0-1,1 0 1,0 0-1,-1 0 0,1 0 1,-1 0-1,1 0 1,0 0-1,25 0 302,-22 0-232,19-2-11,-1 0-1,1-1 1,34-10-1,-35 7-149,0 1-1,1 1 0,34-2 0,-56 6 14,34-44 588,-33 39-541,1 1-1,0 1 1,0-1 0,1 0-1,-1 1 1,1-1-1,0 1 1,0 0 0,0 1-1,0-1 1,1 1-1,-1-1 1,0 1-1,1 0 1,0 1 0,-1-1-1,1 1 1,0 0-1,0 0 1,0 1 0,0-1-1,0 1 1,0 0-1,0 1 1,0-1 0,-1 1-1,1 0 1,0 0-1,0 0 1,0 1-1,-1 0 1,1 0 0,-1 0-1,1 0 1,4 4-1,3 0-48,0 0 0,0 0-1,1-1 1,0-1 0,0 0 0,1-1-1,-1 0 1,1-1 0,23 1-1,-33-3 53,0 0 0,1 0-1,-1-1 1,0 1-1,0-1 1,0 0 0,0 0-1,0 0 1,0-1 0,0 1-1,0-1 1,-1 0-1,1 0 1,0-1 0,-1 1-1,0-1 1,0 1-1,0-1 1,0 0 0,0 0-1,0-1 1,-1 1 0,1 0-1,-1-1 1,0 0-1,0 1 1,0-1 0,-1 0-1,1 0 1,-1 0 0,0 0-1,0 0 1,0 0-1,-1 0 1,0-7 0,-3-38 48,3 49-47,0-1 0,0 1 0,0-1 0,0 0-1,0 1 1,0-1 0,-1 0 0,1 1 0,0-1-1,0 1 1,-1-1 0,1 1 0,0-1 0,-1 1-1,1-1 1,-1 1 0,1-1 0,-1 1 0,1-1-1,-1 1 1,1 0 0,-1-1 0,0 0 0,0 2-4,0-1-1,0 1 1,0-1 0,0 1 0,0-1 0,0 1 0,0 0 0,0-1 0,1 1-1,-1 0 1,0 0 0,0-1 0,1 1 0,-1 0 0,1 0 0,-1 0 0,0 0 0,1 0-1,0 0 1,-1 2 0,-3 6 2,0 0 1,1 1-1,0 0 0,1 0 1,0 0-1,1 0 0,0 0 1,0 1-1,1-1 0,1 12 1,1-2 12,1-1 0,0 0 0,1 0 0,10 27 0,39 66-138,-41-91-81,0 1 0,-2 0-1,-1 1 1,0 0 0,-2 0 0,0 0-1,5 47 1,-11-54 442,-2-1-1,0 1 0,0-1 1,-2 1-1,0-1 1,0 0-1,-2 0 1,-6 17-1,8-25-122,0 0 1,-1 0-1,0 0 0,0-1 1,0 1-1,-1-1 0,0 0 1,0 0-1,0-1 0,-1 1 1,0-1-1,0-1 0,0 1 0,-1-1 1,1 0-1,-1 0 0,0-1 1,-10 4-1,14-6-108,-1 0 0,1 0 0,0-1 0,0 1 0,-1-1 0,1 1 0,0-1 0,-1 0 0,1-1 0,0 1 0,-1 0 0,1-1 0,0 0 0,0 0 0,-1 0 0,1 0 0,0 0 0,0-1 0,0 1 0,-3-3 0,2 0 0,0 1 0,1-1 0,-1 0 0,1 0 0,0 0 0,0 0 0,1-1 0,-1 1 0,1-1 0,0 0 0,-3-9 0,1 0 0,0-1 0,2 0 0,0 0 0,0 0 0,2 0 0,0 0 0,0 0 0,4-16 0,-1 18-121,0 0-1,1 0 1,1 1 0,0-1-1,0 1 1,1 1-1,1-1 1,0 1 0,1 0-1,0 1 1,1 0 0,-1 0-1,2 1 1,0 0-1,0 0 1,19-12 0,5 1-974,1 0 0,1 3 0,0 1 0,48-15 0,-41 17-6902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2:58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14734,'0'0'4676,"-30"1"-4804,20 1-128,-6 3-4388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28.853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1 391 7655,'0'0'5622,"11"1"-3936,48 6-3,100 10 1172,235-27-1025,-40 1-606,110 40 206,1-1 1138,121-60-2194,0-37 1158,-310 34-1116,1368-123-309,1451 34-38,-2707 116-58,253-12 11,-640 18-41,0 1 1,0-1 0,0 0-1,0 0 1,-1 0-1,1-1 1,0 1 0,0 0-1,0 0 1,-1 0 0,1-1-1,0 1 1,0 0 0,0-1-1,-1 1 1,1-1 0,0 1-1,-1 0 1,1-1 0,0 0-1,-1 1 1,1-1 0,-1 1-1,1-1 1,-1 0 0,1 1-1,-1-1 1,1 0 0,-1 0-1,0 0 1,1 1 0,-1-1-1,0 0 1,0 0 0,1 0-1,-1 1 1,0-1 0,0 0-1,0 0 1,0 0 0,0 0-1,0 1 1,0-1 0,-1 0-1,1-1 1,16 16-4477,-12-11 3754,-1 0 0,1-1 0,-1 1 0,1 0 0,0-1 0,0 0 0,0 0 0,0 0 0,5 1 0,6-1-5024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29.21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9 34 11563,'0'0'7084,"16"-7"-5883,-9 4-1046,2-1 0,0 0 0,0 1 1,0 0-1,1 0 0,-1 1 0,1 0 1,0 1-1,-1 0 0,1 1 0,0 0 1,19 2-1,14 6 101,-1 1 1,1 2-1,-1 2 0,-1 2 0,-1 1 0,44 26 1,-82-42-191,0 1 1,0 0-1,0 1 0,0-1 1,-1 0-1,1 0 1,0 1-1,-1-1 0,1 1 1,-1 0-1,1-1 1,-1 1-1,0 0 0,0 0 1,0 0-1,0-1 1,0 1-1,0 1 1,0-1-1,-1 0 0,1 0 1,-1 0-1,1 0 1,-1 0-1,0 0 0,0 1 1,0-1-1,0 0 1,0 0-1,0 0 0,-1 0 1,1 1-1,-1-1 1,0 0-1,1 0 0,-1 0 1,0 0-1,0 0 1,0 0-1,-1-1 1,1 1-1,-2 2 0,-6 7 304,-1-1 0,0 0 0,0-1 0,-1 0-1,-14 9 1,22-16-298,-141 90 1978,96-65-1830,1 2 0,2 3 1,-63 56-1,103-83-478,-1 0 1,2 1-1,-1-1 1,0 1 0,1 0-1,0 0 1,1 1-1,-6 12 1,8-18 80,1-1 0,0 0 1,0 1-1,0-1 0,-1 1 1,1-1-1,0 1 0,0-1 1,0 1-1,0-1 0,0 1 0,0-1 1,0 1-1,0-1 0,0 0 1,0 1-1,0-1 0,0 1 1,0-1-1,1 1 0,-1-1 0,0 1 1,0-1-1,0 1 0,1-1 1,-1 0-1,0 1 0,0-1 1,1 1-1,18 2-9112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29.878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52 213 7944,'0'0'6897,"-8"10"-4260,-27 31-651,27-23 778,18-12-1563,21-11-294,-30 5-815,21-7 329,1-1 0,-1-1-1,-1-1 1,27-17-1,81-59 90,-100 66-453,28-26 30,-41 33 146,-1 0 0,2 1 0,30-18 0,-46 30-208,-1 0-1,0 0 1,0 0 0,0 0-1,1-1 1,-1 1-1,0 0 1,1 0-1,-1 0 1,0 0-1,0 0 1,1 0 0,-1 0-1,0 0 1,1 0-1,-1 0 1,0 0-1,0 0 1,1 0 0,-1 0-1,0 0 1,1 0-1,-1 0 1,0 0-1,0 0 1,1 0 0,-1 0-1,0 1 1,1-1-1,-1 0 1,0 0-1,0 0 1,0 0 0,1 1-1,-1-1 1,0 0-1,0 0 1,1 1-1,-1 14 212,-10 17-47,-18 26 341,-13 28-278,39-80-273,0 1 0,0-1 0,0 1-1,1-1 1,0 1 0,0 0 0,1 0 0,0-1 0,0 1 0,2 12 0,-2-18-138,0 0 1,1 0 0,-1 0 0,1 0-1,-1 0 1,1 0 0,-1 0-1,1 0 1,0 0 0,-1-1-1,1 1 1,0 0 0,0-1-1,-1 1 1,1 0 0,0-1-1,0 1 1,0-1 0,0 1 0,0-1-1,0 1 1,0-1 0,0 0-1,0 0 1,0 1 0,0-1-1,0 0 1,2 0 0,20 0-5799,-17 0 3655,23-2-11022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30.269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57 4 14638,'0'0'13004,"-53"9"-10698,50-8-1217,17-1-1153,8 0-897,6 0-2594,-1-13-3428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34.440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320 7 17104,'-10'-2'648,"0"0"-1,0 1 0,-1 0 1,1 0-1,0 1 1,-1 0-1,1 1 0,0 0 1,-1 1-1,-18 6 1,17-4-334,1 0 0,0 1 1,1 0-1,-1 1 1,1 0-1,0 1 1,1 0-1,0 1 1,0 0-1,0 0 0,1 1 1,0 0-1,1 0 1,0 1-1,1 0 1,-1 0-1,2 0 1,0 1-1,-7 19 0,9-21-243,1 0 0,0 0-1,0 0 1,1 0 0,0 0-1,1 0 1,-1 1-1,2-1 1,0 0 0,0 0-1,0 0 1,1 0 0,0 0-1,1 0 1,0 0-1,1-1 1,0 1 0,0-1-1,0 0 1,1 0-1,1-1 1,-1 1 0,1-1-1,0 0 1,12 10 0,-16-15-66,1 0 1,-1 1-1,1-1 1,0 0-1,-1 0 1,1-1-1,0 1 1,0 0 0,0-1-1,0 0 1,0 0-1,0 0 1,1 0-1,-1 0 1,0-1-1,1 1 1,-1-1-1,0 0 1,1 0 0,-1 0-1,0-1 1,0 1-1,1-1 1,-1 1-1,0-1 1,0 0-1,0-1 1,0 1-1,0 0 1,0-1-1,0 0 1,0 1 0,0-1-1,-1 0 1,1-1-1,-1 1 1,1 0-1,2-4 1,0 0 6,-1-1 1,1 1-1,-1-1 1,0 0-1,-1 0 1,1 0-1,-2-1 1,1 1-1,-1-1 1,0 0-1,0 1 1,-1-1-1,0 0 1,-1 0-1,0-9 1,0 15-13,-1 0 0,1 0 0,-1 0 0,0 0 0,0 0 0,0 0 0,0 1 0,0-1 0,0 0 0,0 1 0,-1-1 0,1 0 0,0 1 0,-1 0 0,0-1 0,1 1 0,-1 0 0,0 0 0,1 0 0,-1 0 0,0 0 0,0 0 0,0 0 0,0 1 0,0-1 0,0 1 0,0-1 0,0 1 0,0 0 0,0 0 0,0 0 0,0 0 0,0 0 0,-4 1 0,-2-1 0,0 1 0,-1 0 0,1 0 0,0 1 0,0 0 0,0 1 0,-12 4 0,14-3 0,0-2 0,1 0 0,-1 1 0,1 0 0,-1 0 0,1 1 0,0 0 0,0 0 0,1 0 0,-1 0 0,1 1 0,0-1 0,-5 8 0,11-11 0,-1 0 0,1 0 0,0 0 0,0-1 0,0 1 0,0-1 0,0 1 0,0-1 0,0 0 0,0 0 0,0 0 0,0 0 0,0 0 0,4-1 0,-2 1 0,108-3-3250,-1-7-5325,-76 5-4135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34.800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69 1 15791,'0'0'16976,"-29"58"-16976,15-43 0,0-3 0,7-3 0,3-6 0,4-18 0,7-5-545,3-4-4547,-1-4-3749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35.30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653 141 9897,'0'0'3267,"1"-11"-806,0 7-2156,7-45 2018,-8 46-2137,1 1 1,-1 0 0,0 0 0,0-1 0,0 1-1,0 0 1,0 0 0,-1-1 0,1 1 0,0 0 0,-1 0-1,0 0 1,0 0 0,0 0 0,0-1 0,0 1-1,0 1 1,0-1 0,0 0 0,-1 0 0,-2-2-1,-6-1 201,0 2-1,0-1 0,0 1 1,-1 1-1,1 0 0,-1 1 1,1 0-1,-19 0 0,3 2 386,1 0 0,-41 9 0,21 0-448,0 2 1,-48 20-1,73-24-313,1 0 0,0 2 0,1 0 1,0 1-1,0 1 0,1 1 0,-16 15 0,25-18 13,0 0-1,1 0 1,0 0-1,1 1 1,0 0-1,1 1 1,0-1 0,1 1-1,0 0 1,0 0-1,2 1 1,-1-1-1,0 16 1,0 20 144,7 98 1,-4-140-169,1 9 6,1 0 1,0 0-1,1 0 0,1 0 0,0-1 0,1 1 1,0-1-1,1 0 0,1 0 0,1-1 0,-1 0 0,2 0 1,0-1-1,1 0 0,0-1 0,0 0 0,1 0 1,19 13-1,-12-11 10,1-2 1,1 0-1,-1-1 0,2-1 1,-1-1-1,1-1 1,0-1-1,1 0 1,-1-2-1,1 0 0,0-2 1,26 0-1,-16-3 112,0-2-1,0-1 1,-1-2 0,0-1-1,0-1 1,0-2-1,-1-1 1,-1-1 0,0-1-1,0-2 1,-2-1-1,0-1 1,-1-2-1,0 0 1,-2-2 0,0 0-1,-2-2 1,0-1-1,21-30 1,-32 38-128,-1-2 0,-1 1 0,0-1 0,-2-1 0,0 1 0,-1-1 0,-1 0 0,0-1 0,-2 1 0,0-1 0,-1 0 0,-1 0 0,-1 0 0,-1 0 0,-4-23 0,3 30 0,0 0 0,-1 0 0,-1 0 0,-1 0 0,1 1 0,-2 0 0,0 0 0,0 0 0,-1 1 0,-1 0 0,0 0 0,0 1 0,-1 0 0,0 0 0,-1 1 0,0 0 0,0 1 0,-1 0 0,0 1 0,0 0 0,-1 0 0,0 1 0,-16-5 0,5 4-58,1 1 1,-1 2-1,0 0 1,0 1-1,0 1 1,-1 1-1,1 2 0,0 0 1,-1 1-1,1 1 1,0 2-1,0 0 0,-33 12 1,19-3-3915,7-3-3934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3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2114,'0'0'-384,"4"-3"-289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3.5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166 179 1794,'37'-17'2898,"-8"5"-66,38-24 1,-61 33-1989,-1-1 1,1 1 0,-1-1-1,0 0 1,0-1 0,-1 1 0,1-1-1,-1 0 1,0 0 0,0-1-1,-1 1 1,6-12 0,-8 16-623,-1 0 0,1 0 0,-1-1 0,1 1 0,-1 0 0,0 0 0,0 0 0,1-1 1,-1 1-1,0 0 0,0 0 0,0-1 0,0 1 0,-1 0 0,1 0 0,0 0 0,0-1 0,-1 1 1,1 0-1,-1 0 0,1 0 0,-1 0 0,1 0 0,-1 0 0,0 0 0,0 0 0,0-1 1,-1 0-51,-1 1 1,1 0-1,0 0 0,0 0 1,0 0-1,-1 0 1,1 0-1,-1 1 1,1-1-1,-1 1 1,1-1-1,-5 1 1,-5 0 22,0 1 0,0 0 1,0 1-1,-22 6 1,17-2-101,0 1-1,1 1 1,0 1 0,0 0 0,1 0 0,0 2 0,0 0 0,-12 13-1,18-16-57,1-1 1,1 1-1,-1 1 0,1 0 0,1 0 0,0 0 0,0 0 0,1 1 0,0 0 0,0 0 0,1 1 0,1-1 0,0 1 0,-2 14 0,4-21-26,1-1 1,0 1-1,0-1 0,0 0 0,1 1 1,-1-1-1,1 0 0,0 1 0,0-1 1,0 0-1,0 1 0,0-1 0,1 0 1,0 0-1,-1 0 0,1-1 0,0 1 1,3 3-1,-1-3 28,0 1 1,1-1-1,-1 1 0,1-1 1,0-1-1,0 1 0,0-1 1,0 0-1,0 0 0,7 2 1,11 0-470,1 0 1,-1-2 0,0 0 0,28-2 0,-47 0 166,7 0-840,-1-1 0,1 1 0,-1-2-1,0 0 1,0 0 0,0-1 0,0 0-1,10-4 1,25-16-7988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3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0 18578,'0'0'6790,"-32"91"-5028,16-35-513,-2 3-577,0 3-287,2-5-65,2-5-96,6-7-160,0-12 0,7-9-64,1-9-1313,0-10-1281,7-5-1410,3-9-2979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4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89 18546,'0'0'12411,"-11"4"-12427,6-1 46,-1 0-1,1 0 1,-1 1-1,1-1 1,0 1-1,1 0 1,-1 1-1,1-1 1,0 1-1,0 0 1,0 0-1,0 0 1,1 0-1,0 1 1,0-1-1,0 1 1,1 0-1,0 0 1,0 0-1,-1 9 1,2-11 41,-9 52 502,10-55-562,0 1 0,0-1 0,-1 1 0,1-1 0,0 1 0,0 0 1,1-1-1,-1 1 0,0-1 0,0 1 0,1-1 0,-1 1 0,1-1 0,-1 1 0,1-1 0,0 1 0,-1-1 0,1 0 1,0 0-1,0 1 0,0-1 0,0 0 0,0 0 0,0 0 0,1 0 0,-1 0 0,0 0 0,0 0 0,3 1 0,1-1-5,0 0-1,-1 0 0,1-1 1,0 0-1,0 0 0,0 0 1,-1 0-1,1-1 0,0 0 1,0 0-1,-1 0 1,1 0-1,-1-1 0,1 0 1,7-4-1,-5 2 2,0-1 1,-1 0-1,0 0 0,1-1 1,-2 0-1,1 0 0,-1 0 1,1 0-1,3-8 0,-4 6-3,0 1 0,-1-2 0,0 1 0,0 0 0,-1-1 0,0 1 0,0-1 0,-1 0 0,0 0 0,-1 0-1,0 0 1,0 0 0,-1-1 0,0 1 0,-1 0 0,0 0 0,-4-16 0,4 22-110,-1-1 0,-1 1 0,1-1 0,0 1 0,-1 0 0,1 0 0,-1 0 0,0 0 0,0 1 0,0-1 0,-1 1 0,1 0 0,-1-1 0,1 2 0,-1-1 0,0 0 0,1 1 0,-1-1 0,0 1 0,0 0 0,-5 0 0,7 0 6,0 1-1,0 0 0,0-1 1,0 1-1,0 0 0,0 0 1,0 0-1,0 1 0,0-1 0,0 0 1,0 1-1,0-1 0,0 1 1,0 0-1,0-1 0,0 1 1,0 0-1,1 0 0,-1 0 1,0 1-1,1-1 0,-1 0 0,0 1 1,1-1-1,0 1 0,-1-1 1,1 1-1,0 0 0,0-1 1,0 1-1,0 0 0,0 0 0,0 0 1,1 0-1,-1 0 0,1 0 1,-1 0-1,1 0 0,0 0 1,-1 0-1,1 3 0,0 14-4506,0-3-1489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4.5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0 21877,'-10'0'3566,"-9"1"-2956,-1 1 0,1 1 1,0 1-1,1 0 1,-1 1-1,1 1 0,0 1 1,0 1-1,0 0 0,1 1 1,-21 16-1,86-24-610,7-4-208,38 0-495,-86 4 664,-1-1-1,1 1 1,-1 0-1,1 0 1,-1 1-1,0 0 1,0 0-1,0 0 1,0 1-1,10 6 1,-13-8 47,-1 1 0,0-1 1,0 1-1,1 0 1,-1-1-1,0 1 0,0 0 1,-1 1-1,1-1 1,0 0-1,-1 0 0,1 1 1,-1-1-1,0 1 0,0-1 1,0 1-1,0 0 1,0-1-1,-1 1 0,1 0 1,-1 0-1,1-1 1,-1 4-1,-1-2 23,0 0 0,0 0 0,-1-1 0,1 1-1,-1 0 1,0-1 0,0 1 0,0-1 0,0 0 0,0 0 0,-1 0 0,0 0 0,1 0-1,-5 3 1,-7 5 67,0-1-1,0 0 0,-1-1 0,0-1 1,-1-1-1,-18 8 0,24-12-97,0 0 0,-1 0 0,1-1 0,0 0 0,-1 0 0,1-2 0,-1 1 0,-18-2 0,28 1-39,0-1-1,0 1 1,0 0 0,1-1 0,-1 1-1,0-1 1,0 1 0,1-1 0,-1 1-1,0-1 1,1 0 0,-1 1 0,1-1-1,-1 0 1,1 1 0,-1-1 0,1 0-1,-1 0 1,1 1 0,-1-1-1,1 0 1,0 0 0,0 0 0,-1 0-1,1 1 1,0-1 0,0 0 0,0 0-1,0 0 1,0 0 0,0 0 0,0 0-1,0 1 1,1-1 0,-1 0 0,0 0-1,0 0 1,1 0 0,-1 1 0,0-1-1,1 0 1,0-1 0,20-34-4556,5 9-2404,6-4-2685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4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45 17264,'0'0'11280,"-3"10"-9011,-11 32-630,14-41-1629,0-1-1,0 1 1,0 0 0,0-1 0,0 1-1,-1 0 1,1 0 0,1-1 0,-1 1-1,0 0 1,0-1 0,0 1 0,0 0-1,0 0 1,1-1 0,-1 1-1,0 0 1,1-1 0,-1 1 0,0-1-1,1 1 1,-1 0 0,1-1 0,-1 1-1,1-1 1,-1 1 0,1-1-1,-1 1 1,1-1 0,0 0 0,-1 1-1,1-1 1,0 0 0,-1 1 0,1-1-1,0 0 1,-1 0 0,1 0 0,1 1-1,29 0-69,-24-1 46,15 0 14,0-1 0,40-7 0,-56 7 0,-1 0 0,0 0 0,1 0 0,-1-1 0,0 0 0,0 0 0,-1-1 0,1 1 0,0-1 0,-1 0 0,1 0 0,-1-1 0,0 1 0,0-1 0,0 0 0,-1 0 0,1 0 0,2-6 0,-5 9 0,0 0 0,0 0 0,-1 0 0,1 0 0,-1-1 0,1 1 0,-1 0 0,1 0 0,-1-1 0,0 1 0,1 0 0,-1-1 0,0 1 0,0 0 0,0-1 0,0 1 0,0-1 0,-1 1 0,1 0 0,0 0 0,-1-1 0,1 1 0,0 0 0,-1-1 0,0 1 0,1 0 0,-1 0 0,-1-2 0,0 2 0,0-1 0,0 0 0,-1 1 0,1 0 0,-1-1 0,1 1 0,-1 0 0,1 0 0,-1 1 0,1-1 0,-1 1 0,0-1 0,-3 1 0,-5-1 0,1 1 0,-1 0 0,1 1 0,-1 0 0,1 0 0,-19 6 0,15 0 0,1-1 0,0 2 0,0 0 0,1 0 0,0 1 0,0 1 0,-18 20 0,24-25 0,1 1 0,-1 0 0,1 0 0,1 0 0,0 1 0,-1 0 0,2-1 0,-1 2 0,1-1 0,0 0 0,1 1 0,0-1 0,0 1 0,0-1 0,1 1 0,0 13 0,1-19 0,1 1 0,0-1 0,0 0 0,0 0 0,0 0 0,0 0 0,0 0 0,1 0 0,-1 0 0,1 0 0,-1 0 0,1 0 0,0-1 0,-1 1 0,1-1 0,0 1 0,0-1 0,0 0 0,0 0 0,1 0 0,-1 0 0,0 0 0,0 0 0,0-1 0,1 1 0,-1-1 0,4 1 0,11 1 0,0 0 0,30 0 0,-35-2 0,11 0-17,1 2-880,-1-2 0,1-1 1,-1-1-1,41-8 1,-16-8-7512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5.8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144 324 14862,'0'0'5776,"1"-9"-3309,3-31-263,-4 39-2106,0 0 0,0-1 0,0 1 0,0 0 0,0 0 0,-1-1 0,1 1 0,0 0 0,-1 0 0,1-1 0,-1 1 0,1 0 0,-1 0 0,0 0 0,1 0 0,-1 0 0,0 0 0,0 0 0,0 0 0,0 0 0,0 0 0,0 1 0,0-1 0,0 0 0,0 1 0,0-1 0,0 0 0,0 1 0,-1-1 0,1 1 0,0 0 0,0-1 1,0 1-1,-1 0 0,1 0 0,0 0 0,-1 0 0,1 0 0,0 0 0,0 0 0,-1 0 0,1 1 0,-2 0 0,-2-1-70,0 1 0,0 0 0,0 0 0,1 1 0,-1-1 0,0 1 0,1 0 0,-9 6 0,7-4-11,1 2 1,0-1 0,0 0 0,1 1 0,0 0-1,0 0 1,0 0 0,0 1 0,1-1 0,0 1-1,1 0 1,0-1 0,0 1 0,0 1 0,1-1-1,0 0 1,-1 13 0,3-18-13,-1-1 0,1 1 0,0-1 0,-1 1 0,1-1 0,0 0-1,0 1 1,0-1 0,0 0 0,0 0 0,0 0 0,0 1 0,0-1 0,1 0 0,-1-1 0,0 1 0,1 0 0,-1 0 0,1-1 0,-1 1 0,0 0-1,1-1 1,0 0 0,-1 1 0,1-1 0,-1 0 0,1 0 0,-1 1 0,1-1 0,0-1 0,-1 1 0,1 0 0,-1 0 0,2-1 0,8 0 68,0 0-1,0 0 1,20-6 0,-13 0-26,0 0 1,-1-1-1,0 0 0,-1-2 0,0 0 0,0-1 0,-1 0 0,0-1 0,-1-1 0,-1 0 1,16-21-1,-18 22 5,-2-1-1,1-1 1,-2 0 0,0 0 0,-1-1 0,0 0 0,-1 0 0,-1-1 0,0 1 0,-1-1 0,-1 0-1,0-1 1,0-21 0,-3 36-40,0 1 0,0-1-1,0 1 1,0-1 0,0 1-1,0-1 1,0 1 0,0-1-1,-1 1 1,1-1 0,-1 1 0,1 0-1,-1-1 1,0 1 0,1 0-1,-1-1 1,0 1 0,-1-2-1,1 3 0,0-1-1,1 1 1,-1 0-1,0 0 0,0 0 1,1 0-1,-1-1 1,0 1-1,0 0 0,1 0 1,-1 1-1,0-1 1,0 0-1,1 0 0,-1 0 1,0 0-1,0 1 1,1-1-1,-1 0 0,0 1 1,1-1-1,-1 0 1,1 1-1,-1-1 0,0 1 1,-4 3 29,1 0 1,-1 0-1,1 1 1,0-1-1,1 1 1,-1 0-1,-4 8 1,2 0-41,-1 0 0,2 1 0,0 0 0,1 0 0,0 0 0,1 0 0,-1 17 0,4-26 0,-1-1 0,1 1 0,1 0 0,-1 0 0,1-1 0,0 1 0,0 0 0,0-1 0,0 1 0,1-1 0,0 1 0,0-1 0,0 0 0,0 0 0,1 0 0,0 0 0,0 0 0,0 0 0,0-1 0,0 1 0,1-1 0,-1 0 0,1 0 0,0-1 0,6 5 0,2-2-408,0 1-1,0-2 1,0 0-1,23 5 1,54 1-6006,-29-9-4636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6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 60 13773,'0'0'5402,"5"-10"-2252,17-29-470,-22 39-2632,1 0 1,-1 0-1,0-1 0,0 1 0,0 0 1,0 0-1,0 0 0,1-1 1,-1 1-1,0 0 0,0 0 0,0-1 1,0 1-1,0 0 0,0 0 0,0-1 1,0 1-1,0 0 0,0-1 1,0 1-1,0 0 0,0 0 0,0-1 1,0 1-1,0 0 0,0 0 1,0-1-1,0 1 0,0 0 0,0 0 1,-1-1-1,1 1 0,0 0 1,0 0-1,0 0 0,0-1 0,-1 1 1,1 0-1,0 0 0,0 0 1,0-1-1,-1 1 0,1 0 0,0 0 1,0 0-1,-1 0 0,1 0 1,0 0-1,0 0 0,-1 0 0,1-1 1,0 1-1,0 0 0,-1 0 0,1 0 1,-15 2 276,14-2-124,-9 3-112,0 1 0,0 0 0,0 0 1,1 1-1,-1 0 0,1 0 0,0 1 0,-15 14 1,-3 4 373,-31 35 0,52-53-425,0 0 0,0 0-1,1 1 1,0 0 0,0 0 0,0 0-1,1 1 1,1-1 0,-1 1-1,1 0 1,0 0 0,1 0-1,0 0 1,0 1 0,0 9 0,2-17-34,0 1 0,1-1 0,0 1 0,-1 0 0,1-1 0,0 1 0,0-1 0,0 1 0,0-1 0,0 0 0,0 1 0,0-1 1,0 0-1,0 0 0,1 0 0,-1 0 0,1 0 0,-1 0 0,0 0 0,1 0 0,0-1 0,-1 1 0,1-1 0,-1 1 0,1-1 1,0 1-1,-1-1 0,1 0 0,0 0 0,-1 0 0,4 0 0,68 0 86,-58-1-134,12-1-755,0-1 0,0-1 0,42-12 0,-45 8-3451,46-21-1,-28 7-4482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7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9833,'0'0'10159,"4"-6"-8178,13-16 85,-13 17-337,-10 1 5624,5-1-9291,2 14-10993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7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1 16496,'0'0'8408,"0"9"-7271,-1 23-361,-2 0 0,-1 1 0,-2-2 0,-12 40 0,6-22 588,-7 53 1,19-102-1367,0 1 0,0-1 0,0 1 0,-1-1 0,1 1 0,0-1 0,0 1 0,0-1 0,0 1 0,0-1 0,0 1 0,0-1 0,0 1 0,0-1 1,0 1-1,0-1 0,0 1 0,1-1 0,-1 1 0,0-1 0,0 1 0,1-1 0,-1 0 0,0 1 0,0-1 0,1 1 0,-1-1 0,0 0 0,1 1 1,-1-1-1,0 0 0,1 1 0,-1-1 0,1 1 0,15-10-1933,13-25-10295,-21 15 1084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7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11755,'0'0'16106,"-3"14"-14958,-39 179 2172,40-147-2882,15-95-438,-12 34 0,1 1 0,1-1 0,0 1 0,1 0 0,0 0 0,1 1 0,10-19 0,-12 30 0,0 1 0,1-1 0,-1 1 0,0 0 0,1 0 0,-1 0 0,1 0 0,-1 1 0,1-1 0,0 1 0,-1 0 0,1 0 0,-1 0 0,1 1 0,5 1 0,4-2 0,14 1-898,-19 0-180,0 0 1,0-1 0,0 0 0,0 0-1,0 0 1,0-1 0,-1-1 0,1 1-1,0-1 1,-1 0 0,1-1 0,-1 0-1,1 0 1,-1-1 0,10-6 0,-5-3-10033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8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56 16432,'0'0'10660,"6"-9"-8017,22-29-946,-26 29-1128,-11 11-150,-11 7-72,0 5-347,1 1 0,-29 28 0,42-38 0,1 1 0,-1 1 0,1-1 0,0 1 0,1-1 0,0 1 0,0 1 0,0-1 0,1 0 0,0 1 0,-3 14 0,6-21-22,0 0 0,0 0-1,0 0 1,0 1 0,0-1 0,0 0-1,0 0 1,0 1 0,0-1 0,1 0 0,-1 0-1,1 0 1,-1 0 0,1 1 0,-1-1 0,1 0-1,-1 0 1,1 0 0,0 0 0,0 0-1,0 0 1,-1-1 0,3 2 0,-1 0-136,1 0 1,0 0-1,0-1 1,0 0-1,0 1 1,0-1-1,0 0 0,7 1 1,7 0-1310,-1-1 1,32-1-1,-34 0 163,20-2-6042,-1-7-4302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8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17457,'0'0'10164,"-8"5"-8696,3-3-1367,1 0 0,0 1 1,0-1-1,0 1 0,0 0 0,0 0 0,0 1 1,1-1-1,0 1 0,-1 0 0,2-1 1,-1 1-1,0 1 0,1-1 0,-1 0 0,1 1 1,1-1-1,-1 1 0,1-1 0,-1 1 1,1 0-1,0 0 0,1 0 0,-1 0 0,1 8 1,1-11-99,-1 0 0,1-1 1,0 1-1,-1-1 1,1 1-1,0-1 0,0 1 1,0-1-1,0 0 1,0 1-1,0-1 0,0 0 1,0 0-1,1 1 0,-1-1 1,0 0-1,1 0 1,-1-1-1,1 1 0,-1 0 1,1 0-1,-1-1 1,1 1-1,0-1 0,-1 1 1,1-1-1,0 0 1,-1 0-1,4 1 0,53-1 189,-53 0-170,2-2-3,1 1 0,0-2 0,-1 1 0,1-1 0,-1 0 0,0 0 0,0-1 0,0 0 0,-1 0 0,1-1 0,-1 0 0,0 0 0,0 0 0,-1-1 0,7-7 0,0-2-33,0 0 0,17-29-1,-39 60 14,3-5 44,0 0 0,1 1-1,0-1 1,1 1 0,0 1 0,0-1 0,2 1 0,0-1-1,0 1 1,-1 21 0,4-33-43,1 1 0,0 0 0,0 0 0,-1-1 0,1 1 0,0 0 0,1-1 0,-1 1 0,0-1 0,0 0 0,0 1 0,1-1 0,-1 0 0,1 0 0,-1 0 0,1 0 0,0 0 0,-1 0 0,1 0 0,0 0 0,0-1 0,-1 1 0,1 0 0,0-1 0,0 0 0,0 0 0,0 1 0,0-1 0,-1 0 0,4-1 0,63 0 0,-65 1 0,4-1-430,1-1 0,-1 0 0,0 0 1,0-1-1,0 1 0,0-2 0,-1 1 0,1-1 0,-1 0 0,0 0 1,0-1-1,0 1 0,-1-1 0,1-1 0,-1 1 0,0-1 0,-1 0 1,1 0-1,-1 0 0,-1-1 0,1 1 0,3-11 0,1-9-6179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9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1 16271,'0'0'9812,"-9"11"-8370,-17 25-120,2 0 0,-33 67 0,44-77-1137,2 0 0,0 1 0,2 0 0,1 1 0,-7 49 1,14-71-294,1 0 0,-1-1 1,1 1-1,1 0 1,-1 0-1,1 0 0,1 6 1,11 7-3205,-11-18 2710,0 0 1,-1 0 0,1-1-1,0 1 1,0 0 0,0-1-1,-1 1 1,1-1 0,0 1-1,0-1 1,0 0 0,3 0-1,10 0-6332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09.4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0 14446,'0'0'12134,"-9"2"-11088,-1 0-853,1 1-1,0 1 1,-1 0-1,2 0 1,-1 0 0,0 1-1,1 1 1,0-1-1,0 1 1,1 1-1,-1-1 1,1 1-1,-10 14 1,12-16-112,1 0 0,0 0 0,0 1 0,0 0 0,0 0 0,1 0 1,0 0-1,0 0 0,1 1 0,0-1 0,0 1 0,0 0 0,1 0 0,0-1 0,0 9 0,1-14-74,0 0-1,0 0 0,1 0 0,-1 0 1,0 0-1,0 0 0,1 0 0,-1 0 1,1 0-1,-1 0 0,1 0 0,-1 0 1,1 0-1,-1 0 0,1 0 0,0-1 1,0 1-1,-1 0 0,1 0 0,0-1 1,0 1-1,0 0 0,0-1 0,0 1 1,0-1-1,0 1 0,1-1 0,2 2 18,0-2 0,0 1 0,0 0 0,0-1 0,0 0-1,0 0 1,0 0 0,4-1 0,0 0 14,1 0 1,-1-1 0,0 0 0,0 0-1,-1-1 1,1 0 0,11-7 0,-11 4-68,0 0 1,0-1 0,-1 0 0,0 0-1,-1-1 1,0 0 0,0 0-1,0 0 1,-1-1 0,-1 0 0,1 0-1,-1 0 1,-1 0 0,0-1 0,0 0-1,2-13 1,-5 23 24,0-1-1,0 1 1,0-1 0,0 1-1,1 0 1,-1-1 0,0 1-1,0 0 1,0-1 0,0 1-1,0-1 1,0 1 0,0-1-1,0 1 1,0 0 0,0-1-1,0 1 1,0-1 0,0 1-1,0 0 1,-1-1 0,1 1-1,0-1 1,0 1 0,0 0-1,0-1 1,-1 1 0,1 0-1,0-1 1,0 1 0,-1 0-1,1 0 1,0-1 0,-1 1-1,1 0 1,0 0-1,-1-1 1,1 1 0,-1 0-1,1 0 1,0 0 0,-1-1-1,-6 5-144,1 0 128,0 1 1,1-1 0,0 2-1,0-1 1,0 0-1,1 1 1,0 0 0,0 0-1,0 0 1,1 1-1,0-1 1,0 1-1,0 0 1,1-1 0,0 1-1,-1 12 1,3-17 21,1-1-1,-1 0 1,1 0 0,0 0 0,-1 0-1,1 0 1,0 0 0,0 0 0,0 0-1,0 0 1,0 0 0,0 0 0,0-1-1,0 1 1,0 0 0,0-1 0,0 1-1,1-1 1,-1 1 0,0-1 0,0 0-1,1 1 1,-1-1 0,0 0 0,1 0 0,-1 0-1,0 0 1,0 0 0,2 0 0,53 1 80,-44-2-121,41 1-582,48 0 2264,-99-1-1623,-1 1 1,0-1 0,0 0 0,0 0 0,0 0 0,0 0 0,1 0-1,-2-1 1,1 1 0,0 0 0,0 0 0,0-1 0,-1 1 0,1-1 0,0 1-1,-1 0 1,1-1 0,-1 1 0,0-1 0,1-2 0,6-33 91,-7 37-111,2-12 0,-1 7 0,-1 0 0,1-1 0,0 1 0,1 0 0,-1 0 0,1 0 0,3-6 0,-4 9 0,1 1 0,-1-1 0,1 1 0,-1-1 0,1 1 0,-1 0 0,1-1 0,0 1 0,0 0 0,0 0 0,0 0 0,-1 1 0,1-1 0,0 0 0,0 1 0,1-1 0,-1 1 0,0 0 0,0-1 0,0 1 0,0 0 0,3 1 0,96 0-3487,-83-1 1726,39 1-6668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0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59 13036,'0'0'14270,"0"12"-13651,-4 54 646,-3 0 1,-16 68-1,8-52-750,-5 88 0,18-126-499,22-98-16,-15 19 0,0-1 0,-2-48 0,3-17 0,-6 101 0,1-1 0,-1 0 0,1 0 0,0 0 0,-1 1 0,1-1 0,0 0 0,-1 1 0,1-1 0,0 0 0,0 1 0,0-1 0,-1 1 0,1-1 0,0 1 0,0 0 0,0-1 0,0 1 0,0 0 0,0 0 0,0-1 0,0 1 0,0 0 0,0 0 0,0 0 0,0 0 0,1 1 0,38-1 0,-27 1 0,2-2 0,-1-1 0,0 0 0,0 0 0,0-2 0,0 1 0,0-2 0,0 0 0,-1-1 0,0 0 0,-1-1 0,1 0 0,-1-1 0,0 0 0,17-17 0,-19 16 0,-1 0 0,0 0 0,-1-1 0,0 0 0,-1-1 0,0 1 0,0-2 0,-1 1 0,-1 0 0,0-1 0,0 0 0,-1-1 0,-1 1 0,0 0 0,-1-1 0,2-23 0,-4 36 0,0-1 0,-1 1 0,1-1 0,0 1 0,0-1 0,0 1 0,0 0 0,0-1 0,0 1 0,-1 0 0,1-1 0,0 1 0,0-1 0,0 1 0,-1 0 0,1 0 0,0-1 0,-1 1 0,1 0 0,0-1 0,-1 1 0,1 0 0,0 0 0,-1-1 0,1 1 0,0 0 0,-1 0 0,1 0 0,-1 0 0,1 0 0,0 0 0,-1 0 0,1-1 0,-1 1 0,1 0 0,-1 0 0,1 0 0,0 1 0,-1-1 0,1 0 0,-1 0 0,1 0 0,0 0 0,-1 0 0,1 0 0,-1 1 0,1-1 0,0 0 0,-1 0 0,1 0 0,-1 1 0,-22 13 0,2 10 0,1 1 0,1 1 0,1 1 0,1 0 0,1 1 0,-15 41 0,23-52 0,1 0 0,1 0 0,-6 28 0,10-41 0,2 0 0,-1-1 0,0 1 0,1 0 0,0 0 0,0 0 0,0 0 0,0 0 0,1-1 0,-1 1 0,1 0 0,0 0 0,0 0 0,0-1 0,1 1 0,-1-1 0,1 1 0,0-1 0,0 0 0,0 1 0,1-1 0,-1 0 0,4 3 0,4 1-615,1 0 0,0-1 0,1 0-1,-1-1 1,1-1 0,0 1 0,0-2 0,0 0 0,1 0 0,-1-1-1,1-1 1,24 0 0,-4-1-6923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1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82 19538,'0'0'3294,"-10"-3"-283,-3-1-2241,0 1-1,0 0 1,0 1-1,-1 0 1,-18 1-1,29 1-709,0 0 0,0 0 1,1 0-1,-1 0 0,0 0 0,0 1 0,0-1 0,1 1 0,-1 0 1,0 0-1,1 0 0,-1 0 0,1 0 0,-1 1 0,1-1 0,-1 1 1,1 0-1,0-1 0,0 1 0,0 0 0,0 0 0,0 1 0,0-1 1,1 0-1,-1 0 0,1 1 0,-1-1 0,1 1 0,0 0 0,0-1 1,0 1-1,1 0 0,-1-1 0,0 1 0,1 0 0,0 0 1,0 4-1,0-6-59,0 0-1,1 0 1,-1 1 0,1-1 0,-1 0 0,1 0 0,0 0 0,-1 0 0,1 0 0,0 0 0,0 0 0,0 0 0,0 0 0,-1-1-1,1 1 1,1 0 0,-1 0 0,0-1 0,0 1 0,0-1 0,0 1 0,0-1 0,0 1 0,1-1 0,-1 0 0,0 1-1,0-1 1,2 0 0,41 5-6,-43-5 5,39-1-90,-1-1-1,1-2 1,72-16 0,-35 4 3,-71 15 95,-2 0-30,0 0 0,0 1 0,0-1 0,0 1 0,0 0 0,0 0 0,0 0 0,4 1 0,-7-1 22,0 1 0,0 0 0,0-1 0,0 1 1,0 0-1,0 0 0,0-1 0,-1 1 0,1 0 0,0 0 0,0 0 0,-1 0 0,1 0 0,-1 0 0,1 0 1,-1 0-1,1 0 0,-1 0 0,0 1 0,1-1 0,-1 0 0,0 0 0,0 0 0,0 0 0,0 1 0,0-1 0,0 0 1,0 0-1,-1 2 0,1 1 41,-1 0 0,0 0-1,0 0 1,0-1 0,0 1 0,-1-1 0,1 1 0,-1-1 0,0 1 0,0-1-1,0 0 1,0 0 0,-1 0 0,-5 5 0,1 0-19,49-42-22,-8-15-156,-29 39 79,1 0 0,0 1 0,1 0 1,0 1-1,0-1 0,13-10 0,-19 19 40,-1 1-1,1-1 1,-1 1-1,1-1 1,-1 1-1,1-1 1,-1 1-1,1-1 1,-1 1-1,0 0 1,1-1-1,-1 1 1,0 0-1,0-1 1,1 1-1,-1 0 1,0-1-1,0 1 1,0 0-1,0 0 1,0-1-1,0 1 1,0 0-1,0 0 1,0-1-1,0 1 1,-1 1-1,2 27 59,-1-27-54,0 26-6,-1-14 76,0-1-1,2 0 0,0 0 0,4 24 0,-3-33-16,-1 0 1,0 0-1,1 0 1,0-1-1,0 1 1,0-1-1,0 1 0,0-1 1,1 0-1,-1 0 1,1 0-1,0 0 0,0 0 1,0-1-1,0 1 1,1-1-1,-1 0 1,1 0-1,-1 0 0,6 2 1,0-1 18,0 0 0,0 0 0,0-1 0,0 0 0,0 0 0,0-1 0,0 0 0,1-1 0,-1 0 0,0-1 0,0 0 0,1 0 0,-1-1 0,0 0 0,17-6 0,-21 5-17,0 0 0,0 1-1,0-2 1,0 1-1,0-1 1,-1 1-1,0-1 1,1-1-1,-2 1 1,1 0 0,0-1-1,-1 0 1,0 0-1,0 0 1,0 0-1,-1-1 1,1 1 0,-1 0-1,-1-1 1,1 0-1,-1 1 1,0-1-1,0 0 1,-1 0-1,0-10 1,0 9-22,-1 0 0,0 0 0,-1 1 0,0-1 0,0 1 0,0 0 0,-1-1 0,0 1 0,0 0 0,0 0 0,-1 1 0,-8-10 0,6 7 0,0 1 0,0 1 0,-1-1 0,0 1 0,0 0 0,-1 1 0,0 0 0,-16-8 0,65 37-1884,-10-16-3145,4-2-4009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1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18161,'0'14'8382,"-2"7"-4175,-1 5-3700,1-1 0,3 35 0,0-58-497,-1-1 0,1 0 0,0 1 0,-1-1 0,1 0 0,0 0 0,0 0 0,0 1 0,0-1 0,0 0 0,1 0 0,-1-1 1,0 1-1,0 0 0,1 0 0,-1 0 0,0-1 0,1 1 0,-1-1 0,1 1 0,-1-1 0,1 0 0,-1 1 0,1-1 1,-1 0-1,1 0 0,-1 0 0,1 0 0,1-1 0,49-2 163,-33-2-169,-1-1 0,1 0 0,-1-1 1,0-1-1,30-19 0,20-8-8,-67 34 4,-1 1 0,1 0 0,0 0 0,-1-1 0,1 1 0,0 0 0,-1 0 0,1 0 0,-1 0 0,1-1 0,0 1 0,-1 0 0,1 0 0,0 1 0,-1-1 0,1 0 0,0 0 0,-1 0 0,1 0 0,0 0 0,-1 1 0,1-1 0,-1 0 0,1 1 0,0-1 0,-1 0 0,1 1 0,-1-1 0,1 0 0,-1 1 0,1-1 0,-1 1 0,1-1 0,-1 1 0,0 0 0,1-1 0,-1 1 0,0-1 0,1 1 0,-1 0 0,0-1 0,0 1 0,0-1 0,0 1 0,1 0 0,-1-1 0,0 1 0,0 0 0,0-1 0,0 1 0,0 0 0,-1-1 0,1 1 0,0 0 0,0-1 0,-1 2 0,-6 51 0,4-39 0,3-14 0,0 1 0,0-1 0,1 1 0,-1-1 0,0 0 0,0 1 0,1-1 0,-1 0 0,0 1 0,0-1 0,1 0 0,-1 0 0,0 1 0,1-1 0,-1 0 0,0 0 0,1 0 0,-1 1 0,1-1 0,-1 0 0,0 0 0,1 0 0,-1 0 0,1 0 0,-1 0 0,0 0 0,1 0 0,-1 0 0,1 0 0,-1 0 0,0 0 0,1 0 0,-1 0 0,1 0 0,-1 0 0,0 0 0,1 0 0,-1-1 0,1 1 0,-1 0 0,1-1 0,17-4 0,55-32 0,-58 29 0,0-1 0,1 2 0,-1 0 0,1 0 0,1 2 0,18-5 0,-35 10 0,1 0 0,-1 0 0,1 0 0,0 0 0,-1 0 0,1 0 0,-1 0 0,1 0 0,0 0 0,-1 0 0,1 0 0,-1 0 0,1 0 0,-1 1 0,1-1 0,0 0 0,-1 0 0,1 1 0,-1-1 0,1 0 0,-1 1 0,1-1 0,-1 0 0,0 1 0,1-1 0,-1 1 0,1-1 0,-1 1 0,0-1 0,1 1 0,-1-1 0,0 1 0,0-1 0,1 1 0,-1 0 0,-2 27 0,-20 25 0,21-52-244,0 1 0,0-1 0,0 0-1,1 0 1,-1 0 0,0 1 0,1-1 0,-1 1 0,1-1-1,-1 0 1,1 1 0,0-1 0,0 1 0,-1-1 0,1 1 0,0 1-1,1-3 12,0 1-1,-1-1 0,1 1 1,-1-1-1,1 0 0,0 1 0,-1-1 1,1 0-1,0 1 0,0-1 1,-1 0-1,1 0 0,0 0 0,-1 0 1,1 0-1,0 0 0,0 0 1,-1 0-1,1 0 0,0 0 0,0 0 1,-1 0-1,1 0 0,0-1 1,-1 1-1,1 0 0,0-1 0,-1 1 1,1 0-1,0-1 0,-1 1 1,1-1-1,0 0 0,19-11-8553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2.2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79 14670,'0'0'16965,"11"4"-16009,35 10-780,-45-14-176,1 0 0,-1 0 0,1 0 0,-1 0 0,1-1 0,-1 1 0,1 0 0,-1-1 0,1 1 0,-1-1 0,0 0 0,1 1 0,-1-1 0,0 0 0,1 0 0,-1 0 0,0 0 0,0 0 0,0 0 0,0 0 0,0 0 0,0 0 0,0-1 0,0 1 0,0 0 0,-1-1 0,1 1 0,0 0 0,-1-1 0,1 1 0,-1-1 0,0 1 0,1-3 0,0 1 0,-1 1 0,1 0 0,-1-1 0,0 1 0,1-1 0,-1 1 0,0-1 0,0 1 0,-1-1 0,1 1 0,0 0 0,-1-1 0,1 1 0,-1-1 0,0 1 0,0 0 0,0 0 0,-2-4 0,0 4 0,0 0 0,1 0 0,-1 1 0,0-1 0,0 1 0,0 0 0,-1 0 0,1 0 0,0 0 0,0 0 0,0 1 0,-1-1 0,1 1 0,0 0 0,-1 0 0,1 0 0,0 1 0,-1-1 0,1 1 0,0 0 0,0-1 0,-6 4 0,2-1 0,-1 0 0,0 0 0,1 1 0,0 0 0,0 1 0,0 0 0,1 0 0,-7 6 0,7-5 0,1 0 0,0-1 0,1 1 0,-1 1 0,1-1 0,1 1 0,-7 13 0,10-19 0,-1 1 0,1-1 0,-1 1 0,1-1 0,0 1 0,0-1 0,0 1 0,-1 0 0,1-1 0,1 1 0,-1 0 0,0-1 0,0 1 0,1-1 0,-1 1 0,1-1 0,-1 1 0,1-1 0,0 1 0,-1-1 0,1 1 0,0-1 0,0 0 0,0 1 0,0-1 0,0 0 0,0 0 0,0 0 0,1 0 0,-1 0 0,0 0 0,1 0 0,-1 0 0,1 0 0,-1-1 0,1 1 0,-1-1 0,1 1 0,-1-1 0,1 1 0,-1-1 0,4 0 0,15 4-1272,0-1 0,38 0 0,41-7-8669,-42-2-5482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2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 22133,'-10'0'3849,"-4"0"-2994,0 2 1,0 0-1,-1 0 1,-22 9-1,33-11-750,0 2-1,0-1 1,0 0-1,0 1 1,0 0-1,0 0 1,0 0-1,1 0 1,-1 1-1,1-1 1,0 1-1,-1 0 1,1 0-1,0 0 1,1 0-1,-1 1 1,1-1-1,-1 1 1,1-1-1,0 1 1,0 0-1,1 0 1,-2 5-1,3-8-104,0 0 0,0 0 0,0 0 0,1 0 0,-1 0 0,0 0 0,1 0 0,-1 0 0,1 0 0,-1 0 0,1 0 0,0-1 0,-1 1 0,1 0 0,0 0 0,0-1 0,-1 1 0,1 0 0,0-1 0,0 1 0,0 0 0,0-1 0,0 1 0,0-1 0,0 0 0,0 1 0,0-1 0,0 0 0,0 0 0,0 0 0,0 1 0,0-1 0,0 0 0,0 0 0,0 0 0,1-1 0,44 0 0,-44 1 0,9-3-27,1 0 1,-1-1-1,0-1 0,0 0 1,0 0-1,-1-1 0,1 0 0,-1-1 1,-1 0-1,0-1 0,0 0 1,15-17-1,-23 23 45,-5 5 23,-12 12 78,14-14-113,1 0 0,0 0 0,0 0 1,-1 0-1,1 1 0,0-1 0,0 0 1,0 1-1,0-1 0,1 1 1,-1-1-1,0 1 0,1-1 0,-1 1 1,1 0-1,-1-1 0,1 1 1,0 0-1,-1-1 0,1 1 0,0 0 1,0-1-1,1 1 0,-1 0 0,0-1 1,1 4-1,3-4-6,-1 0 0,1 1 0,0-1 0,0-1 0,0 1 0,0 0 0,0-1 0,0 0 0,0 0 0,0 0 0,0-1 0,7-1 0,-4 2 0,12-3 0,-1-1 0,0 0 0,0-1 0,33-15 0,-29 11 0,1 1 0,26-6 0,-49 14 0,1 0 0,-1 0 0,0 0 0,1 0 0,-1 0 0,0 0 0,1 1 0,-1-1 0,0 0 0,1 0 0,-1 0 0,0 0 0,0 0 0,1 0 0,-1 0 0,0 1 0,0-1 0,1 0 0,-1 0 0,0 0 0,0 1 0,1-1 0,-1 0 0,0 0 0,0 1 0,0-1 0,1 0 0,-1 1 0,0-1 0,0 0 0,0 0 0,0 1 0,0-1 0,0 0 0,0 1 0,0-1 0,0 0 0,0 1 0,0-1 0,0 0 0,0 1 0,0-1 0,0 0 0,0 1 0,0-1 0,0 1 0,-3 11 0,-1 1 0,-2 10 0,7-23 0,0 1 0,0-1 0,0 1 0,0-1 0,0 0 0,0 1 0,0-1 0,0 0 0,0 0 0,0 0 0,0 0 0,1 1 0,-1-2 0,0 1 0,0 0 0,0 0 0,0 0 0,0 0 0,0-1 0,0 1 0,0 0 0,0-1 0,0 1 0,0-1 0,1 0 0,21-7 0,-12 3 0,1 2 0,0-1 0,0 1 0,0 1 0,19-2 0,-30 4-45,-1 0 1,1 1-1,-1-1 0,1 0 1,-1 1-1,0-1 0,1 0 1,-1 1-1,1-1 1,-1 0-1,0 1 0,1-1 1,-1 1-1,0-1 0,1 1 1,-1-1-1,0 1 0,1-1 1,-1 1-1,0-1 0,0 1 1,0-1-1,0 1 1,0-1-1,0 1 0,1-1 1,-1 1-1,0-1 0,0 1 1,-1 0-1,1-1 0,0 1 1,0-1-1,0 1 0,0 0 1,-5 29-3911,3-16 597,2-9-4474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13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24567,'0'0'3887,"-10"0"-791,1 0-2661,-53 2 305,59-2-738,0 0 1,0 1-1,0-1 0,0 1 0,0 0 0,0 0 1,1 0-1,-1 0 0,0 1 0,0-1 0,1 1 1,-1-1-1,1 1 0,-1 0 0,1 0 0,0 0 1,0 0-1,-3 4 0,4-5-35,1 0 0,0-1 1,0 1-1,-1 0 0,1 0 0,0 0 0,0-1 1,0 1-1,0 0 0,0 0 0,0 0 0,0 0 1,0-1-1,1 1 0,-1 0 0,0 0 1,0-1-1,1 1 0,-1 0 0,0 0 0,1-1 1,-1 1-1,1 0 0,-1-1 0,1 1 0,-1 0 1,1-1-1,-1 1 0,1-1 0,0 1 0,-1-1 1,1 1-1,0-1 0,-1 1 0,1-1 0,0 0 1,0 1-1,-1-1 0,1 0 0,0 0 1,1 0-1,42 11-2161,-33-9 1777,27 6-1067,-20-6 226,-1 2 0,32 11 0,-48-15 1333,0 0 1,-1 0-1,1 0 1,0 0-1,0 1 1,-1-1-1,1 0 0,0 1 1,-1-1-1,1 0 1,0 1-1,-1-1 1,1 1-1,0-1 1,-1 1-1,1-1 0,-1 1 1,1-1-1,-1 1 1,1 0-1,-1-1 1,0 1-1,1 0 1,-1-1-1,0 1 0,0 0 1,1 0-1,-1-1 1,0 1-1,0 0 1,0 0-1,0-1 0,0 1 1,0 0-1,0 0 1,0-1-1,0 1 1,0 0-1,0 0 1,0-1-1,-1 1 0,1 0 1,0 0-1,-1-1 1,1 1-1,0 0 1,-1-1-1,1 1 1,-1-1-1,1 1 0,-1 0 1,1-1-1,-1 1 1,1-1-1,-1 1 1,0-1-1,0 1 1,-40 24 3390,17-15-3025,-1 0 0,0-2 0,-43 8 0,43-12-2313,-50 1-1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3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14157,'0'0'15759,"72"54"-15406,-30-49-257,8-5 0,0 0-416,0 0-1250,-7-2-1601,-9-11-993,-10-2-2562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4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6 9161,'0'0'5909,"13"-1"-3528,6 0-1546,114-3 3185,-121 4-3781,0 1 0,0 0 0,0 1 0,0 1 0,0 0 0,0 0 0,-1 1-1,1 0 1,14 8 0,-23-9-206,0-1 0,0 0 0,0 1 0,0-1 0,0 1 0,0 0 0,-1 0-1,1 0 1,-1 0 0,0 1 0,0-1 0,0 1 0,0-1 0,-1 1 0,1 0-1,-1-1 1,0 1 0,0 0 0,-1 0 0,1 0 0,-1 0 0,1 0 0,-1 0 0,-1 0-1,1 0 1,0 0 0,-1 0 0,0-1 0,0 1 0,0 0 0,-2 4 0,-2 5 179,-1-1 0,0 1 0,-1-1 0,0-1 0,-1 1 0,-1-1 1,-15 16-1,-26 20 441,-88 64 1,89-74-573,40-30-164,7-6-86,0 1-1,-1-1 0,1 1 1,0 0-1,0 0 0,1 0 1,-1 0-1,0 0 0,1 0 1,-3 4-1,19-11-18194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5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70 10154,'0'0'10975,"1"-9"-9042,4-40 1387,-7 47-3107,0 2-1,0-1 1,0 0 0,-1 0-1,1 1 1,0-1-1,-1 1 1,1 0-1,-1 0 1,1 0-1,0 0 1,-1 0 0,-2 1-1,0-1 79,-5 1-223,1 0-1,0 0 1,0 1-1,0 1 1,0-1-1,0 1 1,0 1-1,1 0 1,-1 0-1,1 0 1,0 1-1,0 1 1,1-1-1,0 1 1,0 0-1,-10 12 1,11-12-38,0 1 0,0 0 0,1 1 1,0-1-1,1 1 0,-1 0 1,1 0-1,1 0 0,-1 1 0,2-1 1,-1 1-1,1 0 0,0 0 1,1 0-1,0 0 0,1 0 0,0 11 1,0-19-17,0 1 1,1-1-1,-1 1 1,1-1 0,-1 1-1,1-1 1,-1 1-1,1-1 1,0 1 0,0-1-1,0 0 1,-1 1-1,1-1 1,1 0-1,-1 0 1,0 0 0,0 0-1,0 0 1,1 0-1,-1 0 1,2 1 0,1 0 6,0-1 0,0 0 1,0 1-1,0-2 0,0 1 1,0 0-1,0-1 0,6 1 0,0-2 26,0 1-1,0-1 1,1-1-1,-1 0 1,0 0-1,12-5 1,-8 0-10,0-1 0,0 0 0,-1-1 0,0 0 0,0-1 0,-1 0 0,0-1 0,16-20 0,-21 23-18,0-1-1,-1 1 0,0-1 0,0-1 0,-1 1 0,0-1 0,-1 0 0,0 0 0,-1-1 1,0 1-1,0-1 0,-1 0 0,1-15 0,-3 26-18,0-1 0,0 1 0,0 0 0,0-1 0,0 1 0,0 0 0,0-1 0,0 1 0,-1 0 0,1 0 0,0-1 0,0 1 0,0 0 0,0 0 0,0-1 0,-1 1 0,1 0 0,0 0 0,0-1 0,-1 1 0,1 0 0,0 0 0,0 0 0,-1-1 0,1 1 0,0 0 0,0 0 0,-1 0 0,1 0 0,0 0 0,-1 0 0,1 0 0,0 0 0,-1-1 0,1 1 0,0 0 0,0 0 0,-1 0 0,1 1 0,0-1 0,-1 0 0,1 0 0,0 0 0,-1 0 0,1 0 0,0 0 0,0 0 0,-1 0 0,1 1 0,0-1 0,-1 0 0,1 0 0,0 0 0,-1 1 0,-15 11 0,9-5 0,0 1 0,1 0 0,1 1 0,-1-1 0,1 1 0,1 0 0,0 0 0,0 1 0,0-1 0,2 1 0,-1 0 0,1 0 0,-2 19 0,5-27-3,-1-1-1,0 1 1,0-1 0,1 1-1,-1-1 1,1 1-1,0-1 1,-1 1 0,1-1-1,0 0 1,0 1 0,0-1-1,0 0 1,0 0-1,0 1 1,0-1 0,0 0-1,0 0 1,0 0 0,1-1-1,-1 1 1,0 0 0,1 0-1,-1-1 1,1 1-1,-1 0 1,1-1 0,-1 0-1,1 1 1,-1-1 0,1 0-1,-1 0 1,3 0 0,60 0-910,-57 0 659,44-8-2885,0-10-3625,-4-7-4441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6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0 16560,'0'0'5295,"-3"13"-2540,-10 26-770,-1 0 0,-30 56 1,-24 60-420,66-148-1537,-1 0 0,1 1 1,1-1-1,-1 0 0,1 1 1,0 14-1,1-20-26,0-1 0,1 0 0,-1 0 1,0 1-1,0-1 0,1 0 0,-1 0 0,1 0 0,-1 0 1,1 0-1,-1 0 0,1 0 0,0 0 0,0 0 1,-1 0-1,1 0 0,0 0 0,0 0 0,1 1 0,0-2-3,0 1 0,0 0 0,0-1 0,0 1 0,0-1 0,0 0 0,0 1 0,0-1-1,0 0 1,0 0 0,0 0 0,0-1 0,0 1 0,0 0 0,4-2 0,5-2-229,-1 0 0,1-1 1,-1 0-1,0-1 0,0 0 1,0-1-1,-1 0 0,0 0 1,12-13-1,70-84-3396,-84 96 3360,119-166-733,-153 231 4286,-9 0-2206,12-21-301,2 1 1,1 0-1,-23 61 0,41-92-773,1 0-1,1 0 1,-1 1 0,1-1-1,0 0 1,1 1-1,-1 6 1,1-11-75,1-1 0,-1 1-1,0-1 1,1 1 0,-1-1-1,0 0 1,1 1 0,0-1 0,-1 0-1,1 1 1,0-1 0,0 0 0,-1 0-1,1 1 1,0-1 0,0 0-1,0 0 1,1 0 0,-1 0 0,0-1-1,0 1 1,0 0 0,1 0 0,-1-1-1,0 1 1,1-1 0,-1 1-1,1-1 1,-1 1 0,1-1 0,-1 0-1,0 0 1,3 0 0,26 1-3996,-2-1-3021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7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 12876,'0'0'11109,"-1"12"-10052,-7 51 157,-7 82 855,16-145-2022,-1 1-1,1 0 1,-1 0-1,1 0 1,0-1-1,-1 1 0,1 0 1,0-1-1,0 1 1,0-1-1,-1 1 1,1-1-1,0 1 0,0-1 1,0 1-1,0-1 1,0 0-1,0 0 1,0 1-1,0-1 0,0 0 1,0 0-1,0 0 1,0 0-1,0 0 0,0 0 1,0 0-1,0-1 1,0 1-1,0 0 1,-1 0-1,1-1 0,2 0 1,37-10 446,-18 0-382,0-1 0,-2-1 0,26-20 0,-24 16-78,1 1 1,28-15-1,-50 31-25,-1-1 0,1 1 0,0-1 0,-1 1 0,1 0 0,0-1 0,0 1 0,-1 0 0,1-1 0,0 1 0,0 0 0,0 0-1,-1 0 1,1 0 0,0 0 0,0 0 0,0 0 0,-1 0 0,1 0 0,0 0 0,0 0 0,0 1 0,-1-1 0,1 0 0,0 1 0,0-1 0,-1 0 0,1 1 0,0-1-1,1 2 1,-1-1 31,-1 1 0,1 0 0,0-1 0,-1 1 0,1 0 0,-1 0-1,1-1 1,-1 1 0,0 0 0,0 0 0,0 0 0,0 0 0,0 2-1,-14 67 951,12-62-942,2-9-47,0 1 0,0-1 0,-1 1 0,1-1 0,0 0 0,0 1 0,0-1 0,0 1 0,0-1 0,0 1 0,0-1 0,0 1 0,0-1 0,0 1 0,0-1 0,0 1 0,0-1 0,1 0 0,-1 1 0,0-1 0,0 1 0,0-1 0,1 1 0,-1-1 0,0 0 0,1 1 0,-1-1 0,0 0 0,1 1 0,-1-1 0,0 0 0,1 1 0,-1-1 0,0 0 0,1 0 0,0 1 0,22-2 0,25-17 0,38-31 0,-65 35 0,0 2 0,0 0 0,41-15 0,-62 27 0,0 0 0,1 0 0,-1-1 0,1 1 0,-1 0 0,0 0 0,1 0 0,-1 0 0,1 0 0,-1 0 0,0 0 0,1 0 0,-1 0 0,1 0 0,-1 0 0,1 0 0,-1 0 0,0 0 0,1 1 0,-1-1 0,1 0 0,-1 0 0,0 0 0,1 0 0,-1 1 0,0-1 0,1 0 0,-1 0 0,0 1 0,0-1 0,1 0 0,-1 1 0,0-1 0,0 0 0,1 1 0,-1-1 0,0 0 0,0 1 0,0-1 0,1 1 0,-2 23 0,-15 22 0,-15 7-368,33-60-5102,-2-7 1676,1 1-577,2-17-8788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7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17809,'0'0'11242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8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71 11339,'0'0'10730,"4"-10"-6988,2 1-2644,-4 6-754,0 0-1,0 0 1,-1 0-1,1-1 0,0 1 1,-1 0-1,0-1 1,0 1-1,0-1 0,0 1 1,-1-1-1,1-4 1,-4 7-218,0 0 1,0 0 0,-1 1-1,1 0 1,0-1 0,0 1-1,-1 0 1,1 1 0,0-1-1,-4 1 1,-3 2-127,-1 0 0,1 1 0,1 0 0,-1 1 0,0 0 0,1 0 0,0 1 0,1 0 0,-1 1 0,-11 12 0,14-14 0,0 0 0,1 1 0,0-1 0,0 1 0,1 0 0,0 1 0,0-1 0,0 1 0,1 0 0,-1 0 0,2 0 0,-1 0 0,1 1 0,0-1 0,-1 11 0,4-16 2,-1-1 0,0 1 0,1 0 0,-1-1 0,1 1 0,-1-1 0,1 1 0,0-1 0,0 1 0,-1-1 0,1 1 0,0-1 0,0 0 0,1 0 0,-1 1 0,0-1 0,0 0 0,1 0 0,-1 0 0,0 0 0,1 0 1,-1-1-1,1 1 0,-1 0 0,1-1 0,0 1 0,-1-1 0,1 1 0,0-1 0,-1 0 0,3 1 0,61 2-193,-54-3 50,3 0-214,38-1-3650,-46 0 2553,1 0 1,-1 0 0,0 0-1,1-1 1,10-5 0,14-10-8692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8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1 22389,'0'0'3011,"-10"4"-48,9-4-2884,-58 31 2744,56-29-2748,0-1 0,0 1 0,0 1 0,0-1 0,1 0 0,-1 1 0,1-1 1,0 1-1,-1 0 0,1-1 0,0 1 0,1 0 0,-1 0 0,0 1 0,1-1 1,0 0-1,0 1 0,0-1 0,-1 6 0,2-8-75,0 0 0,0-1 0,1 1 0,-1-1 0,0 1 0,1 0 0,-1-1 0,0 1 0,1-1 0,-1 1 0,1-1 0,-1 1 0,1-1 0,-1 1 0,1-1 0,-1 0 0,1 1 0,0-1 0,-1 0 0,1 0 0,-1 1 0,1-1 0,0 0 0,-1 0 0,1 0 0,0 1 0,-1-1 0,1 0 0,0 0 0,-1 0 0,2-1 0,28 1 0,-21 0 0,5-1-10,1-1 1,-1-1-1,0 0 1,0 0-1,15-7 1,-19 6 9,0 0 1,1 1-1,0 0 0,0 0 1,0 2-1,0-1 1,0 1-1,0 1 0,17 1 1,-18 11 65,-9-11-67,-1 0 1,0 0-1,1 0 0,-1 0 1,1 0-1,-1 0 1,1 0-1,0 0 0,-1-1 1,1 1-1,0 0 1,-1 0-1,1 0 0,0-1 1,0 1-1,0-1 0,0 1 1,0 0-1,0-1 1,2 1-1,8 0 1,1 0 0,0-1 0,0 0 0,-1-1 0,1 0 0,0-1 0,-1 0 0,1-1 0,17-6 0,-12 3 0,0 2 0,33-5 0,-49 9 0,-1 0 0,1 0 0,0 1 0,-1-1 0,1 0 0,0 0 0,0 1 0,-1-1 0,1 1 0,-1-1 0,1 0 0,0 1 0,-1-1 0,1 1 0,-1-1 0,1 1 0,-1 0 0,1-1 0,-1 1 0,0 0 0,1-1 0,-1 1 0,0 0 0,1-1 0,-1 1 0,0 0 0,0-1 0,0 1 0,0 0 0,1 0 0,-1-1 0,0 1 0,0 0 0,-1 0 0,1 1 0,-2 39 0,1-25 0,3-15 0,-1 0 0,1 0 0,-1-1 0,1 1 0,0-1 0,-1 0 0,1 1 0,0-1 0,-1 0 0,1 0 0,0 0 0,0 0 0,-1 0 0,1 0 0,0-1 0,2 0 0,7-2 0,0 0 0,-1-1 0,1 0 0,-1 0 0,0-1 0,11-8 0,-13 8 0,-1 0 0,1 0 0,0 1 0,1 0 0,-1 1 0,1 0 0,-1 0 0,1 1 0,0 0 0,10 0 0,-18 3 0,-1 0 0,1 0 0,0 1 0,-1-1 0,1 0 0,-1 1 0,0-1 0,1 1 0,-1-1 0,0 0 0,0 1 0,0-1 0,0 1 0,0-1 0,0 1 0,0-1 0,-1 3 0,-2 29 0,3-33-24,0 1-1,0-1 1,0 1 0,0 0-1,0-1 1,0 1 0,0-1-1,0 1 1,0 0-1,0-1 1,0 1 0,0-1-1,0 1 1,0 0 0,0-1-1,1 1 1,-1-1 0,0 1-1,1-1 1,-1 1 0,0-1-1,1 1 1,-1-1-1,0 1 1,1-1 0,-1 1-1,1-1 1,-1 0 0,1 1-1,-1-1 1,1 0 0,-1 1-1,1-1 1,-1 0 0,1 0-1,-1 0 1,1 1-1,0-1 1,0 0 0,1 0-350,1 0 1,-1 0-1,0 0 1,0 0-1,0-1 1,0 1 0,0-1-1,0 1 1,0-1-1,0 0 1,3-1-1,11-10-8199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9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88 16400,'0'0'15497,"9"-4"-15273,30-14-101,-37 16-121,0 1 0,-1-1 1,1 1-1,-1-1 0,1 1 1,-1-1-1,0 0 0,1 0 0,-1 0 1,0 1-1,0-1 0,0 0 1,-1 0-1,1-1 0,0 1 0,-1 0 1,1 0-1,-1 0 0,0 0 1,0 0-1,0-1 0,0 1 0,0 0 1,0 0-1,0 0 0,-1-1 1,0-2-1,0 5-13,1-1-1,0 1 1,0-1 0,-1 1 0,1-1 0,0 1-1,-1 0 1,1-1 0,0 1 0,-1-1 0,1 1-1,-1 0 1,1-1 0,-1 1 0,1 0 0,-1 0-1,1-1 1,-1 1 0,1 0 0,-1 0 0,1 0-1,-1 0 1,1-1 0,-1 1 0,1 0-1,-1 0 1,0 0 0,1 0 0,-1 0 0,1 1-1,-1-1 1,1 0 0,-1 0 0,1 0 0,-1 0-1,1 0 1,-1 1 0,1-1 0,-1 0 0,1 1-1,-1-1 1,1 0 0,-1 1 0,1-1 0,-1 1-1,-22 18-43,23-18 39,-1-1 0,1 1 0,-1 0 0,1-1 0,-1 1 0,1 0 0,0-1 0,-1 1 0,1 0 0,0 0 1,-1-1-1,1 1 0,0 0 0,0 0 0,0 0 0,0-1 0,0 1 0,0 0 0,0 0 0,0 0 0,0-1 0,0 1 0,0 0 1,1 1-1,0-2-126,0-1 1,0 1 0,0-1-1,0 0 1,0 0 0,0 1 0,0-1-1,-1 0 1,1 0 0,0 0-1,0 0 1,-1 0 0,1 0-1,-1 0 1,1 0 0,-1 0 0,1-2-1,-10 22 658,5-13-235,0 0 1,1 0-1,0 1 0,1-1 1,-1 1-1,1-1 0,0 1 1,1 0-1,0 0 0,0 0 1,0 8-1,2-13-278,-1-1 0,1 1 1,0-1-1,0 0 0,0 1 0,0-1 1,0 0-1,0 1 0,0-1 0,0 0 0,0 0 1,0 0-1,1 0 0,-1 0 0,1 0 1,-1-1-1,0 1 0,1 0 0,-1-1 0,1 1 1,0-1-1,-1 1 0,1-1 0,-1 0 1,1 0-1,0 0 0,-1 0 0,1 0 1,0 0-1,1 0 0,54-3-23,-46 0 20,1 0 0,-1-1 0,0 0 0,0-1 0,-1 0 0,1-1 0,-1 0 0,10-8 0,3-2 0,-22 16 0,0 0 0,0 0 0,0 0 0,0 0 0,0 0 0,1 0 0,-1 0 0,0 0 0,0 0 0,0 0 0,0 1 0,0-1 0,0 0 0,0 1 0,0-1 0,0 0 0,-1 1 0,1 0 0,0-1 0,0 1 0,0-1 0,0 1 0,-1 0 0,1 0 0,0-1 0,-1 1 0,1 0 0,0 0 0,-1 0 0,1 2 0,1-1 0,-1 0 0,1-1 0,0 1 0,-1 0 0,1 0 0,0-1 0,0 1 0,0-1 0,0 0 0,1 1 0,-1-1 0,0 0 0,3 1 0,37 1-2382,-33-4 948,1 1 0,-1-1-1,0-1 1,1 0 0,-1 0 0,0 0 0,0-1 0,10-5 0,1-3-6659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9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7207,'0'0'576</inkml:trace>
  <inkml:trace contextRef="#ctx0" brushRef="#br0" timeOffset="1">130 1 17777,'0'0'8424,"28"19"-11948,-10-19-960,-3 0-1666,0-5-1281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39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1 8712,'0'0'12695,"-9"7"-11569,2-2-798,0 1 0,1-1-1,0 1 1,0 0 0,1 1 0,-1-1-1,1 1 1,1 0 0,-1 1 0,1-1-1,0 1 1,1-1 0,0 1-1,0 0 1,1 1 0,0-1 0,-1 9-1,3 0-271,1 0 1,0 0-1,1 0 0,1-1 0,0 1 0,2-1 1,0 1-1,13 29 0,-8-22-70,-2 0 0,11 47 1,-18-67 100,0 1 1,0-1 0,-1 0 0,1 0 0,-1 0-1,0 1 1,-1-1 0,1 0 0,-1 0-1,1 1 1,-1-1 0,-1 0 0,1 0 0,0 0-1,-1 0 1,0 0 0,0 0 0,0-1 0,0 1-1,-1-1 1,-2 4 0,0-4 26,1 0 0,-1 0 0,1 0 0,-1-1 0,0 0 0,0 0 0,0 0 0,0-1 0,0 1 1,-1-1-1,1 0 0,0-1 0,-1 1 0,1-1 0,0 0 0,-9-1 0,9 0-114,-1 0 0,1 0 0,-1-1 0,1 1 0,0-1 0,-1 0 0,1-1 0,0 1 0,0-1 0,1 0 0,-1 0 0,1 0 0,-1-1 0,1 0 0,0 0 0,0 0 0,1 0 0,-1-1 0,1 1 0,-5-9 0,6 10 0,0-1 0,1 1 0,-1-1 0,1 0 0,0 1 0,0-1 0,0 0 0,0 0 0,0 1 0,1-1 0,0 0 0,0 0 0,0 0 0,0 0 0,1 0 0,-1 1 0,1-1 0,0 0 0,0 0 0,1 1 0,-1-1 0,1 1 0,-1-1 0,1 1 0,0 0 0,1-1 0,-1 1 0,0 0 0,1 0 0,4-3 0,17-13 0,1 2 0,0 1 0,38-19 0,-27 17 0,36-26 0,-61 36 0,-1 0 0,0-1 0,-1 1 0,1-2 0,-2 1 0,1-2 0,9-15 0,-16 23 0,0 0 0,0 0 0,-1 0 0,1 0 0,-1-1 0,0 1 0,0 0 0,0-1 0,-1 1 0,1-5 0,-3 5-1294,-4 8-1988,-1 6-5643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0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17360,'0'0'8296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2.1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15 486 17392,'-1'1'304,"0"0"-1,0 0 1,0 0-1,0 0 1,0-1-1,0 2 0,0-1 1,0 0-1,0 0 1,1 0-1,-1 0 0,1 0 1,-1 1-1,1-1 1,-1 0-1,1 1 1,0-1-1,-1 0 0,1 2 1,0-2-176,1-1 0,-1 1-1,1-1 1,-1 1 0,0-1 0,1 1 0,-1-1 0,1 1 0,0-1-1,-1 0 1,1 1 0,-1-1 0,1 0 0,-1 0 0,1 1 0,0-1-1,-1 0 1,1 0 0,0 0 0,-1 0 0,1 1 0,0-1 0,-1 0-1,1 0 1,0-1 0,0 1 0,5 0 108,0-1 1,0 1-1,-1-1 1,1-1-1,-1 1 1,1-1-1,-1 0 0,7-4 1,11-9-51,0 0 0,-2-2 1,0-1-1,-1-1 0,-1 0 0,0-1 1,17-26-1,-13 13-17,-1-1 1,-2 0 0,-1-2-1,17-46 1,-31 70-91,0 0 1,-1-1-1,-1 0 0,0 0 1,-1 0-1,2-21 0,-8 30 67,-3 11-150,-7 13-100,-17 50 69,3 1 0,3 1 0,-25 128 1,49-198 34,-26 140 82,25-123-70,0-1 0,2 0 0,0 1 0,0-1 1,7 34-1,10-16-4861,-14-32 3855,-1-1 0,0 1 0,0 0 0,0 0 0,0 0 0,-1 0 0,1 0 0,0 6 0,-2-18-4323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2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12364,'0'0'15438,"89"-42"-15406,-44 42-1953,-1 0-1891,-6-9-2690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2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 19250,'0'0'7944,"-37"70"-6951,26-21-801,-2 6-128,2 3-32,2 0 32,3-4-32,4-6 0,2-8 32,2-8-1185,15-11-833,5-7-1121,3-10-640,6-4-1858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3.2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30 16720,'0'0'10597,"-10"-1"-9589,6 1-989,0 0-1,0 0 1,0 0-1,0 0 1,0 1-1,0 0 0,0 0 1,0 0-1,0 0 1,1 1-1,-1-1 0,0 1 1,1 0-1,-1 0 1,1 0-1,0 0 0,0 1 1,0 0-1,0-1 1,0 1-1,1 0 0,-1 0 1,1 1-1,-1-1 1,1 0-1,0 1 0,1-1 1,-3 5-1,1-1 50,-1-1 0,1 1-1,0 0 1,0 0-1,1 0 1,0 0 0,0 1-1,0-1 1,1 0-1,0 1 1,1-1 0,0 1-1,0-1 1,2 14 0,-1-19-52,0-1 1,0 1-1,0 0 1,0-1-1,1 1 1,-1-1-1,0 0 1,1 1-1,-1-1 1,1 0-1,-1 0 1,1 0-1,-1 0 1,1 0-1,0 0 1,0 0-1,-1-1 1,1 1-1,0-1 1,0 1-1,0-1 1,0 0-1,0 1 1,0-1-1,0 0 1,-1 0-1,1-1 1,0 1-1,2-1 1,2 1 34,0-1 1,0 0 0,0 0 0,0 0-1,-1-1 1,1 0 0,-1 0 0,8-5 0,-3 0-15,0-1 0,-1-1 1,0 0-1,0 0 0,-1 0 1,0-1-1,-1 0 0,0-1 1,-1 0-1,0 0 1,-1 0-1,0-1 0,-1 1 1,4-15-1,-13 35-552,-13 25 425,17-32 91,0-1 0,1 1 0,-1 0 0,1-1 0,-1 1 0,1 0 0,-1 0 0,1-1 0,0 1 0,0 0 0,0 0 0,0-1 0,0 1 0,0 0 0,0 0 0,1-1 0,0 4 0,4-3 14,-1 0 0,1-1 0,-1 0 0,1 0 0,0 0 0,0-1 0,0 1 0,-1-1 0,1 0 0,0-1 0,0 1 0,4-2 0,5 2 9,26-4-58,-31 2-46,0 1 1,1 0 0,-1 0 0,0 1 0,0 1 0,0-1 0,16 4-1,-24-3 70,0-1-1,0 1 1,0 0-1,0-1 1,0 1-1,0 0 1,0-1-1,0 1 0,-1 0 1,1 0-1,0 0 1,-1 0-1,1 0 1,0 0-1,-1 0 1,1 0-1,-1 0 0,0 0 1,1 0-1,-1 0 1,0 1-1,1-1 1,-1 0-1,0 0 1,0 0-1,0 0 1,0 3-1,-7 37 77,3-17 89,31-25 1088,-16-4-1202,1-1-1,-1 0 1,0 0-1,-1-1 0,0-1 1,0 0-1,0 0 0,-1-1 1,9-11-1,-5 7 21,-17 48-627,3-32 580,1 1 0,-1-1-1,0 0 1,1 0 0,0 0 0,-1 1-1,1-1 1,1 0 0,-1 1 0,0-1-1,1 0 1,0 0 0,0 0 0,0 1-1,0-1 1,0 0 0,0 0 0,1 0 0,1 2-1,0-2 49,1-1-1,-1 0 0,0 0 1,0 0-1,1-1 1,-1 1-1,1-1 0,-1 0 1,1 0-1,-1 0 0,1 0 1,0-1-1,0 0 1,-1 1-1,1-1 0,6-1 1,-3 0-62,0 1 1,0-2-1,-1 1 1,1-1-1,0 0 1,-1 0-1,1-1 1,-1 0 0,0 0-1,1-1 1,-2 1-1,1-1 1,0-1-1,-1 1 1,0-1-1,0 0 1,0 0-1,0 0 1,-1-1 0,0 1-1,0-1 1,-1 0-1,0-1 1,0 1-1,0 0 1,0-1-1,-1 0 1,0 1 0,-1-1-1,0 0 1,0 0-1,0 0 1,-1 0-1,0 0 1,0 0-1,-1 0 1,1 0-1,-4-10 1,3 15-1,0-1 0,0 0 0,0 1 0,-1-1 0,1 1 0,-1-1 0,1 1 0,-1 0 0,0-1 0,0 1 0,0 0 0,0 0 0,0 0 0,-1 1 0,1-1 0,0 0 0,-1 1 0,0 0 0,1 0 0,-1-1 0,0 1 0,1 1 0,-1-1 0,0 0 0,-6 0 0,9 2-201,-1 0 1,0 0-1,1 0 1,-1 0-1,1 0 1,-1 0-1,1 0 1,-1 0-1,1 0 1,0 1-1,0-1 0,-1 0 1,1 0-1,0 0 1,0 0-1,0 0 1,0 1-1,0-1 1,0 0-1,1 0 1,-1 0-1,0 0 0,1 0 1,-1 1-1,1-1 1,-1 0-1,1 0 1,-1 0-1,2 1 1,9 5-6788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4.4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9 11851,'0'0'17024,"10"-8"-16191,-18 14-76,-13 12-407,21-17-355,0 0 1,0 0 0,-1 0 0,1-1-1,0 1 1,0 0 0,0 0-1,0 0 1,0 0 0,0 0-1,0 0 1,0-1 0,1 1-1,-1 0 1,0 0 0,0 0-1,1 0 1,-1-1 0,0 1-1,1 0 1,-1 0 0,1-1 0,-1 1-1,1 0 1,0-1 0,-1 1-1,1 0 1,0-1 0,-1 1-1,1-1 1,0 1 0,-1-1-1,1 1 1,2 0 0,7 5 17,1-1 1,0 0 0,0 0 0,24 6-1,-25-9-58,-1 1 0,1 0 0,-1 0 0,0 1 0,0 1 0,0-1 0,0 2 0,10 7 0,-18-12 42,0 0 0,1 0 0,-1 0 0,0 0 0,0 1 0,0-1 0,0 0 0,0 1 0,0-1 0,0 1 0,0-1 0,0 1 0,-1-1 0,1 1 0,-1 0 0,1-1 0,-1 1 0,0 0-1,1-1 1,-1 1 0,0 0 0,0-1 0,0 1 0,0 0 0,-1 0 0,1-1 0,0 1 0,-1 0 0,1-1 0,-1 1 0,0-1 0,1 1 0,-1 0 0,0-1 0,0 0 0,0 1 0,0-1 0,0 1 0,0-1-1,0 0 1,-1 0 0,1 0 0,0 0 0,-1 0 0,-2 2 0,-4 2 268,0 0 0,0-1 0,0 0 1,-1 0-1,0-1 0,1 0 0,-11 2 0,4-1-214,1-2 0,-1 0 0,0-1 0,0 0 0,1-1 0,-1 0 0,0-2 0,-21-3 0,35 4-49,0 1 0,0-1 0,-1 1 0,1-1 0,0 1 0,0-1 0,0 1 0,0-1 0,0 0 0,-1 0 0,2 0 0,-1 0 0,0 0 0,0 0 0,0 0 0,0 0 0,1 0 0,-2-1 0,2 1-5,0 0 0,0 0 0,0 0 0,0 1 0,0-1 0,0 0 0,0 0 0,0 0 0,0 1 0,0-1 0,1 0 0,-1 0 0,0 1 0,1-1 0,-1 0 0,0 0 0,1 1 0,-1-1 0,1 1 0,-1-1 0,2-1 0,1-1-167,0 0 1,1 1-1,-1-1 1,1 1 0,0-1-1,0 1 1,0 0-1,5-2 1,23-7-5010,7-2-3688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6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38 14061,'3'-7'277,"-1"4"354,-1 0 0,0 1 0,0-1 0,1 0 0,0 1 0,-1-1 0,1 1 0,0 0 0,0 0 0,4-4 0,-4 12 2427,-1 24-1819,-6-1-471,-1-1 0,-1 0 0,-2 0-1,-15 36 1,13-38-363,1 0-1,1 1 1,1 0-1,-6 47 1,14-74-390,0 1 0,0-1 0,0 1 0,0-1 0,0 1 0,0 0 0,0-1 0,0 1 1,0-1-1,0 1 0,0-1 0,1 1 0,-1-1 0,0 1 0,0-1 0,0 1 0,1-1 0,-1 1 1,0-1-1,1 1 0,-1-1 0,0 0 0,1 1 0,-1-1 0,0 1 0,1-1 0,-1 0 0,1 0 0,-1 1 1,1-1-1,-1 0 0,1 0 0,-1 1 0,1-1 0,23-3 325,21-18 52,18-25-309,-47 32-86,1 2 0,0 0 0,1 1 1,24-11-1,-41 22 3,-1-1 0,1 1 0,-1 0 0,1 0 0,-1-1 0,1 1 0,0 0 0,-1 0 0,1 0 0,-1 0 0,1 0 0,0 0 0,-1 0 0,1 0 0,0 0 0,-1 0 0,1 0 0,-1 0 0,1 0 0,0 1 0,-1-1 0,1 0 0,-1 0 0,1 1 0,-1-1 0,1 0 0,-1 1 0,1-1 0,-1 0 0,1 1 0,-1-1 0,1 1 0,-1-1 0,0 1 0,1-1 0,-1 1 0,4 29 0,-18 32 0,-11 4 0,25-66-17,0 0 1,0 1-1,0-1 1,0 1-1,0-1 0,0 0 1,0 1-1,0-1 1,0 0-1,1 1 0,-1-1 1,0 1-1,0-1 1,0 0-1,1 1 0,-1-1 1,0 0-1,0 0 1,1 1-1,-1-1 0,0 0 1,1 0-1,-1 1 1,0-1-1,1 0 0,-1 0 1,1 0-1,-1 1 1,0-1-1,1 0 0,-1 0 1,1 0-1,-1 0 1,0 0-1,1 0 1,-1 0-1,1 0 0,-1 0 1,0 0-1,1 0 1,-1 0-1,1 0 0,-1 0 1,0-1-1,1 1 1,-1 0-1,0 0 0,1 0 1,-1-1-1,0 1 1,1 0-1,-1-1 0,1 1-133,8-3-821,0-1 0,-1-1 0,1 0 0,-1 0 0,0 0 0,0-1 0,11-12 0,27-26-7644,-43 40 7675,30-31-11232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6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151 109 13677,'0'0'5007,"-9"9"-1782,6-6-2999,-74 86 4597,68-78-4307,1 1-1,0-1 0,1 2 0,0-1 0,1 1 1,0-1-1,-4 18 0,10-30-506,0 1-1,0-1 1,0 0 0,-1 1-1,1-1 1,0 1 0,0-1-1,0 1 1,0-1 0,0 1-1,0-1 1,0 0 0,0 1-1,0-1 1,1 1 0,-1-1-1,0 1 1,0-1 0,0 0-1,0 1 1,1-1 0,-1 1-1,0-1 1,0 0 0,1 1-1,-1-1 1,0 0 0,1 1-1,-1-1 1,0 0 0,1 1-1,-1-1 1,1 0 0,18 0 245,19-16 147,-18 1-341,0 0 0,-1-2 0,-1-1 1,0 0-1,-2-1 0,0-1 0,25-41 0,-59 87-388,8-13 389,0 0 0,1 1 0,0 0 0,2 0 0,-1 1 0,2 0 0,-8 26 0,14-40-58,0-1 0,0 0 0,1 1 0,-1-1 0,0 1-1,0-1 1,1 1 0,-1-1 0,0 0 0,1 1 0,-1-1 0,0 0 0,1 1 0,-1-1 0,1 0 0,-1 0 0,0 1 0,1-1 0,-1 0-1,1 0 1,-1 0 0,1 0 0,-1 1 0,1-1 0,-1 0 0,1 0 0,-1 0 0,1 0 0,-1 0 0,1 0 0,-1 0 0,1 0 0,-1-1 0,1 1-1,-1 0 1,1 0 0,-1 0 0,0 0 0,1-1 0,0 1 0,23-8-27,7-7 24,-1-1 0,54-40 0,3-1 0,-86 56 0,0 0 0,1 0 0,-1 0 0,1 0 0,0 0 0,-1 0 0,1 0 0,0 1 0,-1-1 0,1 0 0,0 1 0,0 0 0,0-1 0,-1 1 0,1 0 0,0 0 0,0 0 0,0 0 0,0 0 0,-1 1 0,4 0 0,-4 0 0,0 0 0,-1 0 0,1 0 0,0 0 0,-1 0 0,1 0 0,-1 0 0,1 1 0,-1-1 0,1 0 0,-1 0 0,0 1 0,0-1 0,1 0 0,-1 0 0,0 1 0,0-1 0,0 0 0,-1 1 0,1-1 0,0 0 0,-1 2 0,-2 11 0,-1-1 0,0 1 0,-12 24 0,12-30 0,-9 27 0,15-34 0,-1-1 0,0 0 0,0 1 0,1-1 0,-1 0 0,0 0 0,1 0 0,-1 0 0,0-1 0,1 1 0,-1 0 0,0 0 0,0-1 0,1 1 0,1-1 0,6-5 0,0 0 0,0-1 0,0 0 0,-1 0 0,0-1 0,0 0 0,-1 0 0,0-1 0,0 0 0,-1 0 0,0 0 0,-1-1 0,0 0 0,-1 0 0,0 0 0,0-1 0,-1 1 0,0-1 0,1-13 0,-4 25 0,-1-1 0,1 0 0,0 0 0,0 0 0,0 0 0,0 1 0,0-1 0,-1 0 0,1 0 0,0 0 0,0 0 0,0 0 0,-1 0 0,1 1 0,0-1 0,0 0 0,0 0 0,-1 0 0,1 0 0,0 0 0,0 0 0,0 0 0,-1 0 0,1 0 0,0 0 0,0 0 0,-1 0 0,1 0 0,0 0 0,0 0 0,0 0 0,-1 0 0,1-1 0,0 1 0,0 0 0,0 0 0,-1 0 0,1 0 0,0 0 0,0 0 0,0-1 0,0 1 0,-1 0 0,1 0 0,0 0 0,0 0 0,0-1 0,0 1 0,0 0 0,0 0 0,-1 0 0,1-1 0,0 1 0,0 0 0,0 0 0,0-1 0,0 1 0,0 0 0,0 0 0,0 0 0,0-1 0,0 1 0,0 0 0,0 0 0,0-1 0,-9 12 0,8-9 0,1 0 0,-1-1 0,1 1 0,-1 0 0,1 0 0,-1 0 0,1 0 0,0-1 0,0 1 0,0 0 0,0 0 0,0 0 0,1 0 0,-1-1 0,0 1 0,1 0 0,0 0 0,-1 0 0,1-1 0,0 1 0,0 0 0,0-1 0,0 1 0,0-1 0,0 1 0,0-1 0,0 0 0,1 1 0,-1-1 0,1 0 0,-1 0 0,1 0 0,-1 0 0,1 0 0,-1 0 0,1 0 0,0-1 0,0 1 0,-1-1 0,1 1 0,0-1 0,0 1 0,0-1 0,0 0 0,3 0 0,7 1 0,0-1 0,-1 0 0,1-1 0,-1 0 0,1-1 0,15-4 0,-15 3 0,-1-1 0,0-1 0,0 0 0,0 0 0,-1-1 0,0 0 0,0-1 0,11-10 0,-16 13 0,0 0 0,-1 0 0,0-1 0,0 0 0,0 0 0,0 0 0,-1 0 0,0 0 0,0-1 0,0 1 0,-1-1 0,0 0 0,0 0 0,0 0 0,-1 0 0,0 0 0,1-9 0,-3 14 0,0 0 0,0 1 0,0-1 0,0 1 0,0 0 0,0-1 0,0 1 0,0 0 0,0-1 0,0 1 0,0 0 0,0 0 0,0 0 0,0 0 0,0 0 0,0 0 0,0 0 0,0 0 0,0 1 0,0-1 0,0 0 0,0 1 0,0-1 0,-1 1 0,-5 3 0,1 0 0,-1 1 0,1-1 0,0 1 0,1 0 0,-1 1 0,1 0 0,0 0 0,-5 8 0,2-3 0,0 1 0,1 0 0,1 0 0,-7 19 0,11-27 0,1-1 0,0 1 0,0 0 0,0-1 0,0 1 0,0 0 0,1 0 0,0 0 0,-1 0 0,2-1 0,-1 1 0,0 0 0,1 0 0,0 0 0,-1-1 0,2 1 0,-1 0 0,0-1 0,1 1 0,-1 0 0,5 5 0,-2-5 0,0-1 0,1 1 0,-1-1 0,1 0 0,-1 0 0,1 0 0,0 0 0,0-1 0,1 0 0,-1 0 0,0-1 0,1 1 0,-1-1 0,10 1 0,18 2-435,45 0 1,-4-9-3640,-28-5-7190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7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13581,'0'0'14798,"1"17"-14280,-1 109 777,-2-60-1100,3 0-1,17 123 1,-15-178-238,-3-5-177,1-1-1,1 1 0,-1 0 0,1-1 0,0 0 0,0 1 0,6 9 0,-8-27-7147,-2-22 2287,-10 0-1448,-6-4-2242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8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10570,'0'0'17841,"76"-38"-17521,-30 38-160,4 0-160,-3 0-3491,0-5-3267,-8-4-9994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48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42 19667,'0'0'3582,"-9"3"-507,2 1-2763,-1 0 1,1 0 0,0 0 0,1 1-1,-1 0 1,1 0 0,0 1 0,0 0-1,1 0 1,0 0 0,0 1 0,0-1 0,1 1-1,-1 1 1,2-1 0,-6 13 0,6-13-230,1 0 0,-1 0 0,1 1 0,1-1 0,-1 0 0,1 1 1,0-1-1,1 1 0,0 7 0,1-14-71,-1 1 0,0-1 1,1 1-1,-1-1 0,1 1 0,-1-1 0,1 1 1,0-1-1,-1 1 0,1-1 0,0 0 0,0 1 1,0-1-1,0 0 0,1 0 0,-1 0 0,3 2 1,-2-1-8,1-1 0,-1 0 1,1 0-1,-1-1 1,1 1-1,0 0 0,0-1 1,-1 0-1,1 1 0,0-1 1,0 0-1,-1-1 1,6 0-1,0 0-5,-1-1 0,0 0 0,0 0 0,0-1 0,0 0 0,0-1 0,0 1 0,-1-1 0,1 0 0,-1-1 0,0 1 0,-1-1 0,1-1 0,-1 1 0,0-1 0,0 0 0,-1 0 0,7-10 0,-5 5 0,0 0 0,-1 0 0,0-1 0,0 0 0,-1 0 0,-1 0 0,0 0 0,-1-1 0,0 1 0,0-16 0,-3 26-21,1 0-1,0 1 1,-1-1-1,1 0 1,-1 1-1,0-1 1,1 1-1,-1-1 1,0 1-1,0-1 1,0 1-1,0 0 1,0-1-1,0 1 1,-1 0-1,1 0 1,0 0-1,-1 0 1,1 0-1,0 0 1,-1 0-1,1 0 1,-1 1-1,0-1 1,1 0-1,-1 1 1,0-1-1,1 1 1,-1 0-1,0 0 1,1 0-1,-1-1 1,0 2-1,1-1 1,-1 0-1,0 0 1,1 0-1,-3 1 1,2-1-113,0 0 1,0 0 0,0 1-1,-1-1 1,1 1-1,0-1 1,0 1-1,0 0 1,0-1-1,0 1 1,0 0-1,0 0 1,1 0-1,-1 1 1,0-1 0,0 0-1,1 1 1,-1-1-1,1 1 1,-1 0-1,1-1 1,0 1-1,0 0 1,-1 0-1,1 0 1,1 0-1,-1 0 1,0 0 0,0 0-1,0 4 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0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0 201 4452,'4'-9'3796,"4"-11"-2531,4-12 3096,2 2 1,34-58-1,-48 88-4297,0-1 0,0 1 0,0 0 0,0 0-1,0 0 1,0-1 0,0 1 0,0 0 0,0 0-1,0 0 1,1 0 0,-1 0 0,0-1 0,0 1-1,0 0 1,0 0 0,0 0 0,0 0-1,1 0 1,-1 0 0,0 0 0,0 0 0,0-1-1,0 1 1,1 0 0,-1 0 0,0 0 0,0 0-1,0 0 1,0 0 0,1 0 0,-1 0 0,0 0-1,0 0 1,0 0 0,0 0 0,1 0 0,-1 0-1,0 0 1,0 0 0,0 0 0,0 1 0,1-1-1,-1 0 1,0 0 0,0 0 0,0 0 0,0 0-1,1 0 1,-1 0 0,0 0 0,0 1 0,0-1-1,0 0 1,0 0 0,0 0 0,0 0-1,0 1 1,1-1 0,-1 0 0,0 0 0,0 0-1,0 1 1,3 19 862,-5 30-479,-30 97 914,22-113-1304,1 0 0,2 0 0,2 1 0,1 0 0,1 65 0,3-99-47,0-1-1,0 0 0,0 1 1,0-1-1,0 0 0,0 1 1,0-1-1,0 0 0,0 1 1,0-1-1,0 0 0,0 1 1,0-1-1,1 0 0,-1 0 1,0 1-1,0-1 0,0 0 1,1 0-1,-1 1 0,0-1 1,0 0-1,0 0 0,1 1 1,-1-1-1,0 0 0,1 0 1,-1 0-1,0 0 0,0 1 1,1-1-1,-1 0 0,0 0 1,1 0-1,-1 0 1,0 0-1,1 0 0,-1 0 1,0 0-1,1 0 0,-1 0 1,0 0-1,1 0 0,-1 0 1,0 0-1,1 0 0,-1 0 1,0-1-1,0 1 0,1 0 1,-1 0-1,0 0 0,1 0 1,-1-1-1,0 1 0,0 0 1,1 0-1,-1 0 0,0-1 1,0 1-1,0 0 0,1 0 1,-1-1-1,0 1 0,0 0 1,0-1-1,0 1 1,0 0-1,1-1 0,14-21 399,-11 6-388,-1-1 1,-1 0-1,0 0 0,-1 0 0,0 1 0,-2-1 0,0 0 0,-1 0 0,-1 0 0,0 1 0,-11-32 0,14 48-34,0 0 0,0-1 0,0 1-1,0 0 1,0-1 0,0 1 0,0 0 0,0-1 0,0 1 0,0 0 0,0-1 0,0 1 0,-1 0 0,1-1 0,0 1 0,0 0 0,0 0 0,-1-1 0,1 1 0,0 0-1,0 0 1,0-1 0,-1 1 0,1 0 0,0 0 0,-1 0 0,1-1 0,0 1 0,-1 0 0,1 0 0,0 0 0,-1 0 0,1 0 0,0 0 0,-1 0 0,1 0-1,0 0 1,-1 0 0,1 0 0,-1 0 0,-3 15-317,6 26 192,0-39 143,0 1 0,0-1 0,0 0 0,1 0-1,-1 0 1,1 0 0,-1 0 0,1 0-1,-1-1 1,1 1 0,0-1 0,0 0 0,0 0-1,0 0 1,0 0 0,0-1 0,0 1-1,0-1 1,0 1 0,0-1 0,0 0 0,0 0-1,1-1 1,4 0 0,2 0 37,-1-1 1,1 1-1,0-2 1,-1 1-1,1-1 0,13-7 1,-8 1-9,-1 0 0,-1-1 0,0 0 0,0-1 0,-1-1 0,0 0 0,-1 0 1,-1-1-1,0-1 0,0 1 0,-1-2 0,-1 1 0,-1-1 0,0 0 0,-1-1 0,0 0 0,-1 0 1,-1 0-1,4-32 0,-8 48-38,0-1 0,0 1 0,0-1-1,0 1 1,0-1 0,0 1 0,0-1 0,0 0 0,0 1 0,0-1 0,0 1 0,0-1 0,0 1 0,0-1 0,0 1 0,0-1 0,-1 1 0,1-1 0,0 1 0,0-1-1,-1 1 1,1-1 0,0 1 0,-1-1 0,1 1 0,0 0 0,-1-1 0,1 1 0,-1 0 0,1-1 0,-1 1 0,1 0 0,0-1 0,-1 1 0,1 0 0,-1 0-1,0 0 1,1 0 0,-1-1 0,1 1 0,-1 0 0,1 0 0,-1 0 0,1 0 0,-1 0 0,1 0 0,-1 0 0,1 0 0,-1 0 0,0 1 0,1-1 0,-1 0 0,1 0-1,-1 0 1,1 1 0,-1-1 0,1 0 0,0 1 0,-1-1 0,1 0 0,-1 1 0,1-1 0,0 0 0,-1 1 0,1-1 0,0 1 0,-1 0 0,-31 30-367,-48 79 275,72-96 183,0-1 1,0 1-1,2 0 0,0 1 1,0 0-1,-5 26 1,11-40-74,-1 0 1,1 0-1,0 0 1,0 0 0,0 0-1,0 1 1,1-1-1,-1 0 1,0 0 0,0 0-1,1 0 1,-1 0-1,1 0 1,-1 0 0,1 0-1,-1 0 1,1 0-1,-1 0 1,1 0 0,0 0-1,0 0 1,0-1-1,-1 1 1,1 0 0,0 0-1,0-1 1,0 1-1,0-1 1,0 1 0,0-1-1,0 1 1,0-1-1,0 1 1,0-1 0,1 0-1,-1 0 1,0 0-1,0 1 1,0-1 0,0 0-1,0-1 1,3 1-1,52-6 451,-55 6-461,19-6 83,0 0-1,-1-2 1,31-15 0,-32 14-88,0 1 1,1 0-1,38-10 1,-57 18-13,1 0 0,-1 0 0,1 0 0,-1 0 0,0 0 0,1 0 1,-1 0-1,1 1 0,-1-1 0,1 0 0,-1 0 0,0 0 0,1 0 1,-1 1-1,1-1 0,-1 0 0,0 0 0,1 0 0,-1 1 1,0-1-1,1 0 0,-1 1 0,0-1 0,1 0 0,-1 1 0,0-1 1,0 1-1,0-1 0,1 0 0,-1 1 0,0-1 0,0 1 0,0-1 1,1 1-1,1 24-146,-9 24 425,-40 75 451,49-124-1076,0 0 0,-1 1 0,1-1 0,0 0 0,0 0 0,-1 0 0,1-1-1,0 1 1,-1 0 0,1 0 0,0-1 0,-1 1 0,1-1 0,-1 0 0,1 1 0,-1-1 0,2-1 0,9-9-5923,1 0-2766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0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1 127 20115,'0'0'8840,"9"3"-7388,1 0-1303,1 0-1,-1-1 0,1 0 1,-1-1-1,1 0 0,0-1 1,-1 0-1,1-1 0,0 0 1,-1 0-1,1-1 0,-1 0 1,16-7-1,-11 4-120,-1-1 1,-1-1-1,1-1 0,-1 1 1,0-2-1,-1 0 0,0 0 0,-1-2 1,15-15-1,-25 25-28,0 1 0,0-1 0,-1 0 0,1 1 0,0-1 0,-1 0 0,1 0 0,-1 1 0,1-1 0,-1 0 0,1 0 0,-1 0 0,0 0 0,1 0 0,-1 0 0,0 0 0,0 0 0,1 0 0,-1 0 0,0 0 0,0 0 0,0 0 0,-1 0 0,1 0 0,0 0 0,0-1 0,-1 1 0,0 1 0,0-1 0,-1 1 0,1-1 0,0 1 0,0 0 0,0 0 0,0-1 0,0 1 0,0 0 0,0 0 0,-1 0 0,1 0 0,0 0 0,0 0 0,0 0 0,0 1 0,-2-1 0,-52 19 0,25-1 0,-42 31 0,61-40 0,1 0 0,-1 0 0,2 1 0,0 0 0,0 1 0,-14 21 0,22-30-3,0 0 1,0-1-1,-1 1 1,1 0-1,1 0 0,-1 0 1,0 0-1,0 0 1,1 0-1,-1 1 0,1-1 1,0 0-1,-1 0 1,1 0-1,0 0 1,0 1-1,1-1 0,-1 0 1,0 0-1,1 0 1,-1 0-1,1 0 0,0 0 1,0 0-1,0 0 1,0 0-1,0 0 0,0 0 1,0 0-1,0 0 1,1-1-1,-1 1 0,1-1 1,-1 1-1,1-1 1,0 0-1,0 1 1,-1-1-1,1 0 0,0 0 1,0 0-1,0 0 1,0-1-1,3 2 0,12 3-170,-1-1-1,1 0 1,0-1-1,28 1 1,-24-2-231,50 2-7374,-41-4 1153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1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290 9 15407,'0'0'9609,"-14"-3"-7970,4 1-1557,-1 1 1,1 0-1,-1 0 1,0 1-1,1 0 1,-1 0-1,1 2 1,-1-1-1,1 1 1,0 1-1,-1 0 1,-18 8 0,12-3-81,-44 22 34,58-28-39,-1 1 0,0-1 0,1 0 0,0 1 0,-1 0 0,1 0 0,0 0 0,1 0 0,-1 0 0,0 0 1,1 1-1,-3 5 0,5-9 2,0 1 0,1-1 0,-1 1 0,0-1 0,0 0 0,1 1 0,-1-1 0,0 0 0,1 1 0,-1-1 1,1 0-1,-1 1 0,0-1 0,1 0 0,-1 0 0,1 1 0,-1-1 0,1 0 0,-1 0 0,1 0 0,-1 0 0,1 1 1,-1-1-1,1 0 0,-1 0 0,1 0 0,-1 0 0,1 0 0,-1 0 0,1-1 0,0 1 0,27 1 146,-21-1-100,0 0-27,17 1-5,-1 0 1,32 7-1,-50-7-25,0 0-1,0 1 1,1-1 0,-1 1 0,-1 0 0,1 0-1,0 1 1,0-1 0,-1 1 0,0 0 0,1 0-1,-1 1 1,0-1 0,-1 1 0,1 0-1,6 8 1,-9-10 27,0-1 0,0 1-1,0 0 1,0 0 0,0 0-1,-1 0 1,1 0 0,-1 0-1,1 0 1,-1 0 0,1 0-1,-1 0 1,0 0 0,0 0-1,0 0 1,0 0 0,-1 0-1,1 0 1,0 0 0,-1 0-1,0 0 1,1 0 0,-2 3-1,0-3 116,0 1-1,0-1 1,-1 1 0,1-1-1,-1 0 1,1 0-1,-1 0 1,0 0 0,0-1-1,1 1 1,-1-1-1,0 1 1,-5 0 0,-7 3 352,-1-2 1,0 1 0,0-2 0,-27 1 0,33-3-533,-37 0 418,46 0-403,0 0 0,0 0-1,0 0 1,0 0 0,0 0 0,0 0 0,0-1 0,0 1-1,0 0 1,0-1 0,0 1 0,0 0 0,0-1 0,0 1-1,0-1 1,0 0 0,0 1 0,0-1 0,1 0-1,-1 1 1,0-1 0,1 0 0,-1 0 0,0 0 0,1 0-1,-1 0 1,1 0 0,-1 0 0,1 0 0,0 0-1,-1 0 1,1 0 0,0 0 0,-1-1 0,2 1-219,-1 0 1,1 0-1,-1 0 0,1 0 1,0 0-1,-1 0 1,1 1-1,0-1 0,0 0 1,-1 0-1,1 1 1,0-1-1,0 0 1,0 1-1,0-1 0,0 1 1,0-1-1,0 1 1,0 0-1,0-1 1,0 1-1,0 0 0,1 0 1,34-8-4154,-29 7 3065,42-6-5091,8-1-3502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2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39 15535,'0'0'7191,"-11"-7"-4560,9 5-2560,-1-1 35,-1 0 0,0 0 0,0 0 0,0 1-1,-1-1 1,1 1 0,-1 0 0,1 0 0,-1 1-1,0-1 1,1 1 0,-1 0 0,0 1 0,0-1-1,0 1 1,0 0 0,0 0 0,0 0 0,0 0 0,0 1-1,1 0 1,-1 0 0,-8 4 0,6-2-61,1 1 1,0 0-1,0 0 0,0 1 1,0 0-1,1 0 0,-1 0 1,1 1-1,1-1 1,-1 1-1,1 0 0,0 1 1,0-1-1,1 1 0,0 0 1,0 0-1,0 0 1,1 0-1,0 0 0,1 0 1,-2 12-1,3-17-34,1 0 0,-1 0 0,0-1 0,1 1 0,-1 0 0,1 0 0,-1 0 0,1-1 0,0 1 0,0 0 0,0-1 0,0 1 0,0 0 0,0-1 0,0 1 0,0-1 0,1 0 0,-1 1 0,0-1 0,1 0 0,0 0 0,-1 0 0,1 0 0,-1 0 0,1 0 0,0-1 0,0 1 0,-1 0 0,1-1 0,0 1 0,0-1 0,0 0 0,0 0 0,0 0 0,0 0 0,-1 0 0,3 0 0,8 0 63,-1 0-1,0 0 1,1-2-1,-1 1 1,12-4 0,-6 0-47,1-1 0,-1-1 0,-1-1 0,1 0 0,20-15 0,72-58 98,-96 70-103,-13 11-31,0 1 1,0-1-1,0 0 0,0 0 1,0 0-1,0 0 0,0 0 0,0 0 1,0 0-1,0 1 0,0-1 1,0 0-1,0 0 0,0 0 0,0 0 1,0 0-1,0 0 0,0 0 1,0 1-1,0-1 0,0 0 0,0 0 1,0 0-1,1 0 0,-1 0 1,0 0-1,0 0 0,0 0 0,0 0 1,0 1-1,0-1 0,0 0 0,0 0 1,0 0-1,0 0 0,1 0 1,-1 0-1,0 0 0,0 0 0,0 0 1,0 0-1,0 0 0,0 0 1,0 0-1,1 0 0,-1 0 0,0 0 1,0 0-1,0 0 0,0 0 1,0 0-1,0 0 0,1 0 0,-1 0 1,0 0-1,0 0 0,0 0 1,0 0-1,0 0 0,0 0 0,0 0 1,0 0-1,1-1 0,-1 1 0,-5 19-132,-10 18 358,8-7 444,7-30-625,0 1 1,0 0-1,0 0 1,0-1-1,0 1 0,0 0 1,1-1-1,-1 1 1,0 0-1,1-1 0,-1 1 1,0 0-1,1-1 1,-1 1-1,1-1 0,-1 1 1,1 0-1,-1-1 1,1 1-1,-1-1 0,1 0 1,1 2-1,1-2 32,0 1 0,1 0 0,-1-1 0,1 1 0,-1-1 0,1 0 0,-1 0 0,1-1 0,-1 1 0,1-1 0,-1 0 0,1 1 0,3-3 0,16-5 47,-2 0 0,27-15-1,-34 15-126,0 1 0,1 0-1,0 1 1,0 1 0,0 0-1,1 1 1,20-3 0,-36 8-2,1-1-1,0 0 1,0 1 0,-1-1-1,1 1 1,0-1 0,0 1 0,-1-1-1,1 1 1,0 0 0,-1-1-1,1 1 1,-1 0 0,1-1 0,-1 1-1,1 0 1,-1 0 0,0-1-1,1 1 1,-1 0 0,0 0-1,0 0 1,1 0 0,-1-1 0,0 1-1,0 0 1,0 0 0,0 0-1,0 0 1,0 0 0,0 0 0,0-1-1,-1 1 1,1 0 0,0 0-1,0 0 1,-1 1 0,-7 35 141,2-24 24,5-11-97,-1 0 0,1 1-1,0-1 1,0 1 0,0 0-1,1-1 1,-1 1-1,1-1 1,-1 1 0,1 0-1,0 3 1,1-6-51,0 0-1,0 1 1,-1-1-1,1 0 1,0 0 0,0 0-1,0 0 1,0 0-1,0 0 1,0 0 0,0 0-1,0 0 1,-1 0 0,1-1-1,0 1 1,0 0-1,0 0 1,0-1 0,0 1-1,-1-1 1,1 1-1,1-2 1,20-9-15,21-16 12,-26 15 0,1 0 0,0 2 0,0 0 0,1 1 0,0 1 0,30-9 0,-49 17 0,1-1 0,0 1 0,-1 0 0,1 0 0,0 0 0,-1 0 0,1 0 0,0 0 0,-1 0 0,1 0 0,-1 0 0,1 0 0,0 0 0,-1 0 0,1 0 0,0 0 0,-1 1 0,1-1 0,-1 0 0,1 0 0,-1 1 0,1-1 0,0 0 0,-1 1 0,1-1 0,-1 1 0,0-1 0,1 1 0,-1-1 0,1 1 0,-1-1 0,0 1 0,1-1 0,-1 1 0,0-1 0,1 1 0,-1 0 0,0-1 0,0 1 0,0 0 0,0-1 0,0 1 0,0-1 0,1 1 0,-1 0 0,-1-1 0,1 1 0,0 0 0,0-1 0,0 1 0,0-1 0,0 1 0,0 0 0,-1-1 0,0 2 0,-16 42 0,11-32 0,8-12 0,-1 0 0,0 0 0,0 1 0,0-1 0,0 0 0,0 0 0,0 0 0,0 0 0,0 0 0,1 0 0,-1 0 0,0-1 0,0 1 0,0 0 0,0-1 0,0 1 0,0-1 0,1 0 0,17-7 0,-13 4 0,1 1 0,1 0 0,-1 0 0,0 1 0,1 0 0,-1 0 0,1 0 0,9 1 0,-16 2-80,0 0 0,0 1 0,0 0-1,-1-1 1,1 1 0,0 0 0,-1-1 0,1 1 0,-1 0 0,0-1-1,1 1 1,-1 0 0,0 0 0,0 0 0,0-1 0,0 1-1,-1 3 1,1-3-89,0-1 0,0 1 0,0-1-1,0 1 1,0-1 0,0 1 0,0-1 0,-1 1-1,1-1 1,-1 1 0,1-1 0,-1 1 0,1-1-1,-1 1 1,0-1 0,0 0 0,1 1-1,-1-1 1,0 0 0,0 0 0,-1 0 0,1 1-1,-2 0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2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61 127 14958,'0'0'17008,"10"0"-16554,2-1-415,-1 0 0,1-1 0,-1-1 0,0 0 0,0 0 1,17-8-1,-24 10-36,-1-1-1,1 0 1,0 0 0,-1 0 0,1 0 0,-1-1 0,0 0 0,0 1 0,0-1 0,0 0 0,0 0 0,0-1 0,-1 1 0,0 0 0,0-1 0,0 0 0,0 1-1,0-1 1,-1 0 0,1 0 0,-1 0 0,0 0 0,0 0 0,0-8 0,-1 11-3,0 1 0,0-1 0,-1 0 0,1 0 0,0 1 0,0-1 0,0 0 0,-1 1 0,1-1 0,0 0 0,-1 1 0,1-1 0,0 1 0,-1-1 0,1 1 0,-1-1 0,1 1 0,-1-1 0,1 1 0,-1-1 0,0 1 0,1-1 0,-1 1 0,1 0 0,-1-1 0,0 1 0,1 0 0,-1 0 0,-1-1 0,-29-1 0,22 3 0,0 0 0,0 1 0,0 0 0,-13 4 0,12-1 0,0 1 0,0 0 0,1 0 0,0 1 0,0 0 0,1 0 0,-12 14 0,15-17 0,1 1 0,1 0 0,-1 0 0,1 0 0,-1 0 0,1 1 0,1-1 0,-1 1 0,1 0 0,0 0 0,1 0 0,-1 0 0,1 0 0,0 0 0,0 7 0,2-10 2,0 0 0,0-1-1,0 1 1,0 0 0,1 0 0,-1-1-1,1 1 1,-1-1 0,1 0 0,0 1 0,0-1-1,0 0 1,0 0 0,1 0 0,-1 0 0,0-1-1,1 1 1,-1 0 0,1-1 0,0 0-1,0 0 1,-1 0 0,1 0 0,0 0 0,0 0-1,6 0 1,10 3-82,1-1 0,30 2 0,-4-4-1737,0-2-4972,-4-4-5169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3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183 118 16624,'0'0'9470,"-8"-7"-7911,3 2-1344,3 3-165,0 0 0,0 0 0,0-1 0,0 2 0,0-1 1,-1 0-1,1 0 0,0 1 0,-1-1 0,0 1 0,1 0 0,-1 0 0,0 0 1,1 0-1,-1 0 0,0 1 0,0-1 0,0 1 0,0 0 0,0 0 0,1 0 1,-1 0-1,0 0 0,-4 1 0,0 3-42,0-1 0,0 1-1,0 1 1,1-1 0,-1 1 0,1 0 0,0 1 0,1-1 0,-1 1 0,1 0-1,1 0 1,-1 1 0,1 0 0,0 0 0,0 0 0,1 0 0,0 0-1,-3 10 1,6-16-2,0 0 0,0 0 0,0 0-1,0 1 1,0-1 0,1 0 0,-1 0-1,0 0 1,0 0 0,1 0 0,-1-1-1,1 1 1,-1 0 0,1 0 0,-1 0 0,1 0-1,-1 0 1,1 0 0,0-1 0,-1 1-1,1 0 1,0-1 0,0 1 0,0 0-1,-1-1 1,1 1 0,0-1 0,0 1-1,0-1 1,0 0 0,0 1 0,0-1-1,0 0 1,0 0 0,0 1 0,0-1 0,0 0-1,0 0 1,0 0 0,0 0 0,0-1-1,0 1 1,0 0 0,0 0 0,2-1-1,51-11 483,-28 2-380,-1-2 0,0 0-1,0-1 1,31-24 0,-40 26-50,0-1 0,-1-1 0,0-1 0,-1 0 0,-1-1 0,23-32 0,-35 46-63,-10 18-583,-25 38 499,25-43 212,1-1 0,0 1 0,1 0 0,1 0 1,0 1-1,0 0 0,1 0 0,1 0 1,-4 22-1,8-35-118,0 1 1,0-1-1,0 1 0,0-1 1,1 1-1,-1-1 0,0 1 1,0-1-1,0 0 0,1 1 1,-1-1-1,0 1 1,1-1-1,-1 0 0,0 1 1,1-1-1,-1 0 0,0 1 1,1-1-1,-1 0 0,1 1 1,-1-1-1,0 0 0,1 0 1,-1 0-1,1 1 1,-1-1-1,1 0 0,-1 0 1,2 0-1,23 2 81,24-10-883,-37 5-337,1-2 0,-1 0 0,0 0-1,14-9 1,19-17-7352,-8 2-5543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3.8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0 18866,'-9'3'3459,"-148"36"6332,155-38-9722,20-2-53,27-2 2,58-1-150,-94 4 107,0 1-1,-1 0 1,1 0 0,-1 1-1,1 0 1,-1 1-1,0 0 1,1 0-1,9 6 1,-16-8 22,-1 0-1,1 0 1,0 0 0,0 1 0,-1-1 0,1 0 0,0 1-1,-1-1 1,1 1 0,-1-1 0,0 1 0,0 0 0,1 0-1,-1-1 1,0 1 0,-1 0 0,1 0 0,0 0 0,0 0-1,-1 0 1,1 0 0,-1 0 0,0 1 0,0-1 0,1 0-1,-1 0 1,-1 0 0,1 0 0,0 0 0,0 0-1,-1 0 1,1 0 0,-1 0 0,0 0 0,0 0 0,1 0-1,-1 0 1,-2 2 0,-1 2 100,0 1 1,-1-1-1,0-1 0,0 1 0,-1-1 1,1 0-1,-1 0 0,0 0 0,-9 4 1,4-3-91,0 0 1,0 0 0,0-2 0,-1 1-1,0-1 1,0-1 0,0 0 0,0-1-1,0 0 1,-15 0 0,27-2-44,0 0 0,0 0 0,-1-1 0,1 1 0,0 0 0,0 0-1,-1 0 1,1 0 0,0 0 0,-1 0 0,1 0 0,0-1 0,0 1 0,0 0 0,-1 0 0,1 0 0,0-1 0,0 1 0,0 0-1,-1 0 1,1 0 0,0-1 0,0 1 0,0 0 0,0 0 0,0-1 0,0 1 0,-1 0 0,1-1 0,0 1 0,0 0 0,0 0-1,0-1 1,0 1 0,0 0 0,0-1 0,0 1 0,0 0 0,0 0 0,0-1 0,1 1 0,-1 0 0,0-1 0,0 1 0,0 0-1,0 0 1,0-1 0,0 1 0,1 0 0,-1 0 0,0 0 0,0-1 0,0 1 0,1 0 0,-1 0 0,0 0 0,0-1 0,1 1-1,-1 0 1,0 0 0,13-15-6224,3 4-2960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4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38 17969,'0'0'9796,"-2"16"-8798,-13 77 282,3-25-575,-6 105 1,19-173-693,-1 0 0,0 0 1,0-1-1,0 1 0,0 0 0,0 0 1,1 0-1,-1 0 0,0 0 1,0 0-1,0 0 0,1 0 0,-1 0 1,0 0-1,0 0 0,0-1 1,0 1-1,1 0 0,-1 0 0,0 0 1,0 0-1,0 1 0,1-1 1,-1 0-1,0 0 0,0 0 0,0 0 1,1 0-1,-1 0 0,0 0 1,0 0-1,0 0 0,0 0 0,1 0 1,-1 1-1,0-1 0,0 0 1,0 0-1,0 0 0,0 0 0,0 0 1,1 1-1,-1-1 0,0 0 0,0 0 1,0 0-1,0 1 0,9-20 332,-2-16-269,-1 1-1,1-42 1,-6 69-693,-1 10 617,0 0-1,0 0 0,1 0 0,-1 0 1,1 0-1,0 1 0,0-1 0,0 0 1,0-1-1,1 1 0,-1 0 1,1 0-1,-1 0 0,1-1 0,0 1 1,0-1-1,0 0 0,0 1 0,1-1 1,-1 0-1,1 0 0,-1 0 0,1-1 1,0 1-1,0-1 0,-1 1 1,1-1-1,0 0 0,0 0 0,0 0 1,1-1-1,-1 1 0,0-1 0,5 1 1,0-1 32,1 1 1,-1-1 0,1-1 0,-1 1 0,1-2-1,-1 1 1,1-1 0,-1 0 0,0-1-1,0 0 1,0 0 0,8-5 0,-4 0-19,-1 1 1,0-1-1,0-1 1,-1 0-1,-1-1 1,1 0 0,-1 0-1,-1-1 1,0 0-1,-1 0 1,0-1-1,0 0 1,-2 0 0,1-1-1,-1 1 1,-1-1-1,-1 0 1,1-1-1,-2 1 1,0-1-1,0-13 1,-2 27-15,0 0 0,0-1 0,0 1 0,1 0 0,-1 0 0,0-1 0,0 1 0,0 0 1,0-1-1,0 1 0,0 0 0,0-1 0,0 1 0,0 0 0,0-1 0,-1 1 0,1 0 0,0 0 0,0-1 0,0 1 0,0 0 0,0-1 0,0 1 0,-1 0 0,1 0 1,0-1-1,0 1 0,0 0 0,-1 0 0,1 0 0,0-1 0,0 1 0,-1 0 0,1 0 0,0 0 0,0 0 0,-1 0 0,1-1 0,0 1 0,-1 0 0,1 0 0,0 0 1,-1 0-1,1 0 0,-1 0 0,-14 11 2,-11 23-28,23-28 16,-13 18 12,2 1-1,1 1 0,1 0 1,2 1-1,0 0 0,-11 52 1,21-78-2,-1 0 1,1 0-1,0 1 1,0-1-1,-1 0 0,1 0 1,0 1-1,0-1 1,0 0-1,0 0 1,0 1-1,1-1 1,-1 0-1,0 0 1,1 1-1,-1-1 1,1 0-1,-1 0 1,1 0-1,-1 0 0,1 1 1,0-1-1,-1 0 1,1 0-1,0 0 1,0-1-1,0 1 1,0 0-1,0 0 1,0 0-1,0-1 1,0 1-1,0 0 1,0-1-1,1 1 1,-1-1-1,0 1 0,0-1 1,0 0-1,1 0 1,-1 1-1,0-1 1,1 0-1,-1 0 1,0 0-1,0 0 1,1-1-1,-1 1 1,0 0-1,0 0 1,1-1-1,-1 1 0,0-1 1,0 1-1,0-1 1,2 0-1,6-3-1,0 1 1,-1-2-1,1 1 0,-1-1 0,16-12 0,2-8 1,-22 19 0,1 1 0,0 0 0,1 0 0,-1 0 0,1 0 0,0 1 0,0 0 0,11-5 0,-16 12 0,1 1 0,-1 0 0,-1 0 0,1 0 0,0-1 0,-1 1 0,0 0 0,0 0 0,-1 7 0,1-7 0,-1 7 0,0-1 0,0 0 0,-2 0 0,-2 12 0,2-13 0,0 1 0,1 0 0,1 0 0,-1 12 0,9-20-4313,9-3-9621,-6-3 279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5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1 123 15150,'0'0'12391,"10"4"-10491,-2-1-1704,1 0-1,0 0 1,0-1 0,0 0-1,0 0 1,1-1 0,-1 0-1,0-1 1,1 0 0,-1 0-1,0-1 1,0-1-1,1 1 1,-1-1 0,0-1-1,17-7 1,-21 8-196,-1 0 0,0-1 0,0 0 0,0 0 0,0 0 0,0 0 0,0 0 0,-1-1 0,0 0 0,0 0 0,0 0 0,0 0 0,0 0 0,-1-1 0,0 1 0,0-1 0,0 1 0,0-1 0,-1 0 0,0 0 0,0 1 0,1-11 0,-2 14 0,-1-1 0,1 1 0,-1-1 0,1 1 0,-1 0 0,0-1 0,0 1 0,1 0 0,-1 0 0,0-1 0,0 1 0,0 0 0,0 0 0,0 0 0,0 0 0,-1 0 0,1 1 0,0-1 0,-1 0 0,1 0 0,0 1 0,-1-1 0,1 1 0,0-1 0,-1 1 0,1 0 0,-1-1 0,1 1 0,-1 0 0,1 0 0,-1 0 0,1 0 0,-1 0 0,1 1 0,-2-1 0,-4 1 0,1-1 0,-1 1 0,1 0 0,-1 0 0,1 1 0,0 0 0,-10 4 0,8-1 0,-1 1 0,1-1 0,0 2 0,0-1 0,0 1 0,1 1 0,0-1 0,-11 18 0,15-20 0,-1 0 0,1 1 0,0-1 0,0 1 0,1 0 0,0-1 0,0 1 0,0 1 0,1-1 0,0 0 0,0 0 0,0 0 0,1 1 0,0-1 0,2 12 0,-1-15-101,0 1 0,1 0 0,0-1 1,0 0-1,0 1 0,0-1 0,0 0 0,1 0 0,-1-1 0,1 1 0,0 0 1,0-1-1,0 1 0,0-1 0,0 0 0,1 0 0,-1 0 0,1-1 0,-1 1 1,1-1-1,-1 0 0,1 0 0,7 1 0,7 2-1541,0-1 0,1-1-1,28-1 1,4-1-8682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6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116 346 10858,'0'0'5200,"-2"-11"-2488,-3-39-543,3 5 4182,1 45-6268,1-1 0,0 1 1,0 0-1,-1-1 0,1 1 0,0 0 1,0-1-1,-1 1 0,1 0 0,0 0 1,-1 0-1,1-1 0,-1 1 1,1 0-1,0 0 0,-1 0 0,1 0 1,0 0-1,-1 0 0,1-1 0,-1 1 1,1 0-1,0 0 0,-1 0 0,1 0 1,-1 1-1,1-1 0,0 0 1,-1 0-1,1 0 0,-1 0 0,1 0 1,0 0-1,-1 1 0,1-1 0,-17 5-21,10 0-20,1-1 0,0 1 0,-1 0 1,2 1-1,-1-1 0,0 1 0,-4 8 1,7-11-19,0 1 0,1-1 0,0 0 1,0 1-1,0 0 0,0 0 0,1-1 1,-1 1-1,1 0 0,0 0 0,0 0 1,0 0-1,1 1 0,0-1 0,0 7 1,0-10-11,1 0 1,0 0-1,-1 0 0,1 0 1,0 0-1,0 1 1,0-1-1,0-1 0,0 1 1,0 0-1,0 0 1,0 0-1,0 0 1,0-1-1,1 1 0,-1-1 1,0 1-1,0-1 1,1 1-1,-1-1 0,0 0 1,1 1-1,-1-1 1,0 0-1,1 0 1,-1 0-1,2 0 0,42-2 386,-43 2-376,5-2 18,0 1 0,0-1 0,-1 0 0,1-1 0,-1 0 0,0 0 0,0 0 0,0-1 0,0 0 0,0 0 0,-1 0 0,8-8 0,-9 8-25,0 0 1,0 0-1,0-1 0,-1 1 0,1-1 1,-1 0-1,0 0 0,-1 0 0,1 0 1,-1 0-1,0-1 0,0 1 1,-1-1-1,0 0 0,1-9 0,-20 30-577,17-14 572,-1 1 0,1 0 0,0 0 0,0 0 0,0 0 0,0 0 0,0 0 0,0 0 0,1 0 0,-1 0 0,1 1 1,-1-1-1,1 0 0,0 0 0,0 1 0,0-1 0,0 0 0,0 0 0,0 0 0,1 1 0,-1-1 0,1 0 0,1 3 0,0-3 1,-1-1 1,1 1-1,0-1 0,0 0 0,0 0 0,0 0 0,0 0 0,0 0 0,0 0 0,0 0 0,0-1 0,0 1 0,0-1 0,1 0 0,-1 1 0,0-1 1,0 0-1,1 0 0,-1-1 0,0 1 0,0 0 0,0-1 0,4 0 0,3-2-13,0-1 0,-1 1 0,1-2 0,-1 1 0,0-1 0,0 0 0,-1-1 0,1 1 0,-1-2 0,0 1 0,-1-1 0,12-14 0,-11 12 0,-10 16 0,0-1 0,0 1 0,0 1 0,1-1 0,0 0 0,0 1 0,1-1 0,-1 11 0,2-17 0,1 0 0,-1 0 0,1 0 0,0 0 0,-1 0 0,1 0 0,0 0 0,0 0 0,0 0 0,0-1 0,0 1 0,0 0 0,0-1 0,0 1 0,0-1 0,0 1 0,0-1 0,0 1 0,0-1 0,0 0 0,1 0 0,-1 1 0,0-1 0,0 0 0,0 0 0,1 0 0,-1 0 0,0 0 0,0-1 0,0 1 0,2-1 0,42-5 0,-35 2 0,0 0 0,0 0 0,-1-1 0,0 0 0,0-1 0,0 0 0,0 0 0,-1-1 0,0 0 0,11-12 0,-23 25 0,1 1 0,1-1 0,-1 1 0,1 0 0,0 0 0,1 0 0,-1 12 0,2-18 0,1 0 0,-1-1 0,1 1 0,0 0 0,0-1 0,-1 1 0,1 0 0,0-1 0,0 1 0,0-1 0,0 1 0,0-1 0,-1 0 0,1 1 0,0-1 0,0 0 0,0 0 0,0 1 0,0-1 0,0 0 0,0 0 0,0 0 0,0 0 0,0 0 0,0 0 0,0-1 0,1 1 0,33-5 0,-25 1 0,1 0 0,-1-1 0,-1-1 0,1 0 0,-1 0 0,0-1 0,0 0 0,12-14 0,-6 5 0,0-1 0,-2-1 0,18-27 0,-23 33-90,-1-1 0,0 1 0,-1-1-1,-1-1 1,0 1 0,-1-1 0,0 0 0,4-26 0,-9 39 80,1 1 0,0 0 0,0 0 0,0 0 0,0 0 0,0 0 0,-1 0 0,1 0 0,0-1 0,0 1 0,0 0 0,0 0 0,-1 0 0,1 0 0,0 0 0,0 0 0,0 0 0,0 0 0,-1 0 0,1 0 0,0 0 0,0 0 1,0 0-1,-1 0 0,1 0 0,0 0 0,0 0 0,0 0 0,0 0 0,-1 0 0,1 0 0,0 1 0,0-1 0,0 0 0,0 0 0,0 0 0,-1 0 0,1 0 0,0 0 0,0 0 0,0 1 0,0-1 0,0 0 0,0 0 0,-1 0 0,1 0 1,0 1-1,0-1 0,0 0 0,0 0 0,0 0 0,-11 16 45,0 1 0,1 0 0,1 0 1,1 1-1,0 0 0,1 0 0,1 1 1,1 0-1,1 0 0,0 0 0,2 1 1,0-1-1,1 1 0,3 30 0,6-21 130,-8-28-145,0 0 1,1 0 0,-1 0 0,1 0-1,0 0 1,-1 0 0,1 0-1,0 0 1,-1-1 0,1 1 0,0 0-1,0 0 1,0 0 0,0-1 0,-1 1-1,1-1 1,0 1 0,0-1 0,0 1-1,1-1 1,-1 1 0,0-1-1,1 0 1,-4-24 118,-5 8-139,-1 0 0,-1 1 0,-1 0 0,0 0 0,-1 1 0,-19-20 0,-17-24 0,89 72-224,-24-5-842,0-1 0,1 0 0,0-1 0,1-2 0,-1 0 0,1-1 1,0 0-1,38 0 0,-34-4-5484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6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 18449,'0'0'13277,"-9"0"-12364,-2-1-893,-1 2 0,0 0 0,0 0 0,0 1 0,1 0 0,-1 1 0,-11 5 0,19-7-21,0 0 0,0 0-1,0 1 1,1 0 0,-1 0 0,0 0 0,1 0 0,-1 0-1,1 1 1,0 0 0,0-1 0,0 1 0,0 0-1,1 0 1,-1 1 0,1-1 0,0 1 0,0-1-1,0 1 1,0 0 0,0-1 0,1 1 0,0 0 0,0 0-1,0 0 1,-1 7 0,2-9-35,0-1 0,1 0 0,-1 1 0,0-1 1,0 0-1,1 1 0,-1-1 0,1 0 0,-1 1 0,1-1 0,0 0 0,0 0 1,-1 1-1,1-1 0,0 0 0,0 0 0,0 0 0,0 0 0,0 0 0,0 0 0,0-1 1,1 1-1,0 1 0,3 0-235,-1 0 0,1 0 0,0-1 0,-1 0 0,1 1 0,0-1 0,5 0-1,2 0-689,0-1 0,-1 0-1,1 0 1,0-1 0,15-4-1,4-8-6394,1-6-5125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7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29 16239,'0'0'15882,"-9"-2"-15327,5 1-550,0 0-1,-1 0 0,1 1 1,0 0-1,0 0 0,-1 0 1,1 0-1,0 1 0,-1-1 0,1 1 1,0 0-1,0 1 0,0-1 1,0 1-1,0-1 0,0 1 1,0 1-1,1-1 0,-1 0 1,-5 5-1,6-5-4,-36 34 0,36-33 0,1-1 0,0 1 0,0-1 0,1 1 0,-1-1 0,1 1 0,-1 0 0,1 0 0,0 0 0,0 0 0,0 0 0,0 0 0,0 0 0,0 5 0,2-7 0,-1 0 0,0 0 0,1 0 0,-1-1 0,1 1 0,-1 0 0,1 0 0,-1 0 0,1-1 0,-1 1 0,1 0 0,0 0 0,-1-1 0,1 1 0,0-1 0,0 1 0,-1-1 0,1 1 0,0-1 0,0 1 0,0-1 0,0 0 0,0 1 0,0-1 0,0 0 0,-1 0 0,1 0 0,0 0 0,0 0 0,2 0 0,38 1 0,-32-1 0,0-1 0,0-1 0,0 1 0,0-2 0,0 1 0,0-1 0,-1-1 0,1 1 0,-1-1 0,0-1 0,0 0 0,0 0 0,-1 0 0,0-1 0,0 0 0,0-1 0,-1 1 0,0-1 0,0 0 0,-1-1 0,0 1 0,0-1 0,-1 0 0,6-15 0,-10 24 0,-1 0 0,1 0 0,-1 0 0,1 1 0,0-1 0,-1 0 0,1 0 0,0 0 0,0 0 0,0 0 0,0 1 0,0-1 0,0 0 0,0 0 0,0 0 0,0 0 0,0 1 0,1-1 0,-1 0 0,1 0 0,-1 0 0,1 0 0,-1 0 0,1 0 0,-1 0 0,1 0 0,0 0 0,-1 0 0,1 0 0,2 1 0,0 0 0,0-1 0,0 1 0,0-1 0,1 1 0,-1-1 0,1 0 0,-1 0 0,1-1 0,-1 1 0,6-1 0,11 1 0,0-1 0,39-6 0,-18-1 0,-20 3 0,1 1 0,27-1 0,-47 4 0,-1 0 0,0 0 0,1 1 0,-1-1 0,1 1 0,-1-1 0,0 1 0,1 0 0,-1-1 0,0 1 0,0 0 0,1 0 0,-1 0 0,0 0 0,0 0 0,0 0 0,0 0 0,0 0 0,0 1 0,-1-1 0,1 0 0,0 0 0,-1 1 0,1-1 0,0 0 0,-1 1 0,1 2 0,-1-2 0,1 0 0,-1-1 0,1 1 0,0 0 0,0-1 0,-1 1 0,1 0 0,0-1 0,0 1 0,0-1 0,1 0 0,-1 1 0,0-1 0,1 0 0,-1 0 0,0 1 0,1-1 0,0 0 0,-1-1 0,1 1 0,-1 0 0,1 0 0,0-1 0,0 1 0,2 0 0,13 1-4,0-2 0,0 1 0,-1-2 0,1 0-1,0-1 1,0-1 0,-1 0 0,1-2 0,-1 0 0,0 0 0,0-1 0,25-15 0,-41 22 3,0-1 1,0 0-1,0 1 1,0-1 0,0 1-1,1-1 1,-1 0-1,0 1 1,0-1 0,1 0-1,-1 1 1,0-1 0,1 0-1,-1 1 1,0-1-1,1 0 1,-1 0 0,0 1-1,1-1 1,-1 0-1,1 0 1,-1 0 0,1 1-1,-1-1 1,0 0-1,1 0 1,-1 0 0,1 0-1,-1 0 1,1 0-1,-1 0 1,1 0 0,0 0-1,18 4 68,-8-5-67,-1 0 0,1-1 0,0 0 0,-1-1 0,1 0 0,-1 0 0,0-1 0,0-1 0,16-9 0,15-7 0,-40 21 0,-1-1 0,1 1 0,0 0 0,-1-1 0,1 1 0,-1 0 0,1-1 0,0 1 0,-1 0 0,1 0 0,0 0 0,0 0 0,-1 0 0,1-1 0,0 1 0,-1 0 0,1 0 0,0 1 0,0-1 0,-1 0 0,1 0 0,0 0 0,-1 0 0,1 1 0,0-1 0,-1 0 0,1 1 0,0-1 0,-1 0 0,1 1 0,-1-1 0,1 1 0,-1-1 0,1 1 0,-1-1 0,1 2 0,5 28 0,-6-27 0,0 0 0,1 1 0,-1-1 0,0 0 0,1 0 0,0 0 0,0 0 0,0 1 0,0-1 0,0-1 0,1 1 0,-1 0 0,1 0 0,2 3 0,0-3 0,1-1 0,0 1 0,0-1 0,0 0 0,0 0 0,0 0 0,0-1 0,0 0 0,0 0 0,0 0 0,1 0 0,-1-1 0,0 0 0,1 0 0,-1-1 0,0 0 0,7-1 0,5-1 0,0-1 0,-1-1 0,0 0 0,18-9 0,-6-1-34,-20 10-18,0 1-1,-1 0 0,2 0 1,14-4-1,-21 7 29,0 1 0,0 0 0,0-1-1,1 1 1,-1 0 0,0 0 0,0 1 0,1-1 0,-1 0 0,0 1 0,0-1 0,0 1 0,0 0-1,0-1 1,0 1 0,0 0 0,0 0 0,0 0 0,0 1 0,0-1 0,0 0 0,-1 1 0,3 2 0,2 4-109,0 0 1,0 0 0,-1 1 0,0 0 0,0 0 0,-1 1-1,-1-1 1,1 1 0,2 16 0,13 95-832,-18-111 954,2 17 296,-2 1 1,0-1-1,-2 1 1,-4 28-1,4-45-171,-1 0 1,-1-1-1,0 0 1,0 1-1,-1-1 1,0 0-1,-1-1 1,0 1-1,-1-1 0,0 0 1,0 0-1,-1-1 1,-9 10-1,15-16-112,-1 0 1,1 0-1,-1-1 0,1 1 1,-1-1-1,0 0 0,1 1 0,-1-1 1,0 0-1,0 0 0,0 0 0,0 0 1,0 0-1,0 0 0,0-1 0,0 1 1,0-1-1,0 1 0,0-1 1,-1 0-1,1 0 0,0 0 0,0 0 1,0 0-1,0-1 0,-1 1 0,1-1 1,0 1-1,0-1 0,0 0 0,0 0 1,0 0-1,0 0 0,0 0 1,1 0-1,-1 0 0,0 0 0,0-1 1,1 1-1,-1-1 0,1 0 0,0 1 1,-1-1-1,1 0 0,0 0 0,-2-3 1,-3-7-9,0-1 1,0 1 0,1-1-1,1 0 1,0 0-1,-2-16 1,-9-81 4,13 96 0,2 0 0,0 0 0,0 1 0,2-1 0,-1 0 0,5-13 0,-5 24-133,-1 1 0,1 0 0,0 0 0,0-1 0,1 1 0,-1 0 0,0 0 0,1 0 0,0 0 0,-1 1 0,1-1-1,0 0 1,0 1 0,0-1 0,0 1 0,0-1 0,0 1 0,2-1 0,45-12-5693,-19 8 1640,-6-4-5791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8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33 19827,'-3'-14'5189,"3"3"-1025,0 4-2339,6 14-2177,1 4-3043,2 1-5093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8.8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209 118 16816,'4'-11'2205,"-2"6"-1895,2-5 715,-1-1 1,0 1 0,0-1-1,-1 1 1,0-1 0,0-18-1,-2 29-989,0-1-1,0 1 0,0-1 0,0 1 0,0 0 0,0-1 0,0 1 0,0-1 0,0 1 1,-1 0-1,1-1 0,0 1 0,0 0 0,0-1 0,-1 1 0,1 0 0,0-1 0,0 1 1,-1 0-1,1-1 0,0 1 0,-1 0 0,1 0 0,0-1 0,-1 1 0,1 0 0,0 0 1,-1 0-1,1 0 0,-1-1 0,1 1 0,0 0 0,-1 0 0,1 0 0,-1 0 1,1 0-1,0 0 0,-1 0 0,1 0 0,-1 0 0,1 0 0,0 0 0,-1 0 0,1 1 1,-1-1-1,1 0 0,-20 12 327,13-3-337,0 0 1,1 1-1,1 0 1,-1 0-1,2 0 1,-1 0-1,2 1 1,-6 19-1,-12 94 213,19-112-209,-4 34 58,1 0 0,3 0 0,5 83-1,5-102-21,-7-24-264,1 0 1,-1 1 0,0-1-1,0 0 1,0 0 0,-1 1-1,1-1 1,-1 1 0,0-1-1,0 0 1,0 1-1,-1 5 1,-2-8-218,0 0 1,0 0-1,-1 0 0,1-1 1,0 1-1,0-1 0,-1 0 1,1 0-1,0 0 0,0 0 1,-1-1-1,1 1 0,0-1 1,-6-2-1,4 0 363,1-1-1,-1 1 1,1-1 0,0 0 0,0 0 0,1 0 0,-1 0-1,1-1 1,0 1 0,0-1 0,0 0 0,1 0-1,-3-8 1,0 0 204,0 0 0,1 0 0,1-1 0,-3-17 1,6 27 38,-1 0 1,1 0 0,0 0 0,0 0 0,0 0-1,0 0 1,1 0 0,0 0 0,-1 0 0,1 0 0,1 0-1,-1 0 1,1 1 0,-1-1 0,1 0 0,0 1 0,1-1-1,2-3 1,0 2-19,1 0 0,0 1 0,0 0-1,0 0 1,0 0 0,1 1 0,0-1 0,-1 2-1,11-4 1,1 1-18,0 1-1,36-4 1,11-3-1755,-25-2-3852,-17 1-1818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9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19154,'0'0'2370,"-11"83"-1601,6-45 352,2 5-160,3-5-609,0-1-191,0-5-129,10-4 32,7-7-1538,5-7-1024,3-12-1154,9-2-4003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6:59.7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95 15855,'0'0'4175,"-10"0"-1506,2 1-2252,0 0 0,1 0 0,-1 0-1,0 1 1,1 0 0,-1 1 0,1 0 0,-12 6 0,16-8-320,1 1-1,-1-1 1,0 1 0,1 0-1,-1 0 1,1 0 0,-1 0-1,1 0 1,0 1 0,0-1-1,0 1 1,0-1 0,1 1-1,-1 0 1,1 0 0,-1-1-1,1 1 1,0 0 0,0 0-1,0 0 1,1 1 0,-1-1-1,1 0 1,-1 0 0,1 0-1,0 0 1,1 0 0,0 7-1,0-9-86,0 0-1,0 1 0,0-1 1,0 0-1,0 0 0,0 0 0,0 0 1,0 0-1,1 0 0,-1 0 1,0 0-1,1 0 0,-1 0 1,1-1-1,-1 1 0,1-1 1,-1 1-1,1-1 0,0 0 0,-1 1 1,1-1-1,-1 0 0,1 0 1,0 0-1,-1 0 0,3-1 1,2 1 52,1 0 0,-1 0 0,0-1 0,1 0 1,9-3-1,-7 0-22,-1-1-1,1 1 1,-1-1-1,-1-1 1,12-9-1,-15 11-52,1-1-1,0 1 0,0 1 0,0-1 0,0 1 0,1 0 1,-1 0-1,1 0 0,0 1 0,0 0 0,0 0 0,0 0 0,0 1 1,0 0-1,11 0 0,-15 1 6,66 3-65,-64-2 63,0-1 0,0 1 0,0 0 0,0 0 0,0 0 0,0 1 0,0-1 1,0 1-1,-1 0 0,1 0 0,-1 0 0,1 1 0,-1-1 0,4 4 0,-5-2 3,-1 0 0,0-1 1,0 1-1,0 0 0,-1 0 0,1 0 0,-1 0 0,0 0 0,0 0 0,0 0 0,-2 6 0,2 6 80,0-16-73,0 1 1,0-1-1,0 1 1,0-1-1,1 0 1,-1 1-1,0-1 1,0 0-1,1 1 1,-1-1 0,0 0-1,1 0 1,-1 1-1,0-1 1,0 0-1,1 0 1,-1 1-1,1-1 1,-1 0-1,0 0 1,1 0-1,-1 0 1,0 0-1,1 1 1,-1-1-1,1 0 1,-1 0 0,1 0-1,-1 0 1,0 0-1,1 0 1,-1 0-1,1-1 1,-1 1-1,0 0 1,1 0-1,-1 0 1,1 0-1,-1-1 1,16-3 52,-7-1-53,0 0-1,0-1 0,-1-1 1,0 1-1,0-1 1,0 0-1,7-10 0,26-22-4,-41 38 1,1 1 0,-1 0 0,0 0 0,1 0 0,-1-1 0,1 1 0,-1 0 0,1 0 0,-1 0 0,1 0 0,-1 0 0,1 0 0,-1 0 0,1 0 0,-1 0 0,1 0 0,-1 0 0,1 1 0,-1-1 0,1 0 0,-1 0 0,1 0 0,-1 1 0,0-1 0,1 0 0,-1 0 0,1 1 0,-1-1 0,0 0 0,1 1 0,-1-1 0,0 0 0,1 1 0,-1-1 0,0 1 0,0-1 0,1 1 0,-1-1 0,0 0 0,0 1 0,0-1 0,0 1 0,0-1 0,1 1 0,-1-1 0,0 2 0,10 34-306,-4-16 205,-4-17 152,0-1 0,0 0 1,0 0-1,0 0 1,1 0-1,-1 0 0,1 0 1,-1-1-1,1 1 1,0-1-1,-1 0 0,1 0 1,0 0-1,0 0 1,0 0-1,0 0 0,0-1 1,0 0-1,0 1 1,0-1-1,0 0 0,3-1 1,8 1 239,0-1-1,-1 0 1,22-5-1,-30 5-236,-1-1 0,1 1 0,-1-1 0,1 0 0,-1 0 0,0 0 0,0-1 0,0 0-1,0 0 1,0 0 0,0 0 0,-1 0 0,0-1 0,0 1 0,0-1 0,0 0 0,0 0 0,-1 0 0,1-1-1,-1 1 1,0 0 0,-1-1 0,1 1 0,0-6 0,0 2-65,-1-1 0,0 1 0,0 0-1,-1 0 1,0-1 0,-1 1 0,1 0 0,-2-1 0,1 1 0,-1 0-1,0 0 1,-1 0 0,-7-13 0,12 32-5917,-2-10 5537,0 0 0,0 0 0,0-1 0,0 1 0,0 0 0,0 0 0,0-1 0,0 1 0,0 0 0,0 0 0,1-1 0,-1 1 0,0 0 0,1-1 0,-1 1 0,0 0 0,1-1 0,-1 1 0,1-1 0,0 2 0,7 4-10463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0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55 11243,'0'0'8285,"0"-8"-5114,-5-28-363,5 35-2713,0 0 0,-1 1 0,1-1 0,0 1 1,-1-1-1,1 0 0,-1 1 0,1-1 0,-1 1 0,1-1 0,-1 1 1,0-1-1,1 1 0,-1-1 0,1 1 0,-1 0 0,0-1 1,0 1-1,1 0 0,-1 0 0,0 0 0,1-1 0,-1 1 0,0 0 1,0 0-1,1 0 0,-1 0 0,0 0 0,0 0 0,1 0 0,-1 0 1,0 1-1,0-1 0,1 0 0,-1 0 0,-1 1 0,-24 10 421,26-11-468,-15 8 250,0 1 0,1 1 0,-15 13 0,25-20-270,1 0 1,-1 0-1,1 0 1,0 0-1,0 1 1,0-1-1,0 1 1,1 0-1,0 0 1,0 0-1,0 0 1,0 1-1,0-1 1,1 0-1,0 1 0,-1 7 1,2-10-25,0 0-1,1-1 1,-1 0 0,1 1 0,0-1-1,0 1 1,-1-1 0,1 0-1,0 1 1,0-1 0,0 0 0,0 0-1,1 0 1,-1 0 0,0 0 0,0 0-1,1 0 1,-1 0 0,0 0 0,1-1-1,-1 1 1,1-1 0,-1 1-1,1-1 1,-1 1 0,1-1 0,-1 0-1,1 0 1,2 0 0,58 5 86,-50-5-121,9 0-174,49 3-501,-66-2 683,0-1 0,1 1-1,-1 0 1,0 0 0,1 0 0,-1 1 0,0-1 0,0 1 0,0 0-1,0 0 1,-1 1 0,5 2 0,-7-4 43,-1 0 1,1 0-1,0 0 0,-1-1 1,1 1-1,-1 0 1,1 0-1,-1 0 0,1 0 1,-1 1-1,0-1 1,1 0-1,-1 0 0,0 0 1,0 0-1,0 0 1,0 0-1,0 0 0,0 0 1,0 1-1,0-1 0,0 0 1,-1 0-1,1 0 1,0 0-1,-1 0 0,1 0 1,-1 0-1,1 0 1,-1 0-1,1 0 0,-1 0 1,0 0-1,1 0 0,-1-1 1,0 1-1,0 0 1,0 0-1,-1 0 0,-38 26 902,39-26-935,-15 7 103,1-1-1,-1-1 1,0 0-1,-31 6 1,-3-7-4728,39-6-4160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0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86 251 8296,'12'-13'1393,"2"-2"-624,12-13 1751,28-39-1,-48 59-1778,0 0 0,-1 0 1,0 0-1,-1-1 0,1 0 0,-2 0 0,1 0 0,-1 0 1,-1 0-1,0-1 0,2-12 0,-4 21-688,-1 1 1,1-1-1,0 1 1,0 0-1,0-1 0,0 1 1,0-1-1,0 1 1,0 0-1,-1-1 0,1 1 1,0 0-1,0-1 1,-1 1-1,1-1 0,0 1 1,0 0-1,-1 0 1,1-1-1,0 1 0,-1 0 1,1 0-1,0-1 1,-1 1-1,1 0 0,-1 0 1,1 0-1,0-1 1,-1 1-1,1 0 0,-1 0 1,1 0-1,-1 0 1,1 0-1,0 0 0,-1 0 1,1 0-1,-1 0 0,1 0 1,0 0-1,-1 0 1,1 1-1,-1-1 0,1 0 1,-1 0-1,1 0 1,0 0-1,-1 1 0,1-1 1,-1 0-1,-21 13 262,15-5-299,-1 1 1,1-1 0,0 1 0,1 1-1,0 0 1,1-1 0,0 2 0,-5 14-1,-27 92 596,33-103-440,-9 37 214,1 0 1,3 1-1,2 0 1,0 58-1,11-116 214,-3-19-527,-24-83-369,13 67 144,1-1 1,3-1-1,-3-62 1,10 107 113,0 1-1,-1-1 1,1 0 0,0 0-1,0 0 1,0 0 0,0 0 0,1 0-1,-1 0 1,0 0 0,1 0-1,0 0 1,-1-1 0,1 1 0,0-1-1,3 3 1,35 22 24,-37-23-21,13 6-587,1-1-1,-1 0 0,2-1 0,22 6 0,-19-8-1684,0-1 0,0 0 0,32 0 0,8-4-6741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1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79 15599,'0'0'2861,"-10"-1"118,1 1-2581,0 0 1,1 0-1,-1 0 0,1 1 1,-1 1-1,1-1 0,-1 1 1,1 1-1,0-1 0,0 2 1,0-1-1,-8 5 0,12-5-210,-55 37 1254,54-36-1353,1-1 0,0 1 1,0 0-1,0 0 0,0 0 0,1 1 0,-1-1 0,1 1 0,0 0 1,-2 6-1,5-11-86,0 1 0,-1-1-1,1 0 1,0 1 0,0-1 0,0 1 0,0-1 0,0 1 0,1-1 0,-1 1 0,0-1 0,0 1 0,0-1 0,0 0 0,0 1 0,1-1 0,-1 1 0,0-1 0,0 0 0,1 1-1,-1-1 1,0 1 0,0-1 0,1 0 0,-1 0 0,1 1 0,-1-1 0,0 0 0,1 1 0,-1-1 0,0 0 0,1 0 0,-1 0 0,1 0 0,-1 1 0,1-1 0,-1 0-1,1 0 1,-1 0 0,0 0 0,1 0 0,-1 0 0,1 0 0,26 1 115,-21-1-66,92-2 71,108 4 47,-181 2-198,-25-4 37,1 0-1,0 1 1,0-1-1,0 0 1,0 0-1,-1 0 1,1 1-1,0-1 1,0 0-1,0 1 1,-1-1-1,1 1 1,0-1-1,-1 1 1,1-1-1,0 1 1,-1-1-1,1 1 1,0 0-1,-1-1 1,1 1-1,-1 0 1,1 1-1,-1-1 708,0-1-677,-1 0 0,1 0 0,-1 0 0,1 0 0,-1 0 0,1-1 0,-1 1 0,1 0 0,-1 0 0,1 0 0,-1 0 0,1-1 0,-1 1 0,1 0 0,-1 0 0,1-1 0,0 1 0,-1 0 0,1-1 0,0 1 0,-1-1 0,1 1 0,0 0 0,-1-1 0,1 1 0,0-1 0,0 1 0,-1-1 0,1 1 0,0-1 0,0 0 0,-9-15 768,1-7-807,0 1 0,2-1 0,1-1 0,0 1 0,2-1 0,-1-24 0,4 47-7,0 0 0,1 1 0,-1-1 0,0 0 0,0 0 0,1 0 0,-1 1-1,0-1 1,1 0 0,-1 0 0,1 1 0,-1-1 0,1 0 0,-1 1 0,1-1 0,-1 1 0,1-1 0,0 0 0,-1 1 0,1 0 0,0-1 0,0 1-1,-1-1 1,1 1 0,0 0 0,0-1 0,-1 1 0,1 0 0,0 0 0,0 0 0,0 0 0,0 0 0,-1 0 0,1 0 0,0 0 0,0 0-1,0 0 1,0 0 0,-1 0 0,1 1 0,1-1 0,45 12-1485,-36-8 558,32 6-4585,4-3-3984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1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85 250 13677,'0'0'10287,"13"-6"-7970,7-4-1672,-1 0 0,-1-1 0,0 0 1,26-23-1,-37 28-479,-1-1 0,1 0 0,-1 0 1,0 0-1,-1-1 0,9-15 0,-12 20-115,0-1-1,-1 0 0,0-1 1,1 1-1,-1 0 0,0 0 0,-1-1 1,1 1-1,-1 0 0,0 0 1,0-1-1,0 1 0,-1 0 1,0-1-1,-2-7 0,2 10-48,0 0-1,0 0 1,-1 0 0,1 0-1,-1 1 1,1-1 0,-1 1-1,0-1 1,0 1 0,1 0-1,-1-1 1,0 1 0,0 0 0,0 0-1,-1 0 1,1 1 0,0-1-1,0 0 1,0 1 0,-1-1-1,1 1 1,0 0 0,0 0-1,-1 0 1,1 0 0,0 0-1,0 0 1,-1 1 0,-3 0-1,-2 1-10,0-1-1,0 1 0,0 0 1,0 0-1,1 1 1,-1 0-1,-7 5 0,2 1-9,1 0-1,0 1 0,1 1 0,0 0 1,0 0-1,1 1 0,-12 20 0,16-24 18,1 0-1,1 1 0,-1 0 1,2 0-1,-1 0 1,1 0-1,0 1 0,1-1 1,0 1-1,1 0 0,0-1 1,0 20-1,2-26 4,0-1 1,0 1-1,0 0 0,0 0 0,0 0 0,0-1 0,1 1 0,-1-1 1,1 1-1,0-1 0,0 0 0,0 0 0,0 1 0,0-1 1,0 0-1,1-1 0,-1 1 0,1 0 0,-1-1 0,1 0 0,0 1 1,-1-1-1,1 0 0,0 0 0,0 0 0,0-1 0,0 1 1,4-1-1,13 3 9,0 0-1,0-2 1,22-1 0,-25-1-56,-1 1-95,93-2-2618,-37-7-2637,-15-5-1832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3.1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 14414,'10'-7'3998,"5"-2"-3043,0 0-1,0 1 1,1 1-1,0 0 1,0 1 0,0 1-1,1 0 1,0 1-1,0 1 1,33-2 0,-48 6-914,1-1 1,0 0-1,-1 1 0,1-1 1,-1 1-1,1 0 1,-1-1-1,1 1 1,-1 1-1,0-1 0,1 0 1,-1 0-1,0 1 1,0 0-1,0-1 1,0 1-1,0 0 0,0 0 1,0 0-1,-1 0 1,1 0-1,-1 0 1,0 0-1,1 1 0,-1-1 1,0 1-1,0-1 1,-1 1-1,1-1 1,0 1-1,-1-1 0,1 1 1,-1-1-1,0 1 1,0 4-1,0 3 132,0 0 0,-1-1 0,0 1 0,-1 0 0,0 0 0,0-1 0,-1 1 0,-6 13 0,-32 45 278,31-54-380,1 1 0,0-1 0,1 1 0,-9 26 0,16-40-71,1-1 0,0 1 0,0-1 0,0 1 0,0 0 0,-1-1 0,1 1 0,0-1 0,0 1 0,0 0 0,0-1 0,0 1 0,0-1 0,1 1 0,-1-1 0,0 1 0,0 0 0,0-1 0,0 1 0,1-1 0,-1 1 0,0-1 0,1 1 0,-1-1 0,0 1 0,1-1 0,-1 0 0,0 1 0,1-1 0,-1 1 0,1-1 0,-1 0 0,1 1 0,-1-1 0,1 0 0,-1 0 0,1 1 0,-1-1 0,1 0 0,0 0 0,-1 0 0,1 0 0,-1 1 0,1-1 0,-1 0 0,1 0 0,0 0 0,-1 0 0,1-1 0,-1 1 0,1 0 0,0 0 0,-1 0 0,1-1 0,34-8 0,-23 2 0,1 0 0,-1-1 0,0 0 0,-1-1 0,0 0 0,-1-1 0,0 0 0,0 0 0,-1-1 0,0 0 0,-1-1 0,0 0 0,-1-1 0,0 1 0,-1-1 0,-1 0 0,0-1 0,-1 1 0,0-1 0,-1 0 0,2-25 0,-5 39 0,0 0 0,1-1 0,-1 1 0,0 0 0,0-1 0,0 1 0,0 0 0,0-1 0,0 1 0,0 0 0,0-1 0,0 1 0,0 0 0,-1-1 0,1 1 0,0 0 0,0-1 0,0 1 0,0 0 0,0 0 0,-1-1 0,1 1 0,0 0 0,0-1 0,0 1 0,-1 0 0,1 0 0,0-1 0,0 1 0,-1 0 0,1 0 0,0 0 0,-1 0 0,1-1 0,0 1 0,0 0 0,-1 0 0,1 0 0,0 0 0,-1 0 0,1 0 0,0 0 0,-1 0 0,1 0 0,-1 0 0,1 0 0,0 0 0,-1 0 0,1 0 0,0 0 0,-1 0 0,1 0 0,0 0 0,0 1 0,-1-1 0,1 0 0,0 0 0,-1 0 0,1 0 0,0 1 0,0-1 0,-1 0 0,1 0 0,0 1 0,0-1 0,-1 0 0,1 0 0,0 1 0,0 0 0,-18 20 0,16-14 0,-1 0 0,1 0 0,0 0 0,1 0 0,0 0 0,0 0 0,0 0 0,2 10 0,-2-15 0,2 0 0,-1 0 0,0 1 0,0-1 0,1 0 0,-1 0 0,1 0 0,-1 0 0,1 0 0,0 0 0,0 0 0,0 0 0,0 0 0,0 0 0,1 0 0,-1-1 0,0 1 0,1-1 0,-1 1 0,1-1 0,0 1 0,0-1 0,-1 0 0,1 0 0,0 0 0,0 0 0,0 0 0,0 0 0,0 0 0,0-1 0,3 1 0,3 0 0,1 0 0,0-1 0,0 0 0,0-1 0,0 0 0,-1-1 0,1 1 0,0-2 0,-1 1 0,0-1 0,1 0 0,-1-1 0,0 0 0,-1 0 0,1-1 0,-1 0 0,0 0 0,7-7 0,-7 5 0,0 1 0,0-1 0,-1 0 0,0-1 0,-1 1 0,0-1 0,0 0 0,0 0 0,-1-1 0,-1 0 0,1 1 0,-1-1 0,-1 0 0,1 0 0,-2-1 0,1 1 0,-1-11 0,0 19 0,-1 1 0,0-1 0,0 0 0,0 0 0,0 0 0,0 0 0,0 0 0,0 1 0,-1-1 0,1 0 0,0 0 0,0 0 0,-1 0 0,1 1 0,0-1 0,-1 0 0,1 0 0,-1 1 0,1-1 0,-1 0 0,1 1 0,-1-1 0,-1-1 0,1 2 0,1 0 0,-1 0 0,0 0 0,0 0 0,0 0 0,0 0 0,1 0 0,-1 0 0,0 0 0,0 1 0,0-1 0,1 0 0,-1 0 0,0 1 0,0-1 0,1 1 0,-1-1 0,0 1 0,0 0 0,-32 31 0,29-26 0,-3 1 0,1 1 0,1-1 0,-1 1 0,1 0 0,1 1 0,-1-1 0,1 1 0,1 0 0,0 0 0,0 0 0,1 0 0,-3 17 0,6-25 0,-1 0 0,0 0 0,1 0 0,-1 0 0,1 0 0,-1 0 0,1 0 0,0 0 0,-1 0 0,1 0 0,0 0 0,0 0 0,-1 0 0,1-1 0,0 1 0,0 0 0,0 0 0,0-1 0,0 1 0,0-1 0,0 1 0,0-1 0,0 0 0,0 1 0,1-1 0,-1 0 0,0 0 0,0 1 0,0-1 0,0 0 0,3-1 0,49 2 0,-36-2 0,73-6-372,-64 3 176,0 2-1,37 1 1,-62 1 200,0 0 1,0 1-1,0-1 0,0 0 0,0 0 1,0 0-1,0 1 0,0-1 0,0 0 0,0 1 1,-1-1-1,1 1 0,0-1 0,0 1 1,0 0-1,-1-1 0,1 1 0,0 0 1,0-1-1,-1 1 0,1 0 0,-1 0 1,1 0-1,-1-1 0,1 1 0,-1 0 1,1 0-1,-1 0 0,0 0 0,1 0 1,-1 0-1,0 0 0,0 0 0,0 0 1,0 1-1,-5 35 380,4-27-89,24-39-166,-4 1-129,-2-1 0,24-52 0,-37 90 0,-1-1 0,-1-1 0,1 0 0,1 0 0,-1 0 0,1-1 0,0 1 0,9 10 0,-8-14 0,0 0 0,0-1 0,0 1 0,0-1 0,0 0 0,0-1 0,0 1 0,1-1 0,-1 0 0,1 0 0,-1-1 0,1 1 0,-1-1 0,1 0 0,-1-1 0,1 0 0,-1 1 0,0-2 0,1 1 0,-1-1 0,0 1 0,0-2 0,0 1 0,9-6 0,0 0 0,-1-1 0,0-1 0,0 0 0,-1 0 0,-1-2 0,1 1 0,10-17 0,-28 79-85,2-34 71,0 2 1,2-1-1,0 0 1,1 0 0,0 1-1,5 35 1,5-4-20,17 58-1,-13-60-40,-7-25 86,-2-1 0,0 1 0,-1 0 0,-1 0 0,-2 29 0,0-47 0,0 1 1,-1-1 0,0 0 0,0 0-1,-1 1 1,0-1 0,0 0-1,0 0 1,0-1 0,-1 1 0,1 0-1,-6 5 1,6-7-9,-1-1 0,0 1 0,0-1 0,0 0 0,0 0 0,0 0 0,0-1 0,-1 1 0,1-1-1,0 0 1,-1 0 0,1 0 0,-1 0 0,0 0 0,1-1 0,-1 0 0,1 1 0,-1-1 0,0-1 0,-4 0 0,4 1-4,1-1 0,-1-1 0,1 1 0,-1 0 0,1-1 0,0 0 0,-1 0 0,1 0 0,0 0 0,0 0 0,0-1 0,1 1 0,-1-1 0,0 0 0,1 1 0,0-1 0,0 0 0,0-1 0,0 1 0,0 0 0,1-1 0,-3-5 0,-2-8 0,0 1 0,2-1 0,-5-25 0,6 22-7,0 1 0,1-1 0,1 0 0,1 0 0,1 1 0,4-25 0,-4 38-28,0 0-1,1 0 1,0 0 0,0 0 0,0 0 0,1 0 0,0 1 0,0-1 0,0 1 0,1 0 0,0 0 0,0 0-1,0 0 1,0 1 0,1 0 0,0 0 0,0 0 0,0 0 0,0 1 0,0-1 0,1 1 0,0 1 0,7-4-1,60-9-7341,-33 10 592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3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289 22 19346,'-51'-15'6756,"-4"9"-3611,41 6-2993,1 0 0,0 1 0,0 0 0,0 1 0,0 0 1,1 1-1,-1 1 0,1 0 0,-1 1 0,-17 9 0,29-13-149,-1-1 0,1 1 0,-1 0 0,1 0 0,-1-1 0,1 1 0,0 0 0,-1 1 1,1-1-1,0 0 0,0 0 0,0 0 0,0 1 0,0-1 0,0 1 0,0-1 0,1 0 0,-1 1 0,0 0 0,0 1 0,1-2-2,1 0 0,-1 0-1,1 0 1,-1 0 0,0-1 0,1 1-1,0 0 1,-1 0 0,1 0-1,-1-1 1,1 1 0,0 0-1,0-1 1,-1 1 0,1 0-1,0-1 1,0 1 0,0-1-1,0 1 1,-1-1 0,1 0 0,0 1-1,2-1 1,9 4 25,0-1 1,1-1-1,18 2 1,-2-1-163,3-1-324,0 1 0,0 2 0,54 16 1,-85-21 457,0 0 1,0 1 0,0-1-1,0 0 1,0 1 0,1-1-1,-2 1 1,1-1 0,0 1 0,0-1-1,0 1 1,0 0 0,0-1-1,0 1 1,0 0 0,-1 0 0,1-1-1,0 1 1,-1 0 0,1 0-1,-1 0 1,1 0 0,-1 0-1,1 0 1,-1 0 0,1 0 0,-1 0-1,0 2 1,0-1 59,-1 0-1,1 0 1,-1-1-1,0 1 1,0 0 0,1 0-1,-1-1 1,-1 1-1,1-1 1,0 1 0,0-1-1,0 1 1,-1-1 0,-2 2-1,-7 6 278,-1-1 1,0 0-1,-15 7 0,17-10-211,0 0 0,-1 0 0,1-1 0,-1 0 0,0-1 0,0 0 0,0-1 0,-12 1 0,23-3-148,0 0 0,0 0 1,-1 0-1,1-1 0,0 1 1,0 0-1,0 0 0,0 0 1,0 0-1,0-1 0,0 1 1,0 0-1,0 0 0,0-1 1,0 1-1,0 0 0,0 0 1,0 0-1,0-1 0,0 1 1,0 0-1,0 0 0,0 0 1,0-1-1,0 1 1,0 0-1,0 0 0,0 0 1,0-1-1,0 1 0,0 0 1,0 0-1,1 0 0,-1-1 1,0 1-1,0 0 0,0 0 1,0 0-1,1 0 0,-1 0 1,0 0-1,0-1 0,1 1 1,10-8-2097,0 0 0,0 0 0,1 1 0,21-9 0,6-4-5361,-1-1-4563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3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15471,'0'0'10698,"1"9"-9284,0 6-991,5 37 1231,-5-50-1613,-1 0 0,1 0 0,0 0 0,0 0 0,0 0 0,0 0 0,0 0 0,0-1-1,1 1 1,-1 0 0,1-1 0,-1 1 0,1-1 0,-1 0 0,1 1 0,0-1 0,0 0 0,0 0 0,-1 0 0,1 0 0,0 0-1,0-1 1,4 2 0,4 0 19,-1-1 0,1 0 0,0-1 1,0 0-1,0 0 0,0-1 0,0 0 0,14-4 0,2-3-31,43-19 0,-47 17-35,1 1 1,41-11-1,-62 20 17,-1 0 0,1 0 0,-1 0 0,1 0 0,0 0 0,-1 0 0,1 0-1,-1 1 1,1-1 0,0 1 0,-1-1 0,1 1 0,-1-1 0,0 1 0,1 0 0,-1 0 0,0 0-1,1 0 1,-1 0 0,0 0 0,0 0 0,0 0 0,0 0 0,0 1 0,1 1 0,0-2-46,-1 1 1,1 0-1,0 0 0,0 0 1,0-1-1,0 1 1,0-1-1,0 0 1,0 1-1,0-1 1,0 0-1,0 0 0,1 0 1,2 0-1,13-1-3825,-1-7-6464,-4-6-5072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4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12300,'0'0'15598,"30"53"-23061,-9-37 353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4.6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199 144 9897,'0'0'15492,"-13"14"-15428,9-8 86,1 1-1,-1 0 0,1 1 1,0-1-1,1 0 0,0 1 1,0 0-1,0-1 0,0 13 1,0 75 530,2-64-740,4 56 106,-2-52-76,-1 0 0,-1-1 0,-6 36 0,4-62 58,0 1-1,-1-1 1,0 0 0,-1 0 0,1 0 0,-2-1 0,1 1 0,-1-1 0,0 0-1,-8 9 1,9-12 224,0 0 0,0 1 0,0-1-1,-1-1 1,1 1 0,-1-1 0,0 0-1,0 0 1,0 0 0,-1 0 0,1-1-1,-1 0 1,1 0 0,-1-1 0,-10 2-1,15-3-231,0 0-1,0-1 1,0 1 0,0 0-1,0-1 1,0 1-1,0-1 1,1 1-1,-1-1 1,0 1-1,0-1 1,0 0-1,1 1 1,-1-1-1,0 0 1,1 0-1,-1 0 1,0 1-1,1-1 1,-1 0-1,1 0 1,0 0-1,-1 0 1,1 0-1,0 0 1,-1 0-1,1 0 1,0 0 0,0 0-1,0 0 1,0 0-1,0 0 1,0 0-1,0-2 1,3-40 235,-3 40-254,3-14-61,2-1 0,0 1 0,0 0 0,2 0 0,0 1 0,1 0 0,13-21 0,79-105-697,-87 126 691,89-112-387,71-98 485,-172 224-21,0 1 0,0 0 0,0 0 0,0-1 0,0 1 0,-1 0 0,1-1 0,-1 1 0,1-1 0,-1 1 0,1 0 0,-1-1 0,0 1 0,0-1 0,0 1 1,0-3-1,0 4-4,0 0 1,-1-1 0,1 1 0,0-1-1,0 1 1,-1 0 0,1-1 0,-1 1-1,1 0 1,0 0 0,-1-1-1,1 1 1,-1 0 0,1 0 0,-1 0-1,1-1 1,-1 1 0,1 0 0,-1 0-1,1 0 1,-1 0 0,1 0 0,-1 0-1,1 0 1,0 0 0,-1 0 0,1 0-1,-1 0 1,1 0 0,-1 1-1,-4 0 6,0 0 0,1 0 0,0 1 0,-1 0 0,1 0 0,0 0 0,0 0 0,-6 5 0,5-2 17,-1-1 0,1 1 1,0 1-1,1-1 0,-1 1 0,1-1 0,0 1 0,1 1 0,-1-1 0,1 0 0,0 1 0,1 0 0,0-1 1,0 1-1,0 0 0,1 0 0,0 0 0,0 1 0,1 12 0,1-14-8,-1-1-1,2 1 0,-1-1 1,1 1-1,0-1 1,0 0-1,0 0 0,0 0 1,1 0-1,0 0 1,0-1-1,1 1 0,-1-1 1,1 0-1,0 0 1,0 0-1,0 0 0,1-1 1,-1 0-1,1 0 1,0 0-1,-1 0 0,1-1 1,1 1-1,-1-1 1,6 1-1,2 0-21,-1 0 0,2 0 0,-1-2 0,0 1 0,0-2 0,0 0 0,0 0 0,22-4 0,-29 3 0,0 0 0,-1 0 0,1 0 0,0-1 0,-1 0 0,1 0 0,-1-1 0,0 1 0,0-1 0,0 0 0,0 0 0,0-1 0,0 0 0,-1 0 0,0 0 0,0 0 0,0 0 0,0-1 0,-1 0 0,0 0 0,5-8 0,-8 12 0,1 0 0,-1 0 0,1 0 0,-1-1 0,1 1 0,-1 0 0,1 0 0,-1-1 0,0 1 0,0 0 0,0 0 0,0-1 0,0 1 0,0 0 0,0-1 0,0 1 0,-1 0 0,1 0 0,0-1 0,-1 1 0,1 0 0,-1 0 0,1 0 0,-1-1 0,0 1 0,1 0 0,-1 0 0,0 0 0,0 0 0,0 0 0,0 0 0,0 1 0,0-1 0,0 0 0,0 0 0,0 1 0,0-1 0,0 1 0,-1-1 0,1 1 0,0-1 0,0 1 0,0 0 0,-1-1 0,1 1 0,0 0 0,-1 0 0,1 0 0,0 0 0,0 0 0,-1 0 0,-1 1 0,-3-1 0,0 0 0,0 1 0,0-1 0,0 1 0,0 1 0,1-1 0,-1 1 0,0 0 0,1 0 0,-8 4 0,9-3-40,1 0 0,-1 0 0,0 0 0,1 1 0,0-1 0,0 1 0,0 0 0,0-1 0,0 1 0,1 0 0,0 1 0,0-1 0,0 0 0,0 1 0,1-1 0,-1 1 0,1 0 0,0-1 0,1 1 0,-1 0 0,1 0 0,0-1 0,0 1 0,0 0 0,1 0 0,0-1 0,0 1 0,0 0 0,0-1 0,4 8 0,-3-8-140,1 0-1,-1 1 0,1-1 1,0 0-1,0 0 1,1-1-1,-1 1 0,1-1 1,-1 1-1,1-1 0,0-1 1,1 1-1,-1 0 0,0-1 1,1 0-1,-1 0 0,1 0 1,0-1-1,6 2 0,27 2-8195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5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25 17553,'0'0'8674,"-13"-5"-7467,1 1-958,-1 0-1,0 1 1,1 0 0,-24-2 0,30 4-206,1 1 1,-1 0 0,0 1-1,1-1 1,-1 1 0,1 0-1,-1 1 1,1-1 0,-1 1-1,1 0 1,0 1 0,0-1-1,0 1 1,0 0 0,0 0-1,-7 7 1,12-10-44,-1 0 0,1 0 0,0 1-1,-1-1 1,1 0 0,0 0 0,0 0 0,-1 1 0,1-1 0,0 0 0,0 0 0,0 1 0,-1-1-1,1 0 1,0 0 0,0 1 0,0-1 0,0 0 0,0 1 0,-1-1 0,1 0 0,0 1-1,0-1 1,0 0 0,0 1 0,0-1 0,0 0 0,0 0 0,0 1 0,0-1 0,0 0 0,0 1-1,1-1 1,-1 0 0,0 1 0,0-1 0,0 0 0,0 1 0,0-1 0,1 0 0,-1 0 0,0 1-1,0-1 1,0 0 0,1 0 0,-1 1 0,0-1 0,0 0 0,1 0 0,-1 0 0,0 1 0,0-1-1,1 0 1,-1 0 0,0 0 0,1 0 0,-1 0 0,0 0 0,1 0 0,-1 0 0,0 0 0,1 0-1,-1 0 1,0 0 0,1 0 0,-1 0 0,1 0 0,33 2 247,-22-2-226,11 2-7,0 2 0,34 8 0,-52-11-35,0 0 0,0 1 0,0-1-1,0 1 1,-1 0 0,1 1-1,0-1 1,-1 1 0,0 0-1,0 0 1,0 0 0,0 0-1,0 1 1,-1-1 0,0 1-1,1 0 1,-1 0 0,3 6-1,-6-8 19,1-1 0,0 1 1,-1 0-1,0-1 0,1 1 0,-1 0 0,0-1 0,0 1 0,0 0 0,0 0 0,0-1 0,0 1 0,0 0 0,-1 0 0,1-1 0,-1 1 0,1 0 0,-1-1 0,0 1 0,1-1 0,-1 1 0,0-1 0,-2 3 0,0-1 57,0 0-1,0-1 1,0 1 0,0-1-1,-1 0 1,1 1-1,-1-2 1,0 1 0,-7 2-1,-5 1 202,0-1 0,0-1 0,-33 2-1,-15-4-1663,68-2-4797,6-6 2397,1 0-867,13-4-8232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5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48 119 19090,'0'0'10207,"11"-2"-9775,4 0-292,0 1-43,0-1 1,0-1-1,0 0 0,18-7 0,-30 9-68,0 0 1,-1 0-1,1 0 1,-1 0-1,0 0 1,1 0 0,-1-1-1,0 1 1,0-1-1,0 0 1,0 1 0,0-1-1,0 0 1,0 0-1,-1 0 1,1 0-1,-1-1 1,0 1 0,1 0-1,-1-1 1,0 1-1,0 0 1,0-1-1,-1 0 1,1 1 0,-1-1-1,1 1 1,-1-1-1,0 0 1,0 1-1,0-1 1,0 0 0,0 1-1,-2-4 1,2 5-16,-1-1 0,0 1 0,0 0 1,0-1-1,0 1 0,0 0 0,-1-1 0,1 1 1,0 0-1,0 0 0,-1 0 0,1 0 0,-1 0 1,1 1-1,-1-1 0,1 0 0,-1 1 0,0-1 1,1 1-1,-1-1 0,0 1 0,1 0 0,-1 0 1,0 0-1,1 0 0,-1 0 0,0 0 0,1 0 1,-3 1-1,-3-1-54,0 1-1,0 0 1,1 0 0,-1 1-1,0 0 1,-7 3 0,5 0 14,0 1 0,0 0 0,0 1 0,1 0 0,0 0-1,-12 13 1,16-15 24,0 0-1,0 0 1,0 0-1,0 1 0,1 0 1,0 0-1,0 0 1,0 0-1,1 0 0,0 0 1,-3 14-1,5-18-1,0 0-1,1 0 1,-1 0-1,0 0 1,1 0-1,-1 0 1,1 0 0,0 0-1,-1 0 1,1 0-1,0-1 1,0 1-1,0 0 1,1 0-1,-1-1 1,0 1-1,1-1 1,-1 1-1,1-1 1,-1 1-1,1-1 1,0 0-1,-1 0 1,1 0-1,0 0 1,0 0 0,0 0-1,0-1 1,0 1-1,0 0 1,3 0-1,9 2-534,0-1 0,0 0-1,21 0 1,-25-2-188,89 0-10318,-48-1-566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6.0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6 19058,'0'0'7009,"-12"-1"-5380,-3-1-1353,-1 0 1,1 2 0,0 0-1,-18 3 1,28-3-250,0 1 1,0-1-1,0 2 1,0-1-1,0 0 1,0 1-1,0 0 1,1 0-1,-1 0 1,1 1-1,0 0 0,-1 0 1,1 0-1,0 0 1,1 0-1,-1 1 1,1 0-1,-1-1 1,-3 8-1,6-10-24,1 0-1,-1 0 1,1 0-1,-1-1 1,1 1-1,-1 0 0,1 0 1,0 0-1,0 0 1,0 0-1,-1 0 1,1 0-1,0 0 1,0 0-1,0 0 1,0 0-1,1 0 1,-1 0-1,0 0 1,0 0-1,1 0 1,-1 0-1,0 0 1,1 0-1,-1 0 1,1 0-1,-1 0 1,1-1-1,0 2 1,1 0 13,1 0-1,-1-1 1,0 1 0,1-1-1,0 1 1,-1-1 0,1 0-1,-1 0 1,1 0 0,4 1 0,11 0 27,-1 1 1,30-1-1,-41-2-90,11 0-204,69 0-3282,-75-1 1973,-1 0 0,1-1 1,-1 0-1,1-1 0,19-8 0,5-8-8594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6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 16912,'0'0'6903,"-10"13"-5590,-3 9-782,0-1-1,1 2 1,1-1 0,2 2 0,0-1-1,-7 34 1,10-20-234,3 0 1,1 55-1,2-85-271,2-4-181,2-11-212,3-13-525,-6 0 171,0 0-1,-4-31 1,0-6 1347,26 65-172,15 9-262,26 4-4411,-56-18 3591,0 0 0,0-1 0,0 0 0,-1-1 0,1 1 0,0-2 0,0 1 0,0-1 0,0 0 0,0-1 0,12-3 0,-17 4 739,-1-1 0,1 1 0,-1 0 1,0-1-1,0 1 0,0-1 0,0 1 0,0-1 0,0 0 0,3-4 0,-4 4 401,0 0 0,1 0-1,-1 0 1,0 0 0,-1 0-1,1-1 1,0 1 0,-1 0 0,1 0-1,-1-1 1,0 1 0,1-3-1,-3 5-326,0 0 0,1 0 0,-1 0 0,1 0 0,-1 1-1,0-1 1,1 1 0,-1-1 0,1 1 0,-1 0 0,1-1-1,-1 1 1,1 0 0,0 0 0,-2 2 0,0-1-56,0 1 0,0 0 0,1-1 1,-1 1-1,1 0 0,0 1 0,0-1 1,0 0-1,-2 8 0,4-10-115,0 0-1,0-1 1,0 1 0,0 0-1,0 0 1,1 0-1,-1 0 1,0 0 0,0 0-1,1 0 1,-1 0-1,1 0 1,-1 0 0,1-1-1,-1 1 1,1 0-1,0 0 1,-1 0 0,1-1-1,0 1 1,0-1-1,-1 1 1,1 0 0,0-1-1,0 1 1,0-1-1,0 0 1,0 1 0,0-1-1,0 0 1,0 1-1,0-1 1,-1 0 0,1 0-1,0 0 1,0 0-1,0 0 1,0 0 0,2 0-1,16 4-7,-1 1-1,1 0 0,28 15 1,34 9 31,-80-32 211,1 1 0,-1-1 1,0 1-1,0-1 0,0 0 1,0 1-1,-1-1 0,1 0 1,-1 0-1,0 0 0,1 1 0,-1-1 1,0 0-1,-1-3 0,2-7 368,0 6-616,3-26 0,2 1 0,10-35 0,-15 66-62,-1 0 1,1-1-1,-1 1 0,1 0 1,-1 0-1,1-1 0,0 1 1,0 0-1,-1 0 0,1 0 1,0 0-1,0 0 0,0 0 0,0 0 1,0 1-1,0-1 0,0 0 1,1 0-1,-1 1 0,0-1 1,0 1-1,1-1 0,-1 1 1,0-1-1,0 1 0,1 0 1,-1 0-1,0 0 0,1 0 1,-1 0-1,1 0 0,-1 0 1,0 0-1,1 0 0,-1 0 1,0 1-1,3 0 0,5 2-1066,0 1 0,-1 0-1,1 0 1,11 9 0,0-2-2135,1-2-6885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7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0 18353,'0'0'8136,"-37"54"-6791,32-19-640,4 9-193,1-1-255,0 1-193,11-5-64,6 0-481,0-3-2978,-6-7-2787,-6-1-8071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7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17777,'0'0'10282,"44"30"-26073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09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87 314 11883,'-7'19'235,"-14"47"162,4 1 0,-11 77 0,19-57 304,5 1 1,8 120-1,46 174 1337,-16-175-1605,13 391-1,-46-436-539,39 743 2264,-30-824-1875,25 177 990,-24-197-990,3-1 1,24 65 0,-31-106-240,1 0-1,1-1 0,1 0 0,0 0 1,1-1-1,1-1 0,1 0 1,0 0-1,1-1 0,20 16 1,-14-16-5,0-1 1,1 0-1,1-2 1,0 0 0,1-2-1,0 0 1,48 12-1,3-5 64,0-3-1,140 7 1,160-19-31,-250-4-57,934-50 57,-559 20-3,1796-40 51,4 68 15,-159 1 499,-1651-14-583,-347 5-16,198-43-1,-313 49-18,0 0 0,0-2 0,-1-1 0,42-21 0,-67 29 47,0 0 0,0 0 0,0 0-1,-1 0 1,1 0 0,0 0 0,-1 0-1,1 0 1,-1 0 0,1-1 0,-1 1 0,1 0-1,-1 0 1,0-1 0,0 1 0,0 0 0,1-1-1,-1 1 1,0 0 0,-1-1 0,1 1 0,0 0-1,0-1 1,-1 1 0,0-2 0,1 1-52,0 0 1,-1 0 0,1 0 0,0-1-1,0 1 1,0 0 0,0 0-1,0-1 1,1 1 0,-1 0-1,1 0 1,1-3 0,6-6 3,2 0 1,-1 0 0,1 1 0,1 0-1,0 1 1,0 0 0,15-8-1,27-23 40,-42 32-50,0-2 1,0 0 0,-1 0 0,-1-1 0,0 0-1,0 0 1,-1-1 0,0-1 0,-1 1 0,-1-1-1,0 0 1,-1 0 0,0-1 0,-1 0 0,0 0-1,-1 0 1,-1 0 0,0 0 0,-1-18 0,-9-101 43,4 100-25,2 0-1,1 0 0,1 0 0,1 0 0,12-58 0,20-43 16,20-182-1,-39 230-18,3 1 0,51-150 0,-35 129-12,-19 54-22,-3 0 0,-2-1 0,4-70 0,-9-164 16,-5 176 5,0 69-34,-1-1 1,-3 0 0,-1 1 0,-2 0 0,-20-60 0,17 71 8,-1 1 1,-2 1 0,-1 0-1,0 1 1,-3 0 0,0 1-1,-40-44 1,35 47-159,-2 0 1,-1 1-1,-1 1 0,0 2 0,-2 1 1,0 1-1,-1 1 0,-1 2 1,-47-17-1,-49-9 14,-3 6 1,-182-25-1,-274-4 248,283 36-82,-1603-121-88,1105 96 63,105-4 1,-575-32-38,-458 61 85,955 78 108,7 60-1723,590-83 87,-53 4-2961,17-7-2626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15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3382 569 7751,'-16'-7'4025,"-449"-233"1346,377 189-5203,-3 3 0,-1 4 0,-126-40-1,142 60 81,-2 4 0,0 3 0,0 3 0,-143-5 0,140 19-237,1 3 1,0 3-1,0 4 1,1 3-1,0 4 1,-93 33-1,95-23 313,2 5 1,1 2-1,1 3 1,2 4-1,2 3 0,-119 99 1,135-95-292,2 3 1,2 2 0,2 2-1,3 2 1,3 2-1,2 1 1,3 3 0,-31 72-1,30-43-49,5 1-1,4 2 0,4 1 1,4 1-1,4 1 1,5 0-1,3 1 0,12 178 1,3-202 57,4-1 1,3 0-1,4-1 1,2 0-1,4-2 1,3-1-1,53 100 1,-22-67 106,4-3 0,4-3 0,4-2 1,90 92-1,-101-125-77,3-2-1,2-3 1,3-3 0,2-3 0,2-3 0,3-3 0,1-3-1,1-3 1,3-4 0,1-4 0,1-3 0,1-3-1,2-4 1,117 14 0,-79-24-30,1-6-1,-1-5 1,1-5 0,-1-6 0,0-5-1,-1-5 1,211-66 0,-194 41 9,-2-6 1,-3-5 0,211-126-1,-280 143-16,-2-3 0,-2-3 0,-1-3 0,-3-1-1,-3-4 1,-2-1 0,-2-3 0,78-120 0,-89 110 80,-2-2 1,-4-2-1,-2 0 0,-4-2 1,-3-2-1,-3 0 1,-4 0-1,-3-2 0,-3 0 1,-4 0-1,-3 0 1,-4-1-1,-13-92 0,6 122 110,-3 0 0,-2 2-1,-1-1 1,-3 2 0,-40-78 0,23 64-68,-3 2-1,-1 1 1,-76-83 0,26 49-149,-5 4 1,-3 4-1,-3 4 0,-121-71 0,132 95-1466,-187-85 0,222 118-477,-1 3-1,-1 2 1,0 2 0,-1 3-1,-67-6 1,-27 13-9163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19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 2242,'0'0'14163,"-9"0"-12588,-3 0-1283,-42 0 2674,51 0-2665,0 0 1,0 1-1,-1-1 0,1 1 1,0 0-1,0 0 0,0 0 1,0 0-1,0 0 0,0 1 0,0 0 1,0-1-1,1 1 0,-5 4 1,7-6-275,-1 0 1,1 1 0,0-1-1,-1 0 1,1 1 0,0-1-1,0 1 1,-1-1 0,1 0-1,0 1 1,0-1 0,0 1-1,0-1 1,-1 1 0,1-1-1,0 1 1,0-1-1,0 0 1,0 1 0,0-1-1,0 1 1,0-1 0,0 1-1,1-1 1,-1 1 0,0-1-1,0 1 1,0-1 0,0 0-1,1 1 1,-1-1 0,0 1-1,0-1 1,1 0 0,-1 1-1,0-1 1,1 0 0,-1 1-1,0-1 1,1 0 0,-1 1-1,0-1 1,1 0 0,-1 0-1,1 0 1,-1 1 0,1-1-1,-1 0 1,0 0-1,1 0 1,-1 0 0,1 0-1,-1 0 1,1 0 0,-1 0-1,1 0 1,-1 0 0,1 0-1,-1 0 1,1 0 0,39 2 313,-33-2-143,380 1 832,-435 0-773,-348 13 1952,371-13-2048,24-1-97,17 0-64,291-19-123,-325 21-670,0 2 0,1 1 1,-21 7-1,11 1-394,-23 10-1681,17-12-2590,9-8-4472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0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227 113 13132,'0'0'3203,"4"-10"-544,-2 4-2610,1 0 616,0-1-1,0 1 1,-1-1-1,0 0 0,1-11 1,-2 17-534,-1-1 0,0 1 0,0-1 0,0 1 0,0-1-1,0 1 1,0 0 0,0-1 0,-1 1 0,1-1 0,-1 1 0,1 0 0,-1-1 0,1 1 0,-1 0 0,0 0 0,1-1-1,-1 1 1,0 0 0,0 0 0,0 0 0,0 0 0,0 0 0,0 0 0,0 0 0,0 0 0,-1 1 0,1-1 0,0 0 0,0 1-1,-1-1 1,1 1 0,0-1 0,-1 1 0,1-1 0,-1 1 0,1 0 0,0 0 0,-3 0 0,-4-1-69,0 1 0,-1 1 0,1-1 0,0 2 1,0-1-1,0 1 0,0 0 0,0 0 0,0 1 1,1 0-1,-1 1 0,1-1 0,0 2 0,0-1 1,0 1-1,0 0 0,1 0 0,-9 10 0,8-8-42,1 0-1,0 0 0,1 1 1,-1 0-1,1 0 1,1 0-1,0 1 0,0-1 1,0 1-1,1 0 0,1 0 1,-1 0-1,2 1 0,-1-1 1,1 0-1,0 12 1,1-19-10,0 0 1,1 0 0,-1 0 0,0 0 0,1 0 0,-1 0 0,1-1 0,-1 1-1,1 0 1,0 0 0,0-1 0,0 1 0,0 0 0,0-1 0,0 1 0,0-1-1,1 1 1,-1-1 0,0 0 0,1 1 0,-1-1 0,3 1 0,0 0 17,0 0 0,0-1 1,0 0-1,0 1 0,0-1 1,0-1-1,0 1 1,0-1-1,0 1 0,5-2 1,1 1 19,0-1-1,0 0 1,0-1 0,0-1 0,0 1 0,0-1 0,-1-1 0,13-6-1,-12 4-12,0-1 0,0 0 0,-1-1-1,1 0 1,-2 0 0,1-1-1,-1 0 1,7-11 0,-12 15-20,1-1 1,-1 0-1,0 1 1,0-1-1,-1 0 1,1-1 0,-2 1-1,1 0 1,-1-1-1,0 1 1,0-1-1,0 1 1,-1-1-1,0 1 1,0-1-1,-3-10 1,2 14-54,0 1 0,0-1-1,0 0 1,-1 0 0,0 1 0,1-1 0,-1 1 0,0-1-1,0 1 1,0 0 0,-1 0 0,1 0 0,0 0 0,-1 0-1,1 1 1,-1-1 0,0 1 0,1-1 0,-1 1-1,0 0 1,0 0 0,0 0 0,0 1 0,0-1 0,0 1-1,0-1 1,0 1 0,0 0 0,0 0 0,0 0 0,0 1-1,-4 0 1,6-1-66,1 1-1,-1-1 1,1 0-1,-1 1 1,1-1-1,-1 0 0,1 1 1,-1-1-1,1 1 1,-1-1-1,1 1 1,0-1-1,-1 1 1,1-1-1,-1 1 1,1 0-1,0-1 1,0 1-1,-1-1 1,1 1-1,0 0 1,0-1-1,0 1 1,0 0-1,0-1 1,0 1-1,0 0 1,0-1-1,0 1 1,0 0-1,0-1 0,0 1 1,0-1-1,1 1 1,-1 0-1,0-1 1,0 1-1,1-1 1,-1 1-1,0 0 1,1-1-1,-1 1 1,1 0-1,21 20-3341,-15-18 2373,0 0 0,1-1 0,-1 0 0,0-1 0,1 1 0,10 0 0,20-1-6123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1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101 191 17296,'0'0'5045,"-11"2"-3054,9-1-1983,-5 0 384,0 1 0,0 0 1,0 0-1,0 1 0,0-1 0,-6 5 1,11-5-267,0-1 0,-1 1 1,1 0-1,0 0 0,0 0 1,0 0-1,0 0 0,0 1 0,0-1 1,1 0-1,-1 1 0,1-1 1,0 1-1,-1 0 0,1 0 1,1-1-1,-1 1 0,0 0 1,1 0-1,-1 0 0,1 0 1,0 4-1,0-5-121,0-1-1,0 0 0,0 0 1,1 0-1,-1 0 1,0 0-1,1 0 1,-1 0-1,1 0 1,-1 0-1,1 0 1,-1 0-1,1 0 1,0 0-1,-1 0 1,1 0-1,0 0 1,0-1-1,0 1 1,0 0-1,0-1 1,0 1-1,-1 0 0,3 0 1,34 8 85,-23-8-253,-1 0 1,1-2-1,21-2 1,-29 1 2,1 0 1,-1-1 0,0 1 0,0-1 0,0 0 0,-1-1-1,1 0 1,-1 0 0,0 0 0,9-9 0,-19 22 190,0 1 1,0 0-1,1 0 0,-6 19 1,10-27-20,-1-1 0,1 0 0,-1 1 1,1-1-1,0 0 0,0 1 0,0-1 0,-1 1 1,1-1-1,1 0 0,-1 1 0,0-1 0,0 1 0,0-1 1,1 0-1,-1 1 0,1-1 0,-1 0 0,1 1 1,-1-1-1,1 0 0,0 0 0,0 0 0,-1 0 0,1 1 1,0-1-1,0 0 0,0 0 0,0-1 0,1 1 1,-1 0-1,0 0 0,0 0 0,0-1 0,1 1 0,-1-1 1,0 1-1,1-1 0,-1 1 0,0-1 0,1 0 1,-1 0-1,0 0 0,1 1 0,-1-1 0,1 0 0,1-1 1,4 1-9,0-1 0,0 1 0,0-2 0,1 1 0,-2-1 0,1 0 0,0 0 0,0-1 0,-1 0 0,1 0 0,-1 0 0,0-1 0,10-7 0,-7 2 0,0 1 0,0-2-1,0 1 1,-1-1 0,0-1 0,-1 1 0,7-15-1,-4 4-1,0 0 0,-2-1-1,0 0 1,-2 0 0,0-1-1,-2 1 1,0-1-1,0-27 1,-4 33 25,-3 40 30,0 43 3,1-36-41,2 1 0,2 0 0,0-1 0,2 1 0,1-1 0,2 0 0,1-1 0,14 36 0,-14-46-23,16 31-173,-81-114-6253,-8 5 4525,31 29 3734,-43-48 0,77 78-1762,0 0 1,-1 0-1,1 0 0,0-1 1,0 1-1,-1 0 0,1 0 1,0-1-1,0 1 0,0 0 0,0-1 1,-1 1-1,1 0 0,0-1 1,0 1-1,0 0 0,0-1 1,0 1-1,0 0 0,0-1 1,0 1-1,0 0 0,0-1 0,0 1 1,0 0-1,0-1 0,0 1 1,0 0-1,0-1 0,0 1 1,0 0-1,1-1 0,-1 1 1,0 0-1,0 0 0,1-1 0,14-5 647,33 6-1212,-36 0 734,36 1-278,30-1-1319,-27-2-2553,9-8-5023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2.1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8 13229,'-1'-8'13261,"-2"36"-10077,-1 44-1810,4-70-1357,0-1 1,0 0-1,0 1 0,0-1 0,0 0 1,1 1-1,-1-1 0,1 0 0,-1 0 1,1 1-1,-1-1 0,1 0 0,-1 0 1,1 0-1,0 0 0,0 0 0,0 0 1,0 0-1,0 0 0,0 0 0,0 0 1,0-1-1,0 1 0,0 0 1,2 0-1,1 1 46,-1-1 1,1 0-1,0 0 1,0 0-1,1 0 0,-1-1 1,0 1-1,6-1 1,3-1 76,0-1-1,1 1 1,-1-2 0,17-5 0,-5-2-140,-2-1 0,44-27 0,-43 23 0,52-22 0,-76 36 0,0 1 0,0 0 0,1 0 0,-1 0 0,0 0 0,1 0 0,-1 0 0,0 0 0,1 0 0,-1 0 0,0 0 0,1 0 0,-1 0 0,0 0 0,1 0 0,-1 0 0,0 0 0,1 0 0,-1 0 0,0 1 0,0-1 0,1 0 0,-1 0 0,0 0 0,0 0 0,1 1 0,-1-1 0,0 0 0,0 0 0,1 1 0,-1-1 0,0 0 0,0 0 0,0 1 0,1-1 0,-1 0 0,0 1 0,3 18 0,-6 31 0,1-37 0,2-13 0,0 1 0,0 0 0,0 0 0,0 0 0,0 0 0,0 0 0,0 0 0,1 0 0,-1 0 0,0 0 0,0 0 0,1-1 0,-1 1 0,1 0 0,-1 0 0,1 0 0,-1 0 0,1-1 0,-1 1 0,1 0 0,0-1 0,-1 1 0,1 0 0,0-1 0,-1 1 0,1-1 0,0 1 0,0-1 0,0 1 0,1-1 0,2 1 0,-1 0 0,1 0 0,-1-1 0,1 0 0,-1 0 0,1 0 0,0 0 0,5-1 0,70-21 0,-60 14 0,0 1 0,-1 1 0,27-6 0,-44 12 0,-1 0 0,1 1 0,-1-1 0,1 0 0,0 0 0,-1 0 0,1 0 0,0 1 0,-1-1 0,1 0 0,-1 0 0,1 1 0,-1-1 0,1 0 0,-1 1 0,1-1 0,-1 1 0,1-1 0,-1 1 0,1-1 0,-1 1 0,0-1 0,1 1 0,-1-1 0,0 1 0,1 0 0,-1-1 0,0 1 0,0-1 0,0 1 0,1 0 0,-1-1 0,0 1 0,0 0 0,0-1 0,0 1 0,0 0 0,0-1 0,0 1 0,-1-1 0,1 1 0,0 0 0,0-1 0,0 1 0,-1 0 0,1-1 0,0 1 0,-1 0 0,-10 33 0,-24 22-3465,31-76-13665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2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19186,'0'0'6727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9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70 375 11627,'0'0'2338,"-64"30"-800,59-26 928,36-8-1089,15-16 833,27-10-864,15-10-610,24-7-447,14-2-289,5-1 32,1 6-705,-7 2-1217,-12 3-1473,-21-4-2498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8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54 259 8296,'-15'15'2890,"12"-13"-2478,0 0 0,0 0 0,1 0 0,-1 0 0,1 1 0,-1 0-1,1-1 1,0 1 0,0 0 0,0 0 0,0 0 0,0 0 0,1 1 0,0-1-1,-1 0 1,1 1 0,0-1 0,1 1 0,-1-1 0,1 1 0,-1-1 0,1 7 0,1-9-332,0 0 0,0 0 1,0 0-1,0 0 1,0-1-1,0 1 1,0 0-1,0-1 1,1 1-1,-1-1 1,0 0-1,0 1 1,0-1-1,1 0 1,-1 1-1,0-1 1,0 0-1,1 0 0,-1 0 1,0 0-1,0 0 1,1-1-1,0 1 1,34-5 945,-22 1-745,1-1-1,-1-1 1,0 0-1,-1-1 1,1-1-1,15-12 1,75-62-62,-88 68-171,20-17 41,-2 0-1,-2-2 0,55-71 0,-85 108-222,-5 19 11,-7 28 27,-6 12 245,-9 71-1,22-108-624,1 49 0,3-59-546,1 0 0,0 0 0,1-1 0,6 18 0,3 0-5448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0.9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0 17072,'0'0'3684,"-25"59"-3012,16-24 257,1 9-320,2-5-321,6 0-192,0-5-64,4-1-32,9-5 32,2-3-993,2-9-1409,-10-4-1858,-1-9-5862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1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 11691,'0'0'12332,"72"-17"-12204,-23 17-32,4 0-448,8-1-1762,-6-3-2275,-5 0-5380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1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1 207 11563,'0'0'7741,"12"-6"-6108,11-8-1086,0-2 0,-1 0 0,-1-1-1,0-1 1,-1-1 0,24-30 0,-31 31 243,15-16 774,-27 36-1573,0-1 0,-1 1 0,1-1 0,0 1 0,-1-1 0,1 1 0,-1-1 0,1 1 0,-1 0 0,0-1 0,0 1-1,1-1 1,-1 1 0,0 0 0,-1-1 0,1 4 0,0-5 8,-6 132 10,1-12-4571,5-74-809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2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138 492 11435,'-10'4'1489,"-5"3"-875,-2 0 789,0 1 0,1 0 0,0 2 0,-24 17 0,40-27-1363,-1 0-1,1 0 1,0 0 0,-1 0 0,1 0 0,0 0 0,0 1 0,-1-1-1,1 0 1,0 0 0,-1 0 0,1 0 0,0 1 0,0-1-1,0 0 1,-1 0 0,1 0 0,0 1 0,0-1 0,0 0 0,-1 0-1,1 1 1,0-1 0,0 0 0,0 0 0,0 1 0,0-1-1,-1 0 1,1 1 0,0-1 0,0 0 0,0 1 0,0-1 0,0 0-1,0 1 1,0-1 0,0 0 0,0 0 0,0 1 0,1-1-1,-1 0 1,0 1 0,0-1 0,0 0 0,0 1 0,0-1 0,0 0-1,1 0 1,-1 1 0,0-1 0,0 0 0,0 0 0,1 0-1,-1 1 1,0-1 0,0 0 0,1 0 0,-1 0 0,0 1 0,0-1-1,1 0 1,-1 0 0,0 0 0,1 0 0,23 0 797,7-9-212,-1-1-1,0-2 1,0-1-1,-1-1 1,51-33 0,-19 11-439,262-146 268,-157 89-1706,-1 0-3806,-102 56 729,-18 6-2574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2.8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13164,'0'0'9225,"-52"20"-7687,52-14 159,16-1-416,18-3-320,14-2-416,9 0-385,9 0-96,0 0-96,-5 0-1569,-9-3-994,-13 0-1024,-13 1-1058,-17-2-3202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3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16015,'0'0'5061,"82"21"-4004,-22-21-641,11 0-352,3-1-1473,-2-8-5125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25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11755,'0'0'16133,"13"-1"-15162,111-5-57,54-5-2154,-148 8-3300,56-16 0,-47 5-5048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4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78 15695,'0'0'7655,"2"-10"-5840,-2 5-1587,0 3-182,0 0 0,0 0 0,0 0 0,1 0 0,-1 0 1,0 0-1,1 0 0,-1 0 0,1 0 0,0 0 0,0 0 1,-1 0-1,1 0 0,0 1 0,1-1 0,-1 0 0,0 1 1,0-1-1,1 1 0,-1-1 0,1 1 0,-1 0 0,1 0 1,0 0-1,-1-1 0,1 1 0,0 1 0,0-1 0,0 0 1,0 0-1,-1 1 0,4-1 0,28-4 287,61-2 1,-85 7-309,0 0 0,0 0 0,1 1 0,-1 0 0,0 1 0,0 0 0,0 0-1,0 1 1,-1 0 0,1 1 0,12 7 0,-19-10-20,0 0 0,0 1 0,0-1 0,-1 1-1,1 0 1,0-1 0,-1 1 0,0 0 0,1 0 0,-1 0-1,0 0 1,0 0 0,0 0 0,0 0 0,-1 1-1,1-1 1,0 0 0,-1 0 0,0 1 0,1-1 0,-1 0-1,0 0 1,0 1 0,0-1 0,-1 0 0,1 1-1,-1-1 1,1 0 0,-1 0 0,0 1 0,1-1 0,-1 0-1,0 0 1,0 0 0,-1 0 0,0 2 0,-4 5 121,-1-1 0,0 0 1,0 0-1,0 0 0,-1 0 0,-12 8 1,-12 5 265,-1 0 0,-36 15 1,39-21-126,2 0 1,0 2 0,-40 31-1,67-48-267,0 1-1,0-1 1,1 1-1,-1 0 0,0-1 1,0 1-1,0 0 1,1 0-1,-1 0 1,0-1-1,1 1 1,-1 0-1,1 0 1,-1 0-1,1 0 1,-1 0-1,1 0 0,-1 0 1,1 0-1,0 0 1,0 1-1,0-1 1,0 0-1,0 0 1,0 0-1,0 0 1,0 2-1,1-2 1,0 0-1,0 1 1,0-1-1,0 0 1,1 0-1,-1 0 1,0 0 0,0 0-1,1 0 1,-1-1-1,1 1 1,-1 0-1,1-1 1,-1 1 0,1-1-1,1 1 1,12 2 26,1 0 0,29 1 0,-41-4-7,225 7-1833,-145-6-2517,-16 2-2598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4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4835 217 14253,'-393'-120'1066,"269"88"-1153,-154-19 0,182 42-114,-1 5-1,1 3 1,0 5 0,0 4-1,0 4 1,-138 36 0,-5 18 249,-293 122 1,41 39 2865,355-152-2722,3 5 0,5 7 0,3 4 0,4 6 0,4 5 1,5 6-1,5 4 0,5 4 0,5 5 0,5 4 1,-113 205-1,126-184-81,7 3 1,7 4-1,6 1 1,7 4 0,7 1-1,7 2 1,7 2-1,7 1 1,-3 204-1,27-185-38,8-1 0,42 250 0,-24-296-101,6-2 0,6 0 0,96 224 0,-110-304 126,4-1-1,1-2 1,3-1-1,2-1 1,2-2-1,2-1 1,2-3-1,2-1 1,1-2-1,3-1 1,1-3-1,1-2 1,2-2-1,95 45 1,-56-40-24,1-3 0,2-4 0,1-5 0,181 26 0,-129-36-37,0-6 0,231-17-1,-222-7-31,0-8-1,-2-6 0,155-51 1,426-197-156,-545 190 167,-4-9 1,-4-8-1,-5-7 1,-5-8-1,-5-7 1,236-235-1,-290 244 19,-6-6 1,-5-3-1,124-209 0,-156 215-24,-5-3 0,-6-3-1,-5-2 1,51-197 0,-76 207 39,-4-2 1,-6 0 0,-5-2 0,-5 1-1,-15-211 1,-1 241-7,-4 1 0,-4 0 0,-4 0 0,-3 2-1,-5 1 1,-3 2 0,-4 0 0,-57-97 0,60 130-3,-3 1 1,-1 2-1,-2 1 1,-3 2-1,-1 2 1,-3 2-1,-98-70 1,72 66-210,-2 4-1,-1 2 1,-3 4 0,-1 3-1,-102-28 1,-61 1-4354,-19 13-4660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05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54 114 4004,'0'0'9267,"-9"-7"-6726,-27-24-646,27 18 5021,16 7-4484,22 7-2428,-24 0 841,84-3-174,0-3-1,141-27 1,-184 24-658,1 2-1,61 1 1,-107 5-75,1 0 0,-1 0-1,1 0 1,-1 0 0,1 0 0,-1 0 0,1 1 0,-1-1 0,1 1 0,-1-1 0,1 1 0,-1-1 0,1 1 0,-1 0 0,0 0-1,2 1 1,1 5-3168,-2 3-4186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6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5142 0 9705,'0'0'3262,"-8"11"-1863,-177 206 4429,-40 50-3163,-161 292-1821,103-142-636,212-316-184,-565 763 165,-380 234 276,652-690-38,37 29-305,103-157-72,141-184-42,5 4 1,-90 147-1,33 0-14,-134 225 199,247-437-168,-272 399 233,194-296 641,-107 196 1,193-307-1023,-31 49-1937,44-80-4873,1-6 4294,0-10-1909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7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 11883,'0'0'5424,"-5"14"-4906,-109 390 6309,102-356-6501,6-24-173,1-1 0,0 1 0,2 0 0,0 0 0,2 30 1,1-53-159,0 0 0,0 0 0,0 0 0,1 0 1,-1 0-1,0 0 0,0 0 0,1 0 0,-1 0 1,1 0-1,-1 0 0,1 0 0,-1 0 0,1 0 1,0 0-1,-1 0 0,1 0 0,0-1 0,0 1 1,-1 0-1,1 0 0,0-1 0,0 1 0,0-1 1,0 1-1,0-1 0,2 1 0,-1 0 8,1-1-1,0 1 1,0-1-1,-1 0 1,1 0 0,0-1-1,0 1 1,-1 0-1,1-1 1,5-1-1,1-2 24,1 0 0,-1 0-1,0 0 1,-1-1 0,10-8 0,125-111-478,-114 94-1898,26-34 0,-15 9-2556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8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115 263 10218,'0'0'2130,"-12"0"432,-41-1-106,51 1-2306,0 0 1,0 0-1,0 0 1,0-1-1,0 1 1,0-1-1,0 1 1,0-1-1,0 0 1,0 0-1,0 0 1,0 0-1,0 0 1,1 0-1,-1 0 1,0 0-1,1-1 1,-1 1-1,1-1 1,-1 1-1,1-1 0,0 0 1,0 1-1,-1-1 1,1 0-1,1 0 1,-1 0-1,0 0 1,0 0-1,1 0 1,-1 0-1,1 0 1,0 0-1,-1 0 1,1 0-1,0 0 1,0 0-1,1-3 1,-1-1 56,1-1 1,0 1-1,0 0 1,1-1-1,0 1 1,0 0-1,0 0 1,1 0-1,0 0 1,4-5-1,0 0-69,2 0 0,-1 0 0,2 1 0,-1 1-1,1-1 1,1 1 0,0 1 0,0 0 0,1 1-1,-1 0 1,1 1 0,1 0 0,0 1 0,-1 0-1,23-5 1,-33 10-135,-1 0 0,1 0 0,0 0 0,0 0 0,0 0 0,-1 0 0,1 0 0,0 0 1,0 1-1,-1-1 0,1 1 0,0-1 0,-1 1 0,1 0 0,0 0 0,-1 0 0,1 0 0,-1 0 0,1 0 0,-1 0 0,3 3 0,-2-2 24,0 1-1,-1 0 1,1 1-1,0-1 1,-1 0-1,0 0 1,0 1 0,0-1-1,0 1 1,1 5-1,-1 8 219,-1 0 0,0 0 0,-4 28 1,4-40-171,-6 24 430,0 1 1,-16 42-1,15-52-241,0 0 0,1 0 1,2 0-1,0 1 0,1 0 0,1 0 1,0 28-1,2-49-264,1 1 0,-1 0 0,0 0 0,0-1 0,1 1 0,-1 0 0,1-1 0,-1 1 0,0-1 0,1 1 0,-1 0 0,1-1 0,0 1 0,-1-1 0,1 0 0,-1 1 0,1-1 0,0 1 0,-1-1 0,1 0 0,0 1 0,-1-1 0,1 0 0,0 0 0,0 0 0,-1 1 0,1-1 0,0 0 0,0 0 0,-1 0 0,1 0 0,0 0 0,0 0 0,-1-1 0,1 1 0,0 0 0,0 0 0,0-1 0,32-10 0,-7-4 27,44-33 1,-6 2-339,67-36-5391,-72 45-1408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9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53 129 13132,'0'0'5072,"-8"-6"-2777,4 4-2034,0-1 0,1 0-1,-1 0 1,1 0-1,0-1 1,0 1 0,0-1-1,0 0 1,0 0-1,1 0 1,-4-8 0,5 10-152,1 0 0,-1 0 0,1 0 0,-1 0 0,1-1 0,0 1 0,0 0 0,0 0 0,0 0 0,0 0 0,1-1 0,-1 1 0,0 0 0,1 0 0,0 0 0,-1 0 0,1 0 0,0 0 0,0 0 0,0 0 0,1 0 0,-1 0 0,0 1 0,1-1 0,-1 0 0,1 1 0,-1-1 0,1 1 0,0 0 0,0 0 0,-1-1 0,1 1 0,4-1 0,-5 1-88,1-1 0,0 1 0,0 0 0,-1 1 0,1-1 0,0 0 0,0 0 0,0 1 0,0-1 1,0 1-1,0 0 0,0-1 0,0 1 0,0 0 0,0 0 0,-1 0 0,1 0 0,0 1 0,0-1 1,4 2-1,-4-1 18,-1 0 0,1 0 1,-1 1-1,1-1 0,-1 0 1,0 1-1,1 0 1,-1-1-1,0 1 0,0 0 1,0-1-1,0 1 0,0 0 1,-1 0-1,1 0 0,-1 0 1,1 2-1,2 12 313,-1 1-1,-1-1 1,-1 0-1,-2 21 0,1-13 205,2-23-562,-1 0 1,1 0-1,-1 0 0,1-1 1,0 1-1,-1 0 0,1-1 0,0 1 1,-1-1-1,1 1 0,0-1 1,0 1-1,0-1 0,-1 1 1,1-1-1,0 0 0,0 1 0,0-1 1,0 0-1,0 0 0,0 0 1,0 1-1,0-1 0,0 0 1,0 0-1,0-1 0,-1 1 0,1 0 1,0 0-1,0 0 0,1-1 1,46-5 94,-30 3-55,-15 2-32,0 1-1,1 0 0,-1 0 0,1 0 0,-1 0 1,0 1-1,1-1 0,-1 1 0,0 0 0,0 0 1,1 0-1,-1 0 0,0 1 0,0-1 0,0 1 0,0 0 1,3 3-1,-4-3 77,-1 0-1,1 0 1,-1 0 0,1 0-1,-1 0 1,0 1 0,0-1 0,0 1-1,-1-1 1,1 0 0,0 1 0,-1-1-1,0 1 1,0 0 0,1-1-1,-1 1 1,-1-1 0,1 1 0,0-1-1,-1 1 1,1-1 0,-1 1 0,0-1-1,-2 5 1,2-4-72,-1 1 0,0-1 0,0-1 0,-1 1 0,1 0 0,0 0 0,-1-1 0,0 0 0,1 1 0,-1-1 0,0 0 0,0 0 0,-1-1 0,1 1 0,0-1 0,0 1 0,-8 1 0,2 0-103,0-1-1,0 0 1,0 0-1,-13 0 1,30-3-978,0 1 1,0-1-1,0-1 0,0 0 1,-1 0-1,1 0 1,0-1-1,-1 0 0,8-5 1,23-10-5546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9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 19827,'0'0'10346,"0"-46"-23095,7 12 2244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19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376 119 11082,'-17'4'1741,"5"-1"-1277,-27 5 1531,-46 18-1,73-22-1781,0 1 0,0 0 0,0 1 0,1 1 0,0 0 0,0 0-1,1 1 1,0 0 0,-9 10 0,7-4-192,2 1 0,0 0 0,1 0 0,1 1 0,0 0 0,1 0 0,1 1 0,0 0 0,1 0 0,-3 24 0,1 4 69,3 0 1,2 85-1,3-111 40,0 0 1,1 0 0,1-1-1,1 1 1,1-1-1,0 0 1,2 0-1,12 26 1,-15-35-108,1-1 1,1 0-1,-1 0 0,1-1 0,0 1 1,1-1-1,0-1 0,0 1 1,0-1-1,1 0 0,0-1 0,0 0 1,1 0-1,-1-1 0,1 0 1,0 0-1,0-1 0,16 4 0,-5-5 148,1 0 0,-1-1 0,1-1 0,-1-1-1,1-1 1,-1-1 0,0-1 0,1 0 0,-2-2-1,1 0 1,-1-1 0,0-1 0,0-1 0,-1-1-1,20-13 1,-5 1 354,-1-1-1,-2-1 1,0-2-1,-2-1 1,0-1-1,-2-1 1,24-35 0,-33 38-100,-2 0 0,0-1 0,-2-1 0,-1 0 0,13-45 0,-19 52-232,-1-1 0,-1 1 0,-1-1 0,-1 0 0,0 0 0,-2 0 0,-1 0-1,-5-30 1,4 43-192,0 0 0,-1 0 0,0 0 1,0 0-1,-1 0 0,0 1 0,-1 0 0,0 0 0,0 0 0,-1 0 0,0 1 0,0 0 0,-8-7 0,3 5 2,0 1 1,-1 0-1,0 0 0,0 1 1,0 1-1,-1 0 0,0 1 0,-18-6 1,11 6-19,0 1 0,0 0 0,0 2 0,-1 0 0,1 1 0,-1 1 0,1 1 0,-1 1 1,1 1-1,0 0 0,0 2 0,-23 7 0,24-3-576,1 0 0,0 0 0,0 2 0,1 0 0,1 1 0,0 1 0,-23 23 0,19-14-3008,1 0 1,-24 36-1,12-7-9048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1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6996 6182,'0'0'1708,"-5"-10"-1313,-2-10-186,0 0-1,2-1 0,0 0 1,-3-28-1,-3-103 554,4 48-116,3 68-313,-37-469 2983,35-1 23,17 378-3114,28-140-1,47-125-224,-54 256 21,134-485 76,-111 458 100,131-266 0,-55 188 576,315-435 0,261-144-733,-205 355 44,27 32 91,-442 364-141,-49 39-64,264-204 1298,-224 181-798,169-89 1,-53 67-299,-139 58 25,0-3 0,88-48 0,-141 68-647,-1 0 0,0 0-1,0 0 1,0 0 0,0 0 0,0-1 0,0 1 0,-1 0 0,1-1 0,0 1-1,-1 0 1,1-1 0,-1 1 0,1-1 0,-1 1 0,1-3 0,0-4-2911,5-12-8330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1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0 114 13325,'0'0'5600,"14"-8"-4554,15-6-680,2 2-1,0 0 1,58-12 0,-49 16-214,13-4 9,1 2 0,92-4 0,-144 14-142,-1 0 1,0 0 0,0 0-1,0 0 1,0 0-1,1 1 1,-1-1-1,0 0 1,0 1-1,0-1 1,0 0 0,0 1-1,0-1 1,0 1-1,1 0 1,-2-1-1,1 1 1,0 0-1,0-1 1,0 1-1,0 0 1,0 0 0,-1 0-1,1 0 1,0 0-1,-1 0 1,2 2-1,-1 0 85,-1 0 0,1 0 1,-1 0-1,0 0 0,1 0 0,-1 0 0,-1 0 0,1 0 0,0 0 0,-2 6 0,-2 5 403,-1 0 0,-1 0 1,-11 21-1,-81 122 1721,62-106-1864,3 2 0,-30 65 0,60-110-306,0 0-1,0 1 1,0-1 0,-2 17-1,5-24-135,0 0-1,-1 0 0,1 0 1,0 1-1,0-1 0,0 0 1,0 0-1,0 0 1,0 0-1,0 1 0,0-1 1,1 0-1,-1 0 1,0 0-1,1 0 0,-1 0 1,1 0-1,-1 0 1,1 0-1,-1 0 0,1 0 1,0 0-1,0 0 0,-1 0 1,1 0-1,0 0 1,0-1-1,0 1 0,0 0 1,0-1-1,0 1 1,0 0-1,0-1 0,0 1 1,0-1-1,0 0 1,0 1-1,1-1 0,-1 0 1,0 0-1,0 0 0,0 0 1,2 0-1,-1 0-405,0 0 1,0 0-1,0 0 0,0 0 1,-1-1-1,1 1 0,0-1 0,0 0 1,0 1-1,0-1 0,-1 0 0,4-2 1,25-29-12153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2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29 613 11499,'-4'11'2205,"-2"5"-1055,1 1 0,1 1 1,1-1-1,0 1 1,0 20-1,3-38-1119,0 1 0,0-1 0,0 1 0,0-1 0,0 0 0,0 1 0,0-1 0,0 0 0,0 1 0,0-1 0,0 1 0,0-1 1,0 0-1,1 1 0,-1-1 0,0 0 0,0 1 0,0-1 0,1 0 0,-1 1 0,0-1 0,0 0 0,1 0 0,-1 1 0,0-1 0,0 0 0,1 0 0,-1 1 0,0-1 0,1 0 0,-1 0 0,0 0 0,1 0 0,-1 1 0,1-1 0,-1 0 0,0 0 0,1 0 0,-1 0 0,0 0 0,1 0 0,-1 0 0,1 0 0,-1 0 0,0 0 0,1 0 0,-1 0 0,0 0 0,1-1 0,-1 1 1,0 0-1,1 0 0,-1 0 0,0 0 0,1-1 0,-1 1 0,1 0 0,21-18 1068,3-18-619,-1 0-1,-2-2 1,-2 0 0,28-74-1,-40 91-416,44-117 73,40-176 0,-89 308-162,-1 8-6,1 17-30,0 30 65,-3-35 28,2 72 391,19 121 0,-20-200-400,0-1 0,1 0 0,-1 0-1,1 0 1,1 0 0,-1 0 0,1 0 0,0-1-1,4 6 1,-6-9-22,1-1 0,0 1 0,-1-1 0,1 1 0,0-1 0,0 0 0,0 1 0,-1-1 1,1 0-1,1 0 0,-1-1 0,0 1 0,0 0 0,0-1 0,0 1 0,0-1 0,1 0 0,-1 1 0,0-1 0,0 0 0,1-1 0,-1 1 0,0 0 0,0 0 0,1-1 0,-1 0 0,0 1 0,2-2 0,-1 0-330,0 1-1,0-1 1,0 0 0,0 0 0,0 0-1,-1 0 1,1 0 0,-1-1-1,0 1 1,1-1 0,-1 1-1,0-1 1,-1 0 0,1 0-1,2-4 1,9-27-7859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5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16464,'0'0'6870,"0"10"-5258,-4 79 441,0-48-1312,2-1 0,7 75 0,-5-114-692,1 1-1,-1-1 1,1 0-1,-1 0 1,1 1-1,-1-1 1,1 0-1,0 0 1,0 0-1,0 0 1,0 0-1,-1 0 1,1 0-1,1 0 1,-1 0 0,0-1-1,0 1 1,0 0-1,0-1 1,0 1-1,1-1 1,-1 1-1,0-1 1,0 1-1,1-1 1,-1 0-1,0 0 1,1 0-1,-1 0 1,0 0-1,1 0 1,-1 0-1,0 0 1,1 0-1,-1-1 1,2 0-1,4 0 66,-1 0-1,1-1 1,-1 0-1,0 0 1,0 0-1,7-5 0,9-6 13,-1-1 0,0-2-1,24-23 1,-7-3-2454,-37 41 1830,0-1 0,0 1 0,-1 0 0,1 0 1,-1 0-1,1 0 0,-1 0 0,1-1 0,-1 1 1,1 0-1,-1 0 0,0-1 0,0 1 0,0 0 1,0-3-1,0-8-4963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6.1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17521,'0'0'12780,"32"54"-12556,-21-35-192,-1 1 64,1 5-480,-4-2-1058,1-4-1408,-5-5-610,0-8-1024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6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12300,'0'0'18385,"0"6"-18321,0-7-64,3-5-1409,1-5-2851,2-1-2114,-2-4-7720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46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687 49 14926,'-15'-7'395,"-7"-2"-147,0 1 0,-1 1 1,-31-6-1,42 11-175,1 1 1,0 0-1,-1 0 0,1 1 1,0 1-1,-1-1 1,1 2-1,0 0 1,0 0-1,0 1 0,-13 5 1,1 4 104,1 0 0,0 2 1,0 1-1,2 0 0,0 2 1,1 0-1,0 1 0,-30 40 0,24-24 872,1 0 0,2 2 0,1 1 0,-26 66 0,37-77-1010,1 0-1,1 0 0,2 1 0,0-1 0,-1 29 0,6-46-44,1 1 0,-1-1-1,2 0 1,0 1 0,0-1-1,1 0 1,0 0 0,0 0-1,1 0 1,0 0 0,1 0-1,-1-1 1,2 1 0,-1-1-1,1 0 1,1-1 0,12 15-1,-7-12 9,1 0-1,0-1 0,0 0 0,1-1 1,0 0-1,0-1 0,1 0 1,0-2-1,0 1 0,1-2 1,0 0-1,-1 0 0,1-2 1,0 0-1,1 0 0,-1-1 1,0-1-1,0-1 0,0 0 1,24-6-1,-13 2 122,0-2 0,-1-1 1,0-1-1,0-1 0,-1-1 0,0-1 0,-1-1 0,-1-2 1,0 0-1,39-35 0,-43 31 228,0 0 0,-2-2 0,0 1-1,-1-2 1,-1 0 0,-2-1 0,0-1 0,-1 1 0,-1-2 0,-2 1 0,7-27 0,-12 36-214,1 0 1,-2 0-1,0-1 1,-1 1-1,0 0 1,-1-1-1,-1 1 1,-1-1-1,0 1 1,-1 0-1,0 0 1,-1 0-1,-1 0 1,0 1 0,-1 0-1,-1 0 1,0 0-1,-1 1 1,-18-23-1,22 31-134,-1-1-1,0 2 1,0-1 0,0 1-1,-1-1 1,1 1-1,-1 1 1,0-1 0,0 1-1,-1 0 1,1 1-1,-1-1 1,1 1 0,-1 1-1,-7-2 1,4 2 18,1 1 0,-1 0 0,1 1 1,0 0-1,-1 0 0,1 1 0,0 0 0,0 1 1,-17 6-1,-2 5-612,0 2-1,1 1 1,0 1 0,2 1 0,-31 29-1,9-9-3570,16-16-3150,6-9-8437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3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58 416 10890,'0'0'5008,"-9"4"-2884,0 0-1478,7-2-337,-1-1 0,0 1-1,0-1 1,0 1 0,0-1-1,0 0 1,-1 0 0,1-1-1,0 1 1,-6 0 0,22-13 3299,81-52-2246,191-97 1,-232 133-1301,49-25-935,145-55 0,-216 99-924,-18 8-6522,-24 1 3573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6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62 253 13261,'0'0'1937,"-10"8"498,-29 23-241,26-11 559,13-20-2677,0 1 0,1-1 0,-1 1-1,0-1 1,0 0 0,0 1 0,0-1 0,0 1 0,1-1-1,-1 0 1,0 1 0,0-1 0,0 0 0,1 1 0,-1-1-1,0 0 1,1 1 0,-1-1 0,0 0 0,1 1 0,-1-1-1,0 0 1,1 0 0,-1 0 0,1 1 0,-1-1 0,1 0-1,0 0 1,33 3 2084,-31-3-2145,37-5 674,1-1 0,-1-2 0,-1-2 1,75-28-1,-68 22-537,-16 5-202,264-92-24,-99 27-4036,-145 52 144,-7-2-1730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33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0 482 10634,'0'0'9534,"7"11"-7969,29 69 162,-23-47-1426,2-1 1,23 39-1,-36-67-295,0-1 0,1 1 0,-1-1-1,1 0 1,0 0 0,0 0 0,0 0-1,0 0 1,0-1 0,1 1 0,-1-1-1,1 0 1,0 0 0,0 0 0,-1 0-1,1-1 1,0 0 0,0 1-1,1-2 1,-1 1 0,0 0 0,0-1-1,0 0 1,0 0 0,1 0 0,-1 0-1,0-1 1,0 1 0,0-1 0,0 0-1,0-1 1,0 1 0,0-1 0,0 1-1,0-1 1,4-3 0,13-9 43,-1 0 0,0-2 0,-1 0 0,33-37 0,-39 40-10,163-189-1480,-19-21-4224,-46 32-1392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4:53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0 290 7591,'0'0'5936,"14"-10"-5402,-5 3-446,-3 2-82,-1 1-1,1 0 1,0 0-1,0 0 1,0 1-1,1 0 1,-1 0-1,1 0 1,0 1-1,-1 0 1,1 0 0,0 1-1,0 0 1,9 0-1,572 3 477,-220 2-78,451 20 174,-9 0-478,911-55 2100,814-131 2161,-756 71-1414,-1767 91-2960,-3-1 34,0 1-1,1 1 0,-1 0 1,14 3-1,-21-4-35,-1 0 0,1 1-1,-1-1 1,1 1 0,-1 0 0,1-1-1,-1 1 1,1 0 0,-1 0-1,0 0 1,1 0 0,-1 0 0,0 0-1,0 1 1,0-1 0,0 0-1,0 1 1,0-1 0,0 0 0,0 1-1,0-1 1,-1 1 0,1-1 0,-1 1-1,1 0 1,-1-1 0,1 1-1,-1-1 1,0 1 0,0 3 0,0-3-103,0 1 1,-1 0 0,1 0-1,-1 0 1,0 0 0,0-1 0,0 1-1,0 0 1,0-1 0,0 1 0,-1 0-1,1-1 1,-1 0 0,0 1-1,0-1 1,0 0 0,-3 3 0,-2 1-255,-1-1 1,1 0-1,-1 0 1,0-1-1,-9 4 0,-7 2-1234,0-2-1,-39 8 0,-85 11-6497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4:54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2398 361 13004,'-176'-35'2211,"52"8"-2137,-185-14 1,234 37-103,-93 8 0,129 0 26,1 1 1,-1 2-1,1 2 0,-45 17 1,10 4 76,2 3 0,2 3 1,1 3-1,1 3 0,3 3 0,2 3 0,-109 108 1,94-74 93,4 3 0,3 3 0,5 3 0,-106 195 0,137-217-171,2 1 0,3 2 0,4 0-1,2 2 1,4 0 0,3 2 0,-11 140 0,24-152 8,3 1-1,3 0 1,3-1-1,2 0 0,4 0 1,2-1-1,2 0 0,4-1 1,2-1-1,35 68 0,-24-69 105,2 0 0,3-2 0,3-2-1,2-2 1,2-2 0,2-1 0,3-3 0,101 76 0,-103-91-27,1-2 1,1-2 0,2-2 0,0-3 0,2-2 0,1-2 0,0-3 0,1-2 0,1-3-1,109 10 1,-51-19-76,1-5 0,0-6 0,-1-4 1,0-6-1,-1-4 0,139-47 0,-40-5 117,-2-9 0,248-138 1,104-111 975,-434 242-868,-4-5-1,131-129 1,-197 164-208,-2-3 0,-3-1-1,-3-4 1,74-127 0,-98 144 174,-2-1 1,-2-2-1,-3 0 0,-1-2 1,-4 0-1,-2 0 0,11-103 1,-20 94 119,-2-1 0,-4 0 0,-2 1 0,-3-1 0,-3 1 0,-2 1 1,-4 0-1,-30-81 0,17 72-133,-4 1 0,-2 1 0,-69-102 0,79 138-112,-1 0 0,-2 2-1,-1 1 1,-1 2 0,-2 0 0,-1 2 0,-1 2 0,-42-25 0,52 38-74,-1 1-1,0 1 1,-1 2-1,0 0 1,0 2-1,-1 0 1,0 2-1,0 1 1,-1 2-1,1 0 1,-1 2-1,1 0 1,-1 2-1,-40 9 1,16 1-454,2 3 1,0 1-1,1 3 1,0 2-1,2 2 1,-72 47-1,55-28-671,-118 68-3670,58-58 898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6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3917 828 1698,'6'-18'11589,"9"-29"-9929,10-65-1,-21 89-1659,-1-1-1,-1 1 0,-1 0 1,-1-1-1,-2 1 1,-3-27-1,0 32 109,0 1 1,-2 0-1,0 0 0,-1 0 0,0 1 0,-1 0 0,-1 0 0,-1 1 0,0 0 0,-1 1 0,0 1 0,-1 0 1,-23-19-1,9 12 20,-1 1 1,-1 1-1,0 1 1,-2 1-1,1 2 1,-52-16-1,0 7-682,-2 4 0,0 4 0,-111-6 0,-263 9-1297,368 12 2117,-21 0 147,1 4 0,0 5 0,0 5 0,1 4 0,-146 45-1,144-23-277,1 4-1,2 6 1,2 4-1,3 5 1,-137 102-1,139-83 47,3 6 1,4 3-1,4 4 1,-146 193-1,188-216-14,4 3 0,3 1 0,3 2 0,3 2 0,4 1 0,3 1 0,-20 88 0,32-91-144,3 0 0,4 1 0,2 0 1,4 0-1,3 0 0,4 0 0,25 141 0,-19-171-21,2 0-1,2-1 0,2-1 0,2 0 0,1-1 1,3-1-1,1-1 0,2-1 0,2-1 0,2-1 1,1-2-1,2-1 0,1-2 0,2 0 0,1-3 0,1-1 1,75 44-1,-53-41 63,2-3 1,1-3-1,1-2 1,1-4-1,1-1 1,1-4-1,0-3 1,68 4-1,-55-11 111,-1-3 0,1-4 0,0-3 0,-1-4 0,0-3-1,121-35 1,-67 2 354,-1-5 0,-3-7 0,189-114 0,326-275 489,-466 308-755,-7-8 1,173-190-1,-271 253-271,-3-4-1,68-113 1,-97 132-98,-3-1 0,-4-2 0,46-139 0,-63 156 41,-3 0-1,-2 0 0,-2-2 0,-3 1 1,-3-1-1,-2 1 0,-11-110 0,5 134-61,0 1 0,-2 0 0,-2 1 1,0 0-1,-2 0 0,-1 1 0,-1 1 0,-2 0 0,0 0 0,-2 2 0,-1 0 0,-1 1 0,-1 0 0,-1 2 0,-46-38 0,32 35-743,-1 2-1,-2 2 0,0 1 0,-1 1 1,-1 3-1,0 1 0,-2 2 0,-65-12 1,-146-6-9679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39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16367,'0'0'8985,"0"10"-8755,-1 5-272,0 43 1216,1-55-1115,0-1 0,1 0 0,-1 0 0,1 0 0,-1 0 0,1 0 1,0 0-1,0 0 0,0 0 0,0 0 0,0 0 0,0-1 0,0 1 0,1 0 0,-1-1 1,1 1-1,-1-1 0,1 1 0,0-1 0,-1 0 0,1 0 0,0 0 0,0 0 1,0 0-1,3 1 0,3 0 24,0 0 1,0-1-1,1 0 1,-1 0-1,0-1 1,1 0-1,-1-1 0,1 0 1,-1 0-1,11-3 1,5-3 35,-1-2 0,25-12 0,-33 13-98,0 1-1,0 1 1,1 0 0,0 1-1,0 1 1,28-4 0,-43 8-21,0 0 1,-1 0 0,1 0 0,0 0 0,-1 0-1,1 1 1,0-1 0,-1 0 0,1 0-1,0 1 1,-1-1 0,1 0 0,-1 1-1,1-1 1,0 1 0,-1-1 0,1 0 0,-1 1-1,1-1 1,-1 1 0,0 0 0,1-1-1,-1 1 1,1-1 0,-1 1 0,0 0-1,0-1 1,1 2 0,3 28 424,-10 30 612,1-36-670,2-14-244,1 0 0,0-1 0,1 1 0,-1 13 0,3-22-106,0 0 0,0-1 0,-1 1 0,1 0 0,0-1 0,0 1 0,0 0 1,0-1-1,-1 1 0,1-1 0,0 0 0,0 1 0,0-1 0,0 0 0,0 1 0,0-1 0,0 0 0,1 0 0,-1 0 0,0 0 0,0 0 0,0 0 0,0 0 0,0 0 0,0-1 1,0 1-1,1-1 0,32-6 114,-26 2-64,2-2-1739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0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219 299 10762,'0'0'6225,"3"-11"-3748,6-33-385,-9 43-1974,0-1-1,0 1 0,0 0 1,0 0-1,0-1 1,0 1-1,0 0 0,0 0 1,-1-1-1,1 1 0,0 0 1,-1 0-1,1 0 0,-1 0 1,1 0-1,-1-1 0,0 1 1,1 0-1,-1 0 0,0 1 1,0-1-1,0 0 0,0 0 1,0 0-1,0 0 1,0 1-1,0-1 0,0 0 1,0 1-1,0-1 0,0 1 1,0-1-1,-1 1 0,1 0 1,0 0-1,0-1 0,0 1 1,-1 0-1,-1 0 0,-2 0 1,0-1 0,0 1 0,0 0 0,0 1 0,-1-1 0,1 1 0,-7 2 0,3 1-10,-1 1-1,0 0 1,1 1 0,0 0 0,1 1-1,-1-1 1,1 2 0,0-1 0,1 1 0,0 0-1,0 1 1,-5 8 0,7-9-39,0-1-1,1 0 1,-1 1-1,2 0 1,-1 0-1,1 0 1,1 0 0,-1 1-1,1-1 1,1 1-1,-1 0 1,2-1-1,-1 1 1,1 0 0,1 12-1,0-17-55,0-1 0,0 1 0,1-1 1,-1 1-1,1-1 0,0 1 0,0-1 0,0 0 0,0 0 0,0 0 0,0 0 1,1 0-1,0-1 0,0 1 0,-1-1 0,6 4 0,-1-2 18,0-1 0,0 1 0,1-1 0,-1 0 0,1-1 0,-1 0 0,14 2 0,-6-2 23,0-1 0,0 0 0,0-1 0,0-1 0,0 0-1,0-1 1,28-7 0,-31 4-29,-2 0 1,1-1-1,0 0 0,-1 0 0,0-1 0,0 0 0,-1-1 1,0 0-1,-1 0 0,1-1 0,8-13 0,-13 17 45,1-1-1,-1-1 1,0 1-1,0 0 1,-1-1-1,0 0 1,0 0-1,-1 0 1,0 0-1,0 0 1,0 0-1,-1-1 1,0 1-1,-1-1 1,1 1 0,-1-1-1,-1 1 1,0 0-1,-2-11 1,3 17-62,0-1 0,-1 1 0,1 0 0,-1 0 0,0 0 0,1 0 0,-1 0 0,0 0 0,1 0 0,-1 0 0,0 0 0,0 1 0,0-1 0,0 0 0,0 0 0,0 1 0,0-1 0,0 0 0,0 1 0,0-1 0,0 1 0,0 0 0,0-1 0,-1 1 0,1 0 0,0 0 0,0 0 0,0-1 0,-1 1 0,1 0 0,0 1 0,0-1 0,0 0 0,0 0 0,-1 0 0,1 1 0,0-1 0,0 1 0,0-1 0,0 1 0,-1 0 0,-1 0 0,1 0 0,-1 0 0,1 1 0,-1-1 0,1 1 0,0-1 0,0 1 0,0 0 0,0 0 0,0 0 0,0 0 0,1 0 0,-1 1 0,0-1 0,1 0 0,0 1 0,-2 3 0,3-4-8,-1 0 0,1 0 0,-1 1 0,1-1 0,0 0 0,0 0 0,0 1 0,0-1 0,1 0 0,-1 0 0,0 1 0,1-1 0,0 0 0,-1 0 0,1 0 0,0 0 0,0 1 0,0-1 0,1-1 0,-1 1 0,0 0 0,3 2 0,-1-1 0,0-1 0,1 1 0,0-1 0,-1 0 0,1 0 0,0 0 0,0 0 0,0-1 0,0 1 0,0-1 0,6 1 0,4 0 0,0-1 0,1 0 0,-1-1 0,0 0 0,1-1 0,20-5 0,-27 4 0,0 0 0,-1-1 0,1 0 0,-1 0 0,0-1 0,9-6 0,-13 9 0,-1-1 0,1 0 0,0 0 0,-1 0 0,1 0 0,-1-1 0,0 1 0,0-1 0,0 1 0,0-1 0,0 0 0,-1 0 0,1 1 0,-1-1 0,1 0 0,-1-1 0,0 1 0,0-3 0,-1 5 0,0 1 0,0 0 0,0 0 0,0-1 0,0 1 0,0 0 0,0 0 0,0-1 0,0 1 0,0 0 0,0 0 0,0-1 0,0 1 0,0 0 0,0 0 0,0-1 0,0 1 0,0 0 0,-1 0 0,1-1 0,0 1 0,0 0 0,0 0 0,0 0 0,-1 0 0,1-1 0,0 1 0,0 0 0,0 0 0,-1 0 0,1 0 0,0 0 0,0 0 0,-1-1 0,1 1 0,0 0 0,0 0 0,-1 0 0,1 0 0,0 0 0,0 0 0,-1 0 0,1 0 0,0 0 0,0 0 0,-1 0 0,1 0 0,0 0 0,0 1 0,-1-1 0,1 0 0,0 0 0,0 0 0,0 0 0,-1 0 0,1 0 0,0 1 0,0-1 0,0 0 0,-1 0 0,1 0 0,0 0 0,0 1 0,-14 9 0,13-9 0,0 0 0,0 0 0,0 0 0,0 1 0,0-1 0,1 0 0,-1 1 0,0-1 0,1 1 0,-1-1 0,1 0 0,-1 1 0,1 0 0,0-1 0,-1 1 0,1-1 0,0 1 0,0-1 0,0 1 0,0-1 0,1 1 0,-1 2 0,1-3 0,0 0 0,0 0 0,-1 0 0,1-1 0,0 1 0,0 0 0,0 0 0,0-1 0,0 1 0,0 0 0,0-1 0,1 1 0,-1-1 0,0 0 0,0 1 0,0-1 0,0 0 0,1 1 0,-1-1 0,0 0 0,1 0 0,5 0 0,0 0 0,-1-1 0,0 1 0,1-1 0,-1-1 0,1 1 0,-1-1 0,0 0 0,9-4 0,-6 1 0,1-1 0,-1 0 0,0 0 0,0 0 0,0-1 0,-1-1 0,0 1 0,6-10 0,-16 25 0,1 0 0,-1 0 0,1 0 0,1 0 0,-1 0 0,3 16 0,-1-23 0,1 0 0,0 1 0,0-1 0,0-1 0,0 1 0,0 0 0,1 0 0,-1-1 0,0 0 0,0 1 0,0-1 0,1 0 0,-1 0 0,0 0 0,0 0 0,4-1 0,38-6 0,-36 4-63,-1-1 0,0 0 0,0 0 0,0-1 0,0 1 0,0-1 0,-1-1 0,0 1 0,0-1-1,-1-1 1,1 1 0,-1 0 0,-1-1 0,6-9 0,2-10-514,0 0 0,14-51 1,-18 51 290,1 0 0,17-33 0,-26 58 277,0 1 1,0 0-1,0-1 0,0 1 1,0 0-1,0-1 0,1 1 0,-1-1 1,0 1-1,0 0 0,0 0 1,1-1-1,-1 1 0,0 0 1,0-1-1,1 1 0,-1 0 1,0 0-1,0-1 0,1 1 0,-1 0 1,0 0-1,1 0 0,-1-1 1,0 1-1,1 0 0,-1 0 1,0 0-1,1 0 0,-1 0 1,0 0-1,1 0 0,-1 0 0,1 0 1,3 14-142,-3 33 98,-1-38 51,-2 68-61,1 50 403,2-112-302,1-1-1,1 0 1,0 1 0,1-1-1,0 0 1,11 23 0,18 16 203,-28-45 59,-23-33-310,-26-32-1298,-3 3 0,-54-50 0,76 80 1966,25 24-623,0 0 0,0 0 0,0 0 1,-1 0-1,1 0 0,0 0 0,0 0 1,0 0-1,-1 0 0,1-1 0,0 1 0,0 0 1,0 0-1,-1 0 0,1 0 0,0-1 1,0 1-1,0 0 0,0 0 0,0 0 0,0-1 1,0 1-1,-1 0 0,1 0 0,0-1 1,0 1-1,0 0 0,0 0 0,0 0 0,0-1 1,0 1-1,0 0 0,0 0 0,0-1 1,0 1-1,0 0 0,0 0 0,0 0 0,1-1 1,-1 1-1,0 0 0,0 0 0,0-1 1,0 1-1,0 0 0,0 0 0,0 0 0,1 0 1,-1-1-1,0 1 0,0 0 0,1 0 0,17-1 516,40 13-900,-42-9 600,148 19-73,-95-20-5600,-61-3-392,-3-6-4624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1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16239,'0'0'8931,"0"12"-7297,-5 35-145,2-18-138,0 52 0,3-79-1322,1-1 0,-1 1 0,0-1 0,1 1 1,-1-1-1,1 1 0,-1-1 0,1 1 1,0-1-1,0 1 0,0-1 0,0 0 0,0 0 1,0 1-1,0-1 0,0 0 0,0 0 0,0 0 1,1 0-1,-1 0 0,2 1 0,1 0 10,0 0 0,1-1-1,-1 1 1,0-1 0,1 0 0,-1 0-1,8 0 1,4 0 27,0-1 1,0 0-1,21-4 0,-17-1-35,-1 0-1,1-1 1,-1-1 0,33-17 0,-27 12 6,42-14 1,-66 26-36,0-1 0,0 1 0,0 0 0,-1-1 0,1 1 0,0 0 0,0 0 0,0 0 0,0-1 0,0 1 0,0 0 0,0 0 0,-1 0 0,1 1 0,0-1 0,0 0 0,0 0 0,0 0 0,0 1 0,0-1 0,-1 0 0,1 1 0,0-1 0,0 0 0,-1 1 0,1-1 0,0 1 0,0 0 0,0 0 0,3 25 116,-4-25-114,0 1 0,-1-1 1,1 0-1,0 1 0,0-1 0,0 1 1,0-1-1,0 1 0,0-1 0,1 0 0,-1 1 1,0-1-1,1 1 0,-1-1 0,1 0 1,-1 1-1,1-1 0,0 0 0,-1 0 1,1 0-1,0 1 0,0-1 0,0 0 0,0 0 1,0 0-1,0 0 0,0 0 0,0-1 1,1 1-1,-1 0 0,0 0 0,0-1 1,1 1-1,2 0 0,4-1-4,0 0 0,1-1 0,-1 0 0,0 0 0,0-1 0,0 0 0,0 0 0,0-1 0,-1 0 0,1 0 0,-1-1 0,11-6 0,-11 5 0,2 1 0,-1-1 0,0 2 0,1-1 0,0 1 0,0 1 0,0-1 0,0 2 0,11-2 0,-19 3 0,0 1 0,-1 0 0,1-1 0,0 1 0,-1-1 0,1 1 0,-1 0 0,1-1 0,-1 1 0,1 0 0,-1 0 0,1-1 0,-1 1 0,0 0 0,0 0 0,1 0 0,-1 0 0,0-1 0,0 1 0,0 0 0,0 0 0,0 0 0,0 0 0,0 0 0,0-1 0,0 1 0,0 0 0,0 0 0,-1 0 0,1 0 0,0-1 0,-1 1 0,1 0 0,-1 1 0,-9 32 0,1-16-1055,4-8-1547,0 0 1,1 1-1,-6 18 0,12-38-4321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1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19442,'0'0'9674,"-8"63"-9867,8-35-3170,0-3-3139,0-1-9801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6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10346,'0'0'9449,"14"-7"-8366,9-3-497,1 0-1,41-9 0,-51 15-444,0 1 1,0 1 0,0 0-1,0 1 1,1 1-1,-1 0 1,24 4-1,-36-4-135,0 0-1,0 1 1,0 0-1,0-1 1,0 1-1,0 0 1,0 0-1,0 0 1,0 1-1,0-1 0,-1 0 1,1 1-1,0-1 1,-1 1-1,1-1 1,-1 1-1,0 0 1,1-1-1,-1 1 0,1 4 1,0-2 3,-1 0 0,0 0-1,0 0 1,0 1 0,0-1 0,-1 0 0,0 1-1,0-1 1,-1 9 0,-1 0 22,0-1 1,-2 1-1,1 0 0,-1-1 1,-1 0-1,-7 12 0,-46 70 77,39-67-88,1 1-1,1 2 1,-16 37 0,32-63-19,-1 0 0,0 0 0,1 0 0,0 1 0,0-1 0,0 0 1,1 1-1,-1-1 0,1 0 0,0 1 0,0-1 0,1 1 0,-1-1 0,3 9 0,-2-11 9,1 0 0,0 1 1,-1-1-1,1 0 0,0 0 0,0 0 1,1 0-1,-1 0 0,0-1 0,0 1 1,1-1-1,-1 1 0,1-1 0,0 0 1,-1 0-1,1 0 0,0 0 0,-1 0 0,1-1 1,0 0-1,0 1 0,0-1 0,4 0 1,185 2-292,-111-5-6357,-40 1-5507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0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11755,'0'0'8456,"62"0"-7079,-1 0-736,11 0-417,3 0-128,-1 4-32,-6 3 32,-11 3-128,-16-4-1761,-8-6-2307,-11-3-7111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2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19346,'0'0'9738,"70"48"-8970,-10-48-479,12 0-161,2 0-64,1-9-32,-3 4-1313,-17 5-1858,-16 0-1025,-19 0-641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2.6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15 17072,'0'0'4773,"-54"7"-609,85-7-3396,18 0-63,17-3-257,12-2-319,8 1-97,-3 4-1954,-7-5-3876,-9 0-13036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8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1 263 5061,'0'0'26665,"11"-8"-26254,21-17-358,0-1-1,26-31 1,-43 42-47,-1-1 1,0 0-1,-2-2 0,0 1 1,-1-1-1,13-29 1,-41 89 25,5-16 28,1 2 1,1-1-1,2 1 1,1 1-1,-7 46 1,14-66-54,-1 0 0,1 0 0,0-1 0,1 1-1,0 0 1,0 0 0,1 0 0,0 0 0,4 8 0,-4-13-24,-1-1 0,1 0 0,1 0 0,-1-1 0,0 1 0,1 0 0,0-1-1,-1 1 1,1-1 0,0 0 0,0 0 0,0 0 0,0 0 0,1-1 0,-1 1 0,0-1 0,1 0 0,-1 0 0,1 0 0,-1-1 0,1 1 0,0-1-1,-1 1 1,7-2 0,-1 2-2967,-6-1-2226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1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10634,'0'0'12994,"3"9"-12129,-1 6-707,-1 0 0,0 1 0,-1-1 1,-3 23-1,1-16-87,1 1-1,3 39 1,13-35-467,-3-19-1732,1-10-3825,-12-1 785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1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81 9577,'0'0'14157,"78"-28"-12779,-24 20-674,14-1-543,3 3-97,1 2-289,0-1-1728,-10-5-2788,-8-1-4003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1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0 435 15695,'0'0'12193,"10"-7"-10768,64-48-1178,-3-3-1,-2-3 1,-3-3 0,86-107-1,-135 154-296,-17 17 49,0 0-1,0 0 0,0 0 0,0-1 1,0 1-1,0 0 0,0 0 1,0 0-1,0 0 0,1 0 1,-1 0-1,0 0 0,0 0 1,0 0-1,0 0 0,0 0 1,0 0-1,0 0 0,1 0 1,-1 0-1,0 0 0,0 0 1,0 0-1,0 0 0,0 0 1,0 0-1,0 0 0,1 0 1,-1 0-1,0 0 0,0 0 0,0 0 1,0 0-1,0 0 0,0 0 1,0 1-1,0-1 0,0 0 1,1 0-1,-1 0 0,0 0 1,0 0-1,0 0 0,0 0 1,0 0-1,0 0 0,0 1 1,0-1-1,0 0 0,0 0 1,0 0-1,0 0 0,0 0 1,0 0-1,0 0 0,0 1 1,0-1-1,0 0 0,0 0 1,0 0-1,0 0 0,0 0 0,0 0 1,0 0-1,0 1 0,0-1 1,0 0-1,-12 38-202,-9 24 342,-19 84 0,34-116-777,1 0 1,2 0-1,1 0 1,1 0-1,4 36 1,10-11-5224,8-13-4425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2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1141 1211 13741,'0'0'7677,"9"-3"-6914,6-3-229,-1-1 1,1 0-1,-2-1 1,1-1-1,-1 0 1,-1-1-1,0 0 0,21-24 1,6-7 86,-2-2 0,-3-2 1,-1-1-1,-2-2 0,-3-1 0,-1-1 1,37-102-1,-58 133-575,-1 0 1,-1 0-1,0 0 0,-1-1 0,-2 0 1,0 1-1,-1-1 0,-1 0 1,-5-34-1,2 39-20,-1-1 1,0 1-1,0 0 1,-2 1-1,0-1 0,0 1 1,-2 1-1,1 0 0,-2 0 1,0 0-1,0 1 1,-18-15-1,1 5-26,0 1 0,-1 1 0,-1 2 0,-1 1 0,-1 1 0,0 1 0,-1 2 0,0 2 0,-1 0 0,-54-8 0,8 6 0,-1 4 0,1 4 0,-116 7 0,171 0 0,1 1 0,0 1 0,0 2 0,1 0 0,0 1 0,0 2 0,0 0 0,1 1 0,0 1 0,1 1 0,-25 19 0,3 2 0,1 2 0,1 2 0,-61 75 0,83-89 0,2 1 0,1 0 0,0 1 0,2 1 0,1 0 0,1 0 0,2 2 0,0-1 0,-8 53 0,8-17 0,3 0 0,3 1 0,6 86 0,-2-137-23,0 0 1,1 0-1,1-1 1,0 1-1,0 0 1,1-1-1,1 0 0,0 0 1,1 0-1,0-1 1,9 13-1,-10-18-41,-1 0 1,1-1-1,0 0 1,1 0-1,-1 0 0,1-1 1,0 1-1,0-1 0,0-1 1,1 1-1,-1-1 0,1 0 1,0-1-1,0 1 1,0-1-1,0-1 0,0 1 1,0-1-1,0-1 0,1 1 1,6-1-1,-11 0-339,-1 0 0,0 0-1,1-1 1,-1 1 0,0 0-1,0-1 1,0 0 0,1 1-1,-1-1 1,0 0 0,0 0 0,0 0-1,0 0 1,0-1 0,-1 1-1,1 0 1,0-1 0,0 1 0,-1-1-1,1 0 1,1-2 0,11-19-8080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2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12075,'0'0'3412,"11"-5"-434,14-6-423,53-16 0,-70 24-2464,0 1 0,-1 0 0,1 1 0,0 0 0,0 0 0,0 0 0,0 1 1,0 0-1,0 1 0,0 0 0,0 0 0,0 1 0,13 4 0,-18-4-88,0 0 0,0 1 0,0-1 0,0 1 0,-1 0 0,1 0 0,-1 0 0,0 0-1,1 0 1,-2 1 0,1-1 0,0 0 0,-1 1 0,1-1 0,-1 1 0,0 0 0,0 0 0,-1-1 0,1 1 0,-1 0 0,1 0-1,-1 0 1,-1-1 0,1 1 0,0 0 0,-1 0 0,-1 5 0,-1 7 131,-1 1 0,-1-1 1,-1 0-1,-13 28 0,-12 11 2014,-41 56-1,-26 45 605,95-151-2746,0 0 1,1 0-1,0 0 1,0 0-1,1 1 1,-1-1-1,1 0 1,-1 11-1,2-15-118,1 0 0,-1 1-1,0-1 1,0 0-1,1 1 1,-1-1 0,1 0-1,-1 0 1,1 1 0,-1-1-1,1 0 1,0 0-1,-1 0 1,1 0 0,0 0-1,0 0 1,0 0-1,0 0 1,0 0 0,0 0-1,0 0 1,0-1 0,0 1-1,1 0 1,-1-1-1,0 1 1,0-1 0,1 1-1,-1-1 1,0 0 0,1 1-1,-1-1 1,0 0-1,1 0 1,-1 0 0,0 0-1,1 0 1,1-1-1,28 0-5268,1-9-3406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57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13549,'0'0'1879,"3"12"-1014,-3-10-857,2 5 213,-1 1-1,1 0 1,1-1-1,-1 0 0,1 1 1,0-1-1,1 0 1,0-1-1,0 1 1,0-1-1,1 1 1,0-1-1,0-1 0,9 8 1,43 37 1548,68 76 1,-14-13-750,36 38 1032,198 263 1,-22 12-179,-53-29-693,-17-23-510,274 382-164,-156-215-245,-140-219-262,231 334 0,-41 24 0,258 468 0,-228-514 0,-386-557 0,94 87 0,-167-165-3076,-32-13-7660,6 2 3328,18 7 2267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57.5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0 288 11563,'0'0'9764,"12"11"-8969,136 121 1450,104 98 2744,-243-221-4541,-6-5-242,0-1-1,1 0 0,-1 1 0,1-1 1,0 0-1,0-1 0,-1 1 1,2-1-1,-1 0 0,9 4 0,-13-6-195,0 0 0,1 0 0,-1 0-1,0 0 1,1 0 0,-1 0 0,0 0-1,1 0 1,-1 0 0,1-1 0,-1 1-1,0 0 1,1 0 0,-1 0 0,0 0-1,1 0 1,-1-1 0,0 1 0,0 0-1,1 0 1,-1-1 0,0 1 0,1 0-1,-1 0 1,0-1 0,0 1 0,0 0-1,1-1 1,-1 1 0,0 0 0,0-1-1,0 1 1,0 0 0,0-1 0,0 1-1,0 0 1,0-1 0,1 0 0,0-18 48,-1 13-6,-1-76 79,-19-132-1,-1-48-497,21 236-370,0-9-2277,-1 11-2060,-3-3-7209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58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23 599 17008,'-4'14'1927,"1"-3"-1381,-1 0 110,1 0 0,0 0 0,1 0-1,1 0 1,-1 1 0,2-1 0,-1 0 0,2 13 0,0-24-602,-1 1-1,1-1 1,-1 1-1,0-1 1,1 0-1,-1 1 1,1-1-1,-1 1 1,1-1-1,0 0 1,-1 1-1,1-1 1,-1 0-1,1 0 1,0 0-1,-1 1 1,1-1-1,-1 0 1,1 0-1,0 0 1,-1 0-1,1 0 1,0 0-1,-1 0 1,1 0-1,0 0 1,-1 0-1,1-1 1,0 1-1,-1 0 1,1 0-1,-1-1 1,1 1-1,-1 0 1,1-1-1,0 1 1,-1 0-1,1-1 1,-1 1-1,0-1 1,1 1-1,-1-1 1,1 1-1,-1-1 1,1 0-1,9-11 202,0 0 0,-1-1 1,0 0-1,-1 0 0,0-1 0,-2 0 0,9-24 0,1 2 37,20-47-95,-3-1 1,-4-1-1,-4-1 1,22-145-1,-48 408 1044,3-89-880,-1-38-361,8 55 0,-7-86 0,2 0 0,0-1 0,2 1 0,0-1 0,1 0 0,9 18 0,-15-34-75,0 0-1,0-1 1,0 1 0,0 0-1,0-1 1,0 1 0,0-1-1,1 1 1,-1-1 0,1 0-1,-1 1 1,1-1 0,-1 0-1,1 0 1,0 0 0,0 0-1,-1-1 1,1 1 0,0 0 0,0-1-1,0 1 1,0-1 0,0 0-1,0 1 1,0-1 0,0 0-1,0 0 1,0 0 0,0-1-1,0 1 1,0 0 0,0-1-1,-1 1 1,1-1 0,0 0-1,0 1 1,0-1 0,-1 0-1,1 0 1,2-2 0,4-3-1028,1 1 1,-1-2 0,-1 1-1,1-1 1,-1-1-1,9-11 1,4-9-10034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59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1 171 17681,'0'0'1799,"12"-12"155,6-6-1003,2 1 0,0 1 0,0 1 0,2 1 0,38-19 0,-43 25-595,1 0 1,0 2-1,0 0 0,0 1 0,0 0 0,31-2 0,-48 7-334,-1 0-1,1 0 0,-1 0 0,1 0 0,0 0 0,-1 0 0,1 0 1,-1 0-1,1 1 0,-1-1 0,1 0 0,-1 0 0,1 1 0,-1-1 1,1 0-1,-1 0 0,1 1 0,-1-1 0,1 1 0,-1-1 1,0 0-1,1 1 0,-1-1 0,1 1 0,-1-1 0,0 1 0,0-1 1,1 1-1,-1-1 0,0 1 0,0 0 0,0-1 0,0 1 0,1-1 1,-1 1-1,0-1 0,0 1 0,0 0 0,0-1 0,0 1 1,-1-1-1,1 1 0,0-1 0,0 1 0,0 0 0,0-1 0,-1 1 1,1-1-1,0 1 0,0-1 0,-1 1 0,1-1 0,0 1 0,-1 0 1,-19 29 1211,-17 12-854,21-26-307,1 1-1,0 1 1,2 0-1,-22 36 1,35-53-72,0-1 0,-1 1 0,1 0 0,-1-1 0,1 1 0,0 0 0,0-1 0,-1 1 0,1 0 0,0-1 0,0 1 0,0 0 0,0-1 0,0 1 0,0 0 0,0 0 0,0-1 0,0 1 0,0 0 0,0-1 0,1 1 0,-1 0 0,0-1 0,0 1 0,1 0 0,-1-1 0,0 1 0,1 0 0,-1-1 0,1 1 0,-1-1 0,1 2 0,1-1 0,0-1 0,0 1 0,0 0 0,0-1 0,0 1 0,0-1 0,0 1 0,0-1 0,0 0 0,0 0 0,3 0 0,63-10 0,-62 8 0,68-16-3116,0-2-5646,-34 9-4952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59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 22645,'0'0'10122,"36"-29"-14318,-14 9-2178,-1 0-3427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4:00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604 17 13933,'-29'1'403,"1"0"0,-1 2 0,1 1 0,0 2 0,0 0-1,1 2 1,0 1 0,0 1 0,1 2 0,-30 16 0,38-16-292,0 0 1,0 0-1,1 2 0,1 0 1,1 1-1,0 1 0,0 0 1,2 1-1,0 1 0,1 0 1,1 0-1,0 1 0,2 1 1,-8 20-1,5-3 26,1 0 0,2 0 1,2 1-1,1 0 0,-1 74 0,7-95-125,0 1-1,1-1 0,1 0 0,1 1 1,1-1-1,0 0 0,1-1 1,0 1-1,2-1 0,0 0 0,1 0 1,0-1-1,1 0 0,1-1 0,14 18 1,-13-23 51,0 1 0,1-2 0,0 1 0,0-2 0,1 0 0,0 0 0,0-1 0,1 0 0,-1-1 0,1-1 0,0-1 0,1 0 0,-1 0 0,0-1 0,1-1 0,-1-1 0,1 0 0,17-2 0,4-2 286,0-2-1,-1-1 0,0-2 0,-1-1 1,0-1-1,42-22 0,-37 14-27,-1-2-1,0-2 1,-2-1-1,-1-2 1,-1-1 0,-2-2-1,0-1 1,51-66-1,-67 76-31,-1-2 0,-1 1 0,-1-2 1,-1 0-1,-1 0 0,-1-1 0,-1 0 0,-1-1 0,-2 0 0,0 0 0,-1-1 0,-2 1 0,-1-1 0,-1 0 0,0 0 0,-5-32 0,2 47-276,-1 1 0,0 0 0,0 0-1,0 0 1,-2 0 0,1 0 0,-1 1-1,0 0 1,-1 0 0,0 0 0,-1 1-1,0 0 1,0 0 0,0 1 0,-1-1 0,0 2-1,-1-1 1,1 1 0,-1 1 0,-1-1-1,1 2 1,-1-1 0,1 1 0,-20-5-1,13 5-13,1 0-1,-1 1 1,0 1-1,0 0 0,0 2 1,0-1-1,1 2 1,-1 0-1,0 1 0,0 1 1,0 0-1,1 1 1,0 1-1,0 0 1,-27 14-1,-41 37-1798,-29 46-5662,65-52-1309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4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5567 8341 9705,'0'0'10271,"6"-9"-9534,10-20 194,0-1 0,-2-1-1,-1 0 1,-1-1 0,-2 0 0,10-55 0,-4-9 258,4-110 0,-15-11-492,-5 112 214,17-132 0,45-113-637,-12 70-190,0 23-83,-24 136-199,-5 0 0,9-206 1,-33 251 193,-3 1 1,-3-1 0,-3 2 0,-28-91-1,-13-26 99,-96-408 35,25-12-3,81 446-17,-107-262 0,70 242-30,-9 3 0,-7 5 0,-199-278 0,-481-439-80,676 796 0,-212-159 0,-137-50 0,309 220 0,-3 6 0,-3 6 0,-4 7 0,-2 6 0,-3 7 0,-242-52 0,159 60 0,-1 10 0,-447-11 0,576 49 0,-149-4 0,204-1 0,0-2 0,-91-22 0,134 25-27,-5-2-329,0 1 1,1 0-1,-1 1 1,-18 0 0,40 3-7126,17 3 2037,-3-1-775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5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360 643 12588,'-4'4'1325,"1"0"0,1 0 0,-1 0 0,0 1 0,1-1 0,0 1 0,0-1 0,-1 7 0,1-7 2330,2-13-1374,-2-12-1960,0-2-138,-2 0 0,-1 0-1,-1 1 1,-1-1 0,0 1-1,-20-37 1,7 21 56,-1 2 1,-48-63-1,64 93-239,-67-77 0,65 75 0,-1 1 0,0-1 0,-1 2 0,0-1 0,0 1 0,0 0 0,-18-7 0,43 16 0,0-1 0,1 0 0,0-1 0,21-1 0,-15 0 0,3-1 3,0-1-1,0 0 1,0-2 0,49-15 0,93-45-30,-99 36-19,-51 21-474,0 1-1,1 1 1,22-4 0,23 4-8802,-45 5 1053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6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18065,'0'0'7154,"14"-9"-6103,-3 3-862,0-1 0,0 1 0,1 1 0,0 0 0,0 1 0,1 0 0,-1 1 0,1 0 0,0 1 0,0 1 0,-1 0 0,1 0 0,0 1 0,17 3 0,-28-2-188,1-1-1,-1 1 1,0 0 0,1 0-1,-1 1 1,0-1 0,0 0-1,0 1 1,0 0 0,0-1 0,0 1-1,0 0 1,0 0 0,-1 0-1,1 0 1,-1 0 0,1 0 0,-1 0-1,0 1 1,0-1 0,0 1-1,0-1 1,0 0 0,-1 1-1,1 0 1,-1-1 0,1 1 0,-1-1-1,0 1 1,0-1 0,-1 5-1,1 3 15,-1 0-1,0 0 1,-1 0 0,-1 0-1,1-1 1,-1 1-1,-5 10 1,-6 6 56,-2 0 0,0-1 0,-2-1 0,-40 43 0,34-40 791,0 2 0,-33 53 0,55-80-838,1 0 0,-1 1 0,1-1 0,0 0 0,0 1 0,1-1 0,-1 1 0,0-1 0,1 1 0,-1 0 0,1-1 0,0 4 0,0-5-17,0 0 0,0 0 0,1-1 0,-1 1 0,0 0 0,1 0 0,-1 0 0,0-1 0,1 1 0,-1 0 0,1 0 0,-1-1 0,1 1 0,0 0 0,-1-1 0,1 1 0,0-1 0,-1 1 0,1-1 0,0 1 0,0-1 0,-1 1 0,1-1 0,1 0 0,5 2 5,0-1 0,1 0 0,-1 0 0,1-1-1,-1 0 1,0-1 0,9-1 0,37-6-1767,0-3 0,66-22 0,-94 26 502,29-10-6707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6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24984,'0'0'7655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9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31 9257,'0'-11'2676,"-5"-5"8325,-1 12-2528,-2 18-7513,-19 48-851,20-49-73,1 0 1,0 1-1,0 0 0,2 0 1,0 1-1,0-1 1,-2 28-1,6-41-36,1 0 0,0-1 0,-1 1 0,1 0 0,-1 0 0,1-1 0,0 1 0,0 0 0,-1-1 0,1 1 0,0-1 0,0 1 0,0-1 0,0 1 0,0-1 0,0 0 0,-1 1 0,1-1 0,0 0 0,0 0 0,0 0 0,0 0 0,0 0 0,0 0 0,0 0 0,0 0 0,0 0 0,0 0 0,0 0 0,0-1 0,0 1 0,1-1 0,35-6 0,23-18 0,-50 19 0,0 1 0,0 1 0,1 0 0,-1 0 0,1 1 0,0 0 0,0 1 0,0 0 0,0 0 0,0 2 0,0-1 0,13 2 0,-21 0 0,-1 0 0,1 0 0,-1 1 0,0-1 0,1 1 0,-1 0 0,0-1 0,0 1 0,0 0 0,0 0 0,0 0 0,0 1 0,0-1 0,-1 0 0,1 1 0,-1-1 0,0 1 0,0-1 0,0 1 0,0 0 0,0-1 0,0 1 0,-1 0 0,1 5 0,1 3 0,-1 1 0,0-1 0,-1 0 0,-1 22 0,-1-25 0,-1 0 0,1 0 0,-1 0 0,-1 0 0,1-1 0,-1 0 0,-1 1 0,1-1 0,-1-1 0,0 1 0,-1-1 0,-7 7 0,4-3 0,-1-2 0,0 1 0,-1-1 0,0-1 0,0 0 0,0 0 0,-13 4 0,20-9-102,0 0-1,0-1 1,0 0-1,0 0 1,0 0-1,0-1 1,0 1-1,0-1 1,0 0-1,0 0 1,0 0 0,-8-2-1,11 2-26,-1-1-1,0 0 1,0 0-1,1 0 1,-1 0 0,0 0-1,1-1 1,-1 1-1,1 0 1,0-1 0,-1 1-1,1-1 1,0 1-1,0-1 1,0 0 0,0 1-1,0-1 1,0 0-1,1 0 1,-1 0 0,0 0-1,1 0 1,0 1-1,-1-1 1,1 0 0,0-4-1,-1-62-12089,1 25 821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9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15855,'0'0'9129,"69"-36"-8457,-33 34-576,5-1-32,2 2-896,-2 0-1667,-8-2-1376,-4-2-2980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09.9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19827,'0'0'12299,"49"8"-13260,-32-8-960,-6-2-2307,-5-9-1698,-6-5-4516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5:10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710 56 12620,'-18'-8'294,"-4"-2"-110,-1 1 1,-1 2-1,-37-9 1,51 14-53,1 0 0,-1 1 0,0 0 0,0 1 0,0 0 0,0 1-1,0 0 1,1 0 0,-1 1 0,0 1 0,1-1 0,-1 1 0,1 1 0,-12 6 0,-4 6 660,1 2 1,1 0 0,0 2-1,2 1 1,0 0 0,-24 33-1,14-11-250,1 1 0,-40 83 1,54-95-523,2 1 1,1 0-1,2 1 0,1 1 1,1 0-1,3 0 1,0 0-1,3 1 1,0-1-1,3 1 1,4 47-1,-2-72-30,0 0 0,1 0 0,0-1 0,0 1 0,1-1 0,1 1 0,0-1 0,0-1 0,1 1 0,0-1 0,0 0 1,1 0-1,1-1 0,-1 1 0,1-2 0,1 1 0,-1-1 0,1-1 0,1 1 0,-1-2 0,11 6 0,-3-4 97,1 0 0,-1-2 0,1 0 0,0-1 0,0-1 0,0 0 0,0-1 1,1-2-1,-1 0 0,1 0 0,-1-2 0,24-4 0,-6-3 441,0-1 0,-1-2-1,0-1 1,-1-2 0,-1-1 0,36-23-1,0-6 530,107-91 0,-145 110-817,-2-1-1,-2-1 1,0-2 0,-2 0-1,-1-2 1,29-51 0,-46 68-126,1 0 1,-2-1 0,0 0-1,-1 0 1,-1-1-1,0 1 1,2-29 0,-6 33-85,0 0 1,0 0 0,-1 0 0,-1 0 0,0 1-1,-1-1 1,0 1 0,0-1 0,-2 1 0,1 0-1,-1 0 1,-7-10 0,2 7-110,-1-1-1,0 1 1,0 1 0,-2 0 0,0 1-1,0 0 1,-1 1 0,0 1-1,-1 0 1,0 1 0,-1 0 0,0 1-1,0 1 1,-1 1 0,0 0-1,-22-4 1,21 6-136,-1 1 0,0 0 1,0 1-1,0 1 0,0 1 0,0 1 1,0 1-1,1 0 0,-1 1 0,0 1 0,1 1 1,0 1-1,0 0 0,-33 18 0,15-1-4600,11-6-1879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4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0 198 9321,'0'0'12331,"65"-17"-10697,-7-7-545,13-4-576,4-3-385,1-2-64,0 7-32,-10 7-1281,-13 7-2339,-13 5-2305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47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1 214 14574,'0'0'4836,"74"20"-3234,11-49-929,24-10-449,15 0-160,6-2-128,-2 0-1666,-9-4-3395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8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237 57 14798,'0'0'1916,"-8"-6"-31,4 3-1716,-1 0 0,1 1 0,0-1 0,-1 1 0,1 0-1,-1 0 1,0 0 0,0 1 0,0-1 0,0 1 0,0 1 0,0-1 0,0 1 0,0 0 0,0 0 0,0 0 0,0 0 0,0 1-1,0 0 1,0 0 0,0 1 0,0-1 0,1 1 0,-1 0 0,0 0 0,1 1 0,-7 4 0,4-2-90,0 1 1,0 0 0,0 0-1,1 1 1,0 0-1,0 0 1,1 1 0,0-1-1,0 1 1,1 0-1,0 1 1,0-1 0,1 1-1,0-1 1,0 1 0,1 0-1,1 0 1,-1 0-1,1 0 1,1 1 0,0-1-1,1 10 1,-1-17-62,1 1 0,0 0 1,-1-1-1,1 1 0,1-1 0,-1 1 1,0-1-1,0 0 0,1 1 1,0-1-1,-1 0 0,1 0 0,0 0 1,0 0-1,0 0 0,0-1 1,0 1-1,1 0 0,-1-1 0,0 0 1,1 0-1,-1 1 0,1-1 0,-1-1 1,1 1-1,0 0 0,-1-1 1,1 1-1,0-1 0,0 0 0,3 0 1,1 0 21,0 0 1,1 0 0,-1-1-1,0 0 1,0 0 0,-1-1-1,1 1 1,0-2 0,0 1-1,-1-1 1,8-4 0,-6 2 120,1-1 1,-1-1-1,-1 1 0,1-1 1,-1 0-1,0-1 0,-1 0 1,0 0-1,0 0 0,-1-1 1,0 0-1,0 0 1,-1 0-1,0-1 0,-1 1 1,0-1-1,0 0 0,-1 0 1,-1 0-1,1 0 0,-1-13 1,-1 22-151,0 0 1,0 1 0,-1-1-1,1 0 1,0 1-1,0-1 1,0 1-1,0-1 1,-1 1 0,1-1-1,0 0 1,-1 1-1,1-1 1,0 1 0,-1-1-1,1 1 1,-1 0-1,1-1 1,0 1-1,-1-1 1,1 1 0,-1 0-1,1-1 1,-1 1-1,0 0 1,1 0-1,-1-1 1,1 1 0,-1 0-1,1 0 1,-1 0-1,0 0 1,1 0-1,-1 0 1,0 0 0,1 0-1,-1 0 1,1 0-1,-1 0 1,0 0 0,1 0-1,-2 1 1,1-1 9,-1 0 0,0 1 0,0-1 1,0 1-1,0 0 0,1 0 0,-1 0 1,0 0-1,1 0 0,-1 0 0,1 0 1,-1 0-1,-1 2 0,-1 3-22,1 0 0,0-1 1,0 1-1,1 0 0,0 1 0,0-1 0,0 0 0,-1 10 0,3-14 2,-1-1 0,1 1 1,-1 0-1,1-1 0,0 1 0,0-1 0,0 1 0,0 0 0,0-1 0,0 1 0,0 0 0,1-1 0,-1 1 0,1 0 0,-1-1 1,1 1-1,-1-1 0,1 1 0,0-1 0,0 1 0,0-1 0,0 0 0,0 1 0,0-1 0,0 0 0,0 0 0,0 0 1,1 0-1,-1 0 0,0 0 0,1 0 0,-1 0 0,1 0 0,-1-1 0,1 1 0,2 0 0,2 0 37,0-1-1,-1 0 1,1 0-1,0-1 1,-1 0 0,1 0-1,0 0 1,-1 0-1,1-1 1,-1 0-1,0 0 1,0-1-1,1 1 1,-1-1-1,-1 0 1,1 0-1,0-1 1,-1 0 0,0 0-1,0 0 1,0 0-1,5-7 1,-1 0 57,-1 1 1,-1-2 0,1 1 0,-2 0-1,0-1 1,0 0 0,-1-1-1,0 1 1,2-15 0,-10 47-117,1 1 0,0 0 1,2-1-1,0 1 1,2 0-1,4 28 1,-4-47 28,0 1 0,0-1 0,0 1 1,1-1-1,-1 0 0,1 1 0,-1-1 1,1 0-1,0 0 0,0 0 1,0 0-1,0-1 0,0 1 0,1 0 1,-1-1-1,0 0 0,1 1 0,-1-1 1,1 0-1,0 0 0,-1 0 1,1-1-1,0 1 0,-1-1 0,1 1 1,0-1-1,0 0 0,-1 0 1,6-1-1,-1 1 11,-1-1 0,1 0 1,-1 0-1,0 0 1,1-1-1,-1 0 0,0 0 1,0-1-1,0 0 0,0 0 1,8-6-1,-6 3-19,0-1 0,-1 0 0,0 0 0,-1-1 0,1 0 0,-1 0 0,-1-1 0,0 0 0,0 0 0,0 0 0,-1 0 0,-1-1 0,0 1 0,0-1 0,-1 0 0,0 0 0,0 0 0,-1-15 0,-2 22-302,-3 8-456,-2 9-1246,6-12 1865,0 2-544,-1 0 1,1 1 0,-1-1-1,1 0 1,1 1-1,-1-1 1,2 7 0,-2-11 418,1 1 0,0 0 1,-1 0-1,1 0 0,-1 0 1,1-1-1,0 1 0,0 0 0,0 0 1,-1-1-1,1 1 0,0-1 1,0 1-1,0-1 0,0 1 0,0-1 1,0 0-1,0 1 0,0-1 1,0 0-1,0 0 0,0 0 0,0 1 1,0-1-1,0 0 0,0-1 1,0 1-1,0 0 0,0 0 0,0 0 1,0-1-1,0 1 0,0 0 1,0-1-1,1 0 0,20-7-13610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8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48 3844,'1'-9'6710,"1"-29"-2728,-2 59 4130,1 14-5324,0 73-1110,-3-84-1167,2-1 0,1 0 0,5 31 0,-3-42-469,0 0 1,1 0 0,0 0 0,1 0 0,0 0-1,1-1 1,12 18 0,-8-15-158,25 40-223,-16-17-3960,-35-44-517,-9-17 2495,-40-46 0,16 15 2176,27 33 426,1 1 1548,1-1-1,-20-27 1,40 49-1700,-1-1 1,1 1-1,0 0 0,-1-1 0,1 1 1,-1-1-1,1 1 0,0-1 0,-1 1 1,1-1-1,0 1 0,-1-1 0,1 1 1,0-1-1,0 0 0,0 1 0,0-1 1,0 1-1,-1-1 0,1 0 0,0 1 0,0-1 1,0 1-1,0-1 0,1 0 0,-1 1 1,0-1-1,0 1 0,0-1 0,0 0 1,1 1-1,-1-1 0,0 1 0,0-1 1,1 1-1,-1-1 0,1 1 0,-1-1 1,0 1-1,1-1 0,-1 1 0,1 0 1,-1-1-1,1 1 0,-1 0 0,1-1 1,-1 1-1,1 0 0,-1 0 0,1-1 1,0 1-1,-1 0 0,1 0 0,-1 0 1,2 0-1,43-1-152,-29 2 475,147 12-124,-62-3-6760,-69-9 927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7:59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13036,'0'0'15332,"0"12"-14147,0 6-861,0 14 583,6 47 0,-6-72-831,1 0 1,0 0 0,1 0 0,0 0 0,0 0 0,0 0 0,1 0 0,0-1 0,1 1-1,-1-1 1,1 0 0,0 0 0,8 8 0,-9-11-77,1-1 0,0 1 0,0-1 0,0-1 0,0 1 0,0 0 0,0-1 0,1 0 0,-1 0 0,0 0 0,1 0 0,-1-1 0,0 0 0,1 0 0,-1 0 0,1 0 0,-1-1 0,0 0 0,1 0 0,-1 0 0,0 0 0,0-1 0,1 1 0,-1-1 0,-1 0 0,8-5 0,7-4 0,0-1 0,-1 0 0,32-30 0,-27 17 0,-17 20 0,-1-1 0,1 1 0,0 0 0,0 0 0,0 1 0,1-1 0,7-3 0,-13 8 0,1 1 0,-1-1 0,1 0 0,0 0 0,-1 1 0,1-1 0,-1 1 0,1-1 0,-1 1 0,0-1 0,1 1 0,-1-1 0,1 1 0,-1-1 0,0 1 0,1-1 0,-1 1 0,0-1 0,0 1 0,0 0 0,1-1 0,-1 1 0,0 0 0,0-1 0,0 1 0,0-1 0,0 1 0,0 0 0,0-1 0,0 1 0,-1 1 0,4 37 0,-3-20 0,1-18 0,-1 1 0,0-1 0,1 0 0,-1 1 0,0-1 0,1 0 0,0 0 0,-1 0 0,1 1 0,0-1 0,-1 0 0,1 0 0,0 0 0,0 0 0,0 0 0,0 0 0,0-1 0,0 1 0,0 0 0,0 0 0,1-1 0,-1 1 0,0 0 0,0-1 0,1 0 0,-1 1 0,0-1 0,0 0 0,1 1 0,-1-1 0,0 0 0,1 0 0,-1 0 0,0 0 0,1 0 0,-1 0 0,0-1 0,1 1 0,-1 0 0,0-1 0,1 1 0,-1-1 0,2-1 0,7-1 0,0-2 0,0 1 0,-1-1 0,10-7 0,20-16 0,-31 20 0,0 1 0,0 1 0,0 0 0,1 0 0,0 1 0,1 0 0,-1 0 0,1 1 0,0 0 0,15-3 0,-24 8 0,0 0 0,0 0 0,0 0 0,0 0 0,0 0 0,0 0 0,0 0 0,0 0 0,-1 1 0,1-1 0,0 0 0,-1 1 0,1-1 0,-1 0 0,1 1 0,-1-1 0,0 0 0,0 1 0,0-1 0,0 1 0,0-1 0,0 1 0,0-1 0,0 0 0,-1 3 0,-1 43 0,-7-1-3094,5-31 134,6-31-136,2-7-3961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00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15631,'0'0'16143,"-50"48"-32703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0.4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83 10250,'11'-7'1350,"10"-5"-453,0 2 0,1 0 0,0 1 0,1 1 0,0 1-1,0 1 1,1 1 0,-1 2 0,1 0 0,36 0 0,-58 3-870,-1 0 1,1 0 0,0 0 0,0 1-1,0-1 1,-1 0 0,1 1 0,0-1-1,0 1 1,-1-1 0,1 1 0,0 0-1,-1 0 1,1 0 0,-1 0-1,1 0 1,-1 0 0,0 0 0,1 0-1,-1 1 1,0-1 0,1 2 0,-1-1 38,-1-1 1,1 1-1,-1 0 1,0 0 0,1 0-1,-1-1 1,0 1-1,0 0 1,-1 0-1,1-1 1,0 1-1,0 0 1,-1 0 0,1-1-1,-1 1 1,0 0-1,1-1 1,-2 2-1,-3 7 317,-1-1-1,0 0 1,-1-1-1,0 1 1,0-1-1,-9 7 1,-110 82 1674,89-71-1390,0 2-1,-60 58 1,95-84-660,0 0-1,1 0 1,-1-1 0,0 1-1,1 0 1,-1 0-1,1 1 1,0-1 0,0 0-1,0 0 1,0 1 0,0-1-1,0 0 1,1 1-1,-1-1 1,1 1 0,-1 4-1,1-6-3,1 1-1,0-1 1,-1 0 0,1 1-1,0-1 1,-1 0-1,1 0 1,0 1-1,0-1 1,0 0 0,0 0-1,0 0 1,0 0-1,0-1 1,1 1-1,-1 0 1,0 0 0,0-1-1,1 1 1,-1 0-1,0-1 1,3 1 0,10 2 27,1 0 0,0-1 1,0 0-1,25-1 1,-25-1 28,162 2-187,-58-2-3918,-64 0-348,22 0-7249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00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8680,'0'0'17361,"63"22"-15600,-20-18-608,14-2-768,7-1-289,4-1-64,2 0-1025,-7 0-1762,-9 0-2177,-16 0-1442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01.0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14734,'0'0'12492,"96"10"-11435,-34-10-513,11-1-448,0-7-544,-4 2-2883,-5-3-3235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1.2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11851,'0'0'5872,"12"-8"-3806,0 0-1612,1 1 0,0 0 0,0 1-1,1 0 1,-1 1 0,1 1 0,1 0-1,-1 1 1,20-2 0,-14 3 170,-5 1-376,1-1 0,0 2 0,-1 0 0,27 5 0,-40-5-232,1 0 1,-1 1 0,1-1 0,-1 1 0,0 0 0,0 0 0,1 0 0,-1 0-1,0 0 1,0 0 0,0 1 0,0-1 0,0 1 0,0-1 0,-1 1 0,1 0-1,0 0 1,-1-1 0,1 1 0,-1 0 0,0 1 0,0-1 0,0 0-1,0 0 1,0 0 0,0 1 0,0-1 0,-1 0 0,1 1 0,-1-1 0,0 0-1,0 1 1,0-1 0,0 1 0,0-1 0,-1 5 0,0-1 90,-1 0 0,0 0-1,0 0 1,-1-1 0,0 1 0,0-1 0,0 1 0,0-1 0,-1 0 0,0-1 0,0 1 0,-9 8-1,-65 49 1104,63-51-996,-16 10 134,-32 25 525,58-42-761,1-1-1,-1 2 1,1-1 0,0 0 0,1 1-1,-1 0 1,1-1 0,0 2 0,-5 9-1,8-14-103,0 0 1,-1 0-1,1 0 0,0 1 0,0-1 0,0 0 1,0 0-1,0 0 0,0 0 0,0 1 0,0-1 1,0 0-1,1 0 0,-1 0 0,0 0 0,1 1 1,-1-1-1,1 0 0,-1 0 0,1 0 0,0 0 1,-1 0-1,1 0 0,0 0 0,0-1 0,0 1 1,0 0-1,0 0 0,0-1 0,0 1 0,0 0 0,0-1 1,0 1-1,0-1 0,2 1 0,44 11 74,-45-11-74,69 7-364,112 0 0,-97-10-2825,-3-2-3576,-2-5-7993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6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36 12268,'13'-3'5322,"18"-6"-3067,0 1 1,1 2-1,47-3 1,-78 9-2203,-1 0 1,1 0-1,0 1 1,0-1-1,-1 0 1,1 1-1,0-1 1,0 0-1,-1 1 1,1-1-1,-1 1 0,1-1 1,0 1-1,-1-1 1,1 1-1,-1-1 1,1 1-1,-1-1 1,1 1-1,-1 0 1,0-1-1,1 1 1,-1 0-1,0 0 1,1-1-1,-1 1 0,0 0 1,0 0-1,0-1 1,0 1-1,0 0 1,0 0-1,0-1 1,0 1-1,0 0 1,0 0-1,0-1 1,0 1-1,-1 1 1,-10 34 999,-1-18-774,-2-2 0,1 0-1,-2-1 1,0 0-1,-1-1 1,-21 14 0,15-11 58,0 1 1,-35 38-1,56-54-337,-1-1 0,1 1 0,0 0 0,-1 0 0,1-1 0,0 1 0,0 0 0,0 0 0,0 0 0,0 0 0,0 0 0,1 1 0,-1-1 0,1 0 0,-1 0 0,1 4 0,0-4 0,1-1 0,-1 0 0,1 0 0,-1 0 0,1 0 0,-1 0 0,1 0 0,0 0 0,-1-1 0,1 1 0,0 0 0,0 0 0,0 0 0,0-1 0,-1 1 0,1 0 0,0-1 0,0 1 0,0-1 0,1 1 0,-1-1 0,0 0 0,1 1 0,10 1 0,-1 0 0,1 0 0,-1-2 0,24 0 0,-19 0 0,105-2-500,131 4-6223,-214 3-4568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6.8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0 218 17168,'0'0'11777,"9"-5"-10283,9-5-1245,-2 0 0,1-2 0,-1 0-1,-1-1 1,20-21 0,69-88 586,-102 151-835,-5-10-7,0 0 0,-10 35 1,8-38-95,0 0 0,2 1 1,0 0-1,-1 21 1,5-37-56,-1-1-1,0 1 1,0 0 0,0-1 0,0 1-1,1 0 1,-1-1 0,0 1 0,0-1-1,1 1 1,-1-1 0,1 1 0,-1-1-1,0 1 1,1-1 0,-1 1 0,1-1-1,-1 1 1,1-1 0,0 1-1,-1-1 1,1 0 0,-1 0 0,1 1-1,0-1 1,-1 0 0,1 0 0,-1 0-1,1 1 1,0-1 0,-1 0 0,1 0-1,0 0 1,-1 0 0,2 0 0,16-4-6796,-3-8-2145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7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6342,'0'0'26425,"6"-11"-29084,7 9-127,1 0-962,0-3-1088,-3-5-2980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3:37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344 78 15407,'-14'-3'1115,"6"1"-922,-11-3 292,-1 1 1,1 0-1,-22 0 1,35 4-400,-1 0 0,1 0-1,-1 1 1,1 0 0,-1 0 0,1 0 0,0 1-1,0-1 1,-1 2 0,1-1 0,0 1-1,1 0 1,-1 0 0,1 0 0,-9 7 0,4 1 75,-1 0 1,2 1 0,0 0 0,0 1-1,1 0 1,0 0 0,1 1 0,1 0 0,0 0-1,1 0 1,1 1 0,-5 26 0,2 4 407,2 1 1,2 89-1,3-113-545,1-1 0,1 1 0,1-1 0,0 1 0,2-1 0,1-1 0,0 1 0,2-1 0,0 0 0,1 0 0,16 23 0,-22-38-17,1-1-1,0 0 0,0 0 0,0 0 0,0 0 1,1 0-1,0-1 0,-1 0 0,1 0 0,1 0 1,-1-1-1,0 0 0,0 0 0,1 0 0,-1 0 1,1-1-1,0 0 0,-1 0 0,1-1 0,0 1 1,0-1-1,-1-1 0,1 1 0,0-1 0,0 0 0,-1 0 1,10-3-1,10-5 419,0 0 1,-1-2-1,-1 0 1,37-24-1,1-4 777,109-89 0,-146 107-861,-1-1 0,-1-1-1,0-1 1,-2-1 0,-1-1-1,29-52 1,-43 66-259,1 0 1,-1 0-1,-1-1 1,0 1-1,-1-1 1,0 0 0,-1 0-1,-1 0 1,0 0-1,0-1 1,-3-18-1,1 24-54,-1 0 0,0 0 0,0 1 0,0-1 0,-1 0 0,-1 1-1,1 0 1,-1 0 0,0 0 0,-1 0 0,0 1 0,0-1 0,0 1 0,-1 0 0,0 1-1,0-1 1,0 1 0,-1 1 0,-10-7 0,-2 1-205,-1 1-1,0 0 1,0 2-1,-1 0 1,0 1 0,-1 2-1,1 0 1,-1 1-1,1 1 1,-1 1 0,-40 3-1,36 1-240,0 1-1,0 0 0,0 2 1,0 1-1,1 1 0,0 2 1,1 0-1,0 1 0,-31 20 1,-2 12-5214,8 1-4458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2.4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45 7591,'0'0'14974,"-7"-3"-13991,2 1-876,-17-3 1136,22 5-1170,-1 1 0,0-1 0,0 0 0,1 1-1,-1 0 1,0-1 0,1 1 0,-1-1 0,0 1 0,1 0-1,-1-1 1,1 1 0,-1 0 0,1 0 0,0 0 0,-1-1 0,1 1-1,0 0 1,-1 0 0,1 0 0,0 0 0,0 0 0,0-1-1,0 1 1,0 0 0,0 0 0,0 0 0,0 0 0,0 0 0,1 1-1,-1-2-47,0 1-1,0-1 0,0 1 1,1-1-1,-1 1 0,0-1 1,1 1-1,-1-1 0,0 0 1,1 1-1,-1-1 0,1 0 1,-1 1-1,0-1 0,1 0 1,-1 1-1,1-1 0,-1 0 1,1 0-1,-1 0 0,1 1 1,-1-1-1,1 0 0,-1 0 1,1 0-1,-1 0 0,1 0 1,0 0-1,-1 0 0,1 0 1,23 0 281,-18-1-165,21-2 147,0-1 1,-1-1 0,38-12 0,45-9-217,-70 21-338,0 1 0,1 2 0,-1 2 0,0 2 0,61 10 0,-81-9-2353,0 0-1,32 0 1,-12-3-6365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4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1 287 12524,'0'0'7714,"14"-6"-5120,172-86 3016,10-6-4616,-153 79-945,0 2 1,2 2 0,72-15-1,-89 26-4440,57-2 0,-81 6-3232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7.9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21749,'0'0'3897,"1"10"-2872,-1 194 2226,0-202-3353,0 0 0,0 1 0,0-1 1,0 0-1,1 0 0,-1 1 0,1-1 1,-1 0-1,1 0 0,0 0 0,0 0 0,-1 0 1,2 0-1,-1 0 0,0 0 0,0 0 1,1 0-1,-1 0 0,0-1 0,1 1 1,0-1-1,-1 1 0,1-1 0,0 1 1,0-1-1,0 0 0,0 0 0,0 0 1,0 0-1,0 0 0,4 0 0,-5-1-103,-1 0 0,0-1 0,0 1 0,0 0 0,0 0 0,0-1 0,0 1 0,1 0 0,-1-1 0,0 1 0,0 0 0,0-1 0,0 1 0,0 0 0,0-1 0,0 1 0,0 0 0,0-1 0,-1 1 0,1 0 0,0 0 0,0-1 0,0 1 0,0 0 0,0-1 0,0 1 0,-1 0 0,1 0 0,0-1 0,0 1 0,0 0 0,-1 0 0,1-1 0,0 1 0,0 0 0,-1 0 0,1 0 0,0 0 0,-1-1 0,1 1 0,-12-12-4357,-8-1-3851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8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13261,'0'0'15150,"55"-7"-13485,-16-1-800,8-2-705,1-1-96,-4 3-768,0 1-2179,-7-2-2594,-5-2-2691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8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39 10666,'0'0'11424,"12"-6"-8344,2 0-2324,0 0-1,0 1 0,1 1 0,0 0 0,23-2 0,-33 5-575,0 1-1,0 0 1,0 0-1,-1 0 1,1 1-1,0 0 1,0 0-1,-1 0 0,1 0 1,-1 1-1,7 2 1,-9-2-135,1 0 1,-1-1 0,1 1-1,-1 0 1,0 1-1,0-1 1,0 0 0,0 1-1,0-1 1,-1 1 0,1-1-1,-1 1 1,1 0-1,-1 0 1,0 0 0,0 0-1,0 0 1,0 0-1,0 6 1,-1 0-46,0 1 0,0-1 0,-1 1 0,0-1 0,0 1 0,-1-1 0,0 0 0,-1 1 0,0-1 0,-1 0 0,0-1 0,0 1 0,-1-1 0,0 0 0,-12 15 0,-9 9 0,-2 0 0,-44 36 0,36-34 0,26-25 0,7-6 0,-1 0 0,1 0 0,-1 0 0,1 0 0,0 1 0,0 0 0,0 0 0,1-1 0,-1 1 0,1 1 0,0-1 0,0 0 0,-2 8 0,5-11 0,-1 0 0,1-1 0,0 1 0,-1 0 0,1-1 0,0 1 0,-1-1 0,1 1 0,0-1 0,0 1 0,0-1 0,-1 0 0,1 1 0,0-1 0,0 0 0,0 1 0,0-1 0,0 0 0,0 0 0,0 0 0,-1 0 0,1 0 0,0 0 0,0 0 0,0 0 0,1-1 0,33 0 0,-32 1 0,22-4-392,0 0 1,0-1-1,-1-2 1,44-17-1,-51 17-421,24-8-6121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19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128 138 8232,'-9'7'1948,"-15"7"-892,-36 25 2055,26-11 1803,50-26-891,12-6-3226,217-76 1960,-14 4-2604,-46 35-1580,-102 24-2410,-41 8-241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0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96 5605,'0'0'4773,"0"-10"-1351,4-32-431,-4 40-2688,0 0-1,0 0 1,0 0 0,0 0 0,0 1-1,1-1 1,-1 0 0,1 0-1,-1 0 1,1 1 0,0-1-1,0 0 1,0 1 0,0-1 0,0 1-1,0-1 1,0 1 0,0-1-1,1 1 1,-1 0 0,0 0-1,1 0 1,-1-1 0,1 1-1,-1 1 1,1-1 0,2-1 0,-3 4-184,0-1 0,0 1 0,0 0 0,0 0 0,0 0 0,-1 0 0,1 0 0,-1 0 0,1 0 0,-1 0 0,0 0 0,0 0 0,0 0 1,0 0-1,0 0 0,0 0 0,-1 2 0,1 2 156,-2 58 469,0-47-769,1 0 0,1 0 0,0 0-1,1 0 1,1 0 0,1-1 0,0 1 0,9 26 0,0-25-1005,0-11-2398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1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93 14926,'0'0'7367,"78"-9"-6502,-31-1-641,6-4-160,1-4-2146,0-2-1986,-7-1-2562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1.4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0 233 15535,'0'0'9966,"11"-13"-9314,50-57-423,79-71 1,-139 141-236,-1-1 0,1 1 0,-1-1 0,1 0 0,-1 1 0,0-1 0,1 1 1,0-1-1,-1 1 0,1 0 0,-1-1 0,1 1 0,0 0 0,-1-1 0,1 1 0,0 0 0,-1-1 0,1 1 0,0 0 0,-1 0 1,1 0-1,0 0 0,-1 0 0,1 0 0,0 0 0,0 0 0,-1 0 0,1 0 0,0 0 0,-1 0 0,1 1 0,0-1 1,1 1-1,-1 0-1,-1 1 0,1-1 0,0 1 0,-1 0 0,1-1 0,-1 1-1,0 0 1,1-1 0,-1 1 0,0 0 0,0-1 0,0 1 0,0 3 0,-12 67 205,11-67-134,-2 8-40,-24 136 488,24-127-708,1 0 0,1-1 1,1 1-1,6 40 0,8-24-4256,5-16-4863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4.9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6022,'0'0'18898,"11"65"-17809,-8-36-289,-3 2-319,2 1-353,0-3-64,1-4-64,0-5 64,0-5-224,1-5-641,-2-4-608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5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1 120 14414,'0'0'15406,"30"-53"-15406,1 43 0,2-2-1281,3 0-2242,-3-6-1634,-5 3-2306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5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14894,'0'0'6363,"12"-6"-4024,-3 1-1893,1 0 1,-1 1-1,1-1 1,0 2-1,0 0 1,1 0-1,-1 0 1,0 2-1,1-1 1,0 1-1,-1 1 1,1 0-1,13 2 1,-22-2-440,0 0-1,-1 1 1,1-1 0,-1 1 0,1 0-1,-1 0 1,1-1 0,-1 1 0,0 0-1,1 0 1,-1 0 0,0 1-1,0-1 1,0 0 0,0 0 0,0 1-1,0-1 1,0 0 0,0 1 0,0-1-1,0 1 1,0 2 0,0 0 59,0 0 0,-1 0 1,1 0-1,-1 0 0,0 0 1,0 0-1,-1 0 0,1 0 1,-2 5-1,-1 2 172,0 1 0,-1-1 1,0 0-1,-1 0 0,-10 16 0,-22 24 102,24-36-273,2 0-1,0 1 1,1 0-1,-8 18 1,17-33-65,1-1-1,0 1 1,0 0 0,-1-1 0,1 1-1,0 0 1,0 0 0,0-1-1,0 1 1,0 0 0,0-1 0,0 1-1,0 0 1,0-1 0,0 1-1,0 0 1,0 0 0,0-1 0,0 1-1,1 0 1,-1-1 0,0 1-1,1-1 1,-1 1 0,0 0 0,1-1-1,-1 1 1,1-1 0,-1 1-1,2 0 1,25 8 70,45-10-397,-58 0 2,28-4-3072,2-7-3641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7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11243,'0'0'13282,"6"11"-12450,-2-5-743,-1 0 0,0 0 0,0 0 0,0 0 0,-1 1-1,0-1 1,0 1 0,-1 0 0,0 0 0,0-1 0,-1 1-1,1 0 1,-2 9 0,-3 12 162,1-14-188,1-1-1,0 1 0,1 0 0,1 0 1,0 0-1,1 0 0,0 0 0,6 25 1,-6-37-119,0-1 0,0 1 0,0-1 0,0 1 0,0-1 0,1 1 1,-1-1-1,0 1 0,1-1 0,-1 0 0,1 0 0,0 0 0,-1 0 0,1 0 1,0 0-1,3 1 0,17 2-6586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7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 16592,'0'0'8872,"71"-11"-7174,-14 9-1026,12-2-544,7 1-96,1-6-1921,-8-8-2564,-1-5-3042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28.0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0 471 19795,'0'0'8093,"17"-12"-7095,63-46-627,116-110 0,-155 125-375,-2-2 1,65-99-1,-126 229-620,-33 120 635,49-172-43,2 0 0,0 1 0,3 0-1,3 42 1,7-31-1793,9-16-3957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31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0 620 14926,'0'0'5040,"3"12"-4176,-1-3-752,-1 0-19,0 0-1,1 0 1,0-1-1,1 1 1,4 10-1,-6-17-63,0-1 0,-1 1 0,1-1-1,0 1 1,0-1 0,0 0 0,0 1-1,0-1 1,0 0 0,1 0 0,-1 1-1,0-1 1,1 0 0,-1 0 0,0-1-1,1 1 1,-1 0 0,1 0 0,0-1-1,-1 1 1,1-1 0,0 1 0,-1-1-1,1 0 1,0 1 0,-1-1 0,1 0-1,0 0 1,-1 0 0,1-1 0,0 1-1,-1 0 1,1-1 0,0 1 0,-1-1-1,1 1 1,0-1 0,1-1 0,20-12 311,-1 0 0,-1-2 1,0 0-1,-2-1 0,34-38 0,-11 13-209,207-216-400,-95 78-3166,-111 121 707,-12 6-1762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48:32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0 924 14510,'0'0'9192,"6"10"-8567,-6-9-620,2 3 35,1 0 1,-1 0 0,1 0 0,0 0 0,0 0 0,0 0 0,1-1 0,6 6 0,-8-8-25,1 1-1,-1-1 1,1 0 0,0 0-1,-1 0 1,1-1-1,0 1 1,0-1 0,-1 1-1,1-1 1,0 0-1,0 0 1,0 0-1,-1 0 1,1-1 0,0 1-1,0-1 1,-1 0-1,1 0 1,0 0 0,-1 0-1,1 0 1,4-3-1,18-13 54,0 0 0,-2-2 0,0 0 0,-1-2 0,-1 0-1,31-41 1,-17 21-27,-29 34-32,233-271-1405,-18-17-5911,-110 119-1401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5:20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3793 31 7399,'-39'-9'3033,"-76"-9"0,66 14-1919,-53 4 0,-201 34-953,259-27 38,-298 28-128,-113 20-538,322-26 786,2 7-1,2 5 1,1 6-1,3 5 1,2 6-1,2 5 1,4 5-1,2 5 1,-106 90-1,126-84-261,3 4 0,4 4 0,4 3 0,3 5 0,5 2 0,4 4 0,5 3 0,4 3 0,6 2 0,-49 128 0,80-168-59,3 2-1,3 0 1,4 1 0,2 1-1,4 0 1,3 1-1,3 0 1,7 85 0,0-127 0,3 0 1,0 0 0,2 0 0,1-1-1,2 0 1,1-1 0,1 0-1,2-1 1,1-1 0,1 0-1,1-1 1,1-1 0,39 40 0,-21-30-5,2-1 0,1-2 0,2-2 1,1-2-1,2-1 0,0-3 0,90 36 1,25-3-24,187 42 0,176 10 17,-365-82 12,175 8 0,-249-32 1,0-4 1,0-4-1,159-28 1,-115 0 35,-2-4 0,-2-7 0,164-79 1,331-221 480,-433 224-204,-5-8 1,237-217-1,-319 250-209,-5-4-1,-4-5 0,-5-3 1,-4-4-1,79-142 0,-121 177-61,-3-1-1,47-144 0,-65 157-34,-3 0 0,-2-1 1,-3 0-1,2-87 0,-12 111 39,-1-1 0,-2 1-1,-2-1 1,-2 2 0,-1-1-1,-2 1 1,-26-67 0,22 77 55,0 0 0,-2 1 0,-1 1 1,-2 1-1,0 0 0,-2 1 0,0 1 0,-2 1 1,-1 1-1,-44-32 0,30 30 21,-1 0 0,-1 3 0,-1 1 0,-1 3 0,-1 1 1,0 2-1,-1 1 0,0 3 0,-1 2 0,0 2 0,-1 1 0,-54 3 0,35 3-116,1 4 0,0 3-1,0 2 1,1 3 0,0 3-1,2 2 1,0 3 0,-63 32-1,38-9-272,-139 97 0,-64 77-1931,90-65-1330,158-123 2164,0-1 0,-3-2 0,0-2 1,-92 37-1,112-54 1039,1-1 0,-1-1 0,0-2 0,0 0 1,-1-1-1,1-2 0,-1 0 0,0-2 0,1 0 0,0-2 1,-1-1-1,-32-9 0,-61-28-616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0:05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59 8680,'0'0'9268,"13"-7"-8868,-3 1-314,0 1 1,1 1-1,-1 0 1,1 0-1,-1 1 0,1 0 1,0 1-1,1 0 0,-1 1 1,12 0-1,264 20 839,3-1-686,474-40 327,-435 3 408,613 45 0,-6-13 1856,-668-19-2473,567 5 1523,-798-1-1566,1-3 1,50-11 0,30-5 32,-139 24-7015,5-2 1309,-12-1-8521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0:14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7 5285,'0'0'1596,"-11"0"-267,10 0-888,-38-1-105,16 5 1374,9 7 3299,14-11-4957,0 0 1,0 1 0,0-1-1,0 0 1,0 0 0,0 1 0,0-1-1,0 0 1,0 1 0,0-1 0,0 0-1,0 0 1,0 1 0,0-1 0,0 0-1,0 1 1,0-1 0,0 0 0,1 0-1,-1 1 1,0-1 0,0 0 0,0 0-1,0 1 1,1-1 0,-1 0-1,0 0 1,0 0 0,1 1 0,-1-1-1,0 0 1,0 0 0,1 0 0,-1 0-1,0 0 1,0 0 0,1 0 0,-1 1-1,0-1 1,1 0 0,-1 0 0,0 0-1,0 0 1,1 0 0,-1 0-1,18 1 240,-15-1-84,689-15 4341,-222-1-4229,1974 61 1158,-1885-40 152,-407-5-1076,-129 7-936,-21-2-2279,-13-3-3067,-4-2-2445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0:33.7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47 7111,'0'0'3400,"-11"-6"-1718,-3-2-939,-12-7-189,-7-2 4117,37 18-4384,0-1 0,-1 1 0,1 0-1,0-1 1,0 0 0,0 0 0,0 0-1,7-1 1,12-1 469,162 19 1233,71 4-1480,634-20 1555,-125-2-968,-347 38-556,-58-1-274,41-22-144,325 21 109,-645-28-175,-1-4 0,0-3 0,146-20 0,-100 2-761,-185 27-5188,16-7 1088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0:43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73 6854,'0'0'11008,"8"-2"-10736,41-6 317,1 2 0,0 3 0,0 1 0,65 8 0,17-2 81,928-33 441,-830 19-813,456 0 216,-105 2 349,-417 3-273,280 27 0,-122 9-360,-321-31-241,-1 0 0,1 0 1,-1 0-1,1 0 0,-1 0 1,1 0-1,-1 0 0,1 0 1,-1 0-1,1 0 0,-1 0 1,1 0-1,-1 0 0,1 1 1,-1-1-1,1 0 0,-1 0 1,0 1-1,1-1 0,-1 0 1,1 0-1,-1 1 1,0-1-1,1 0 0,-1 1 1,0-1-1,1 1 0,-1-1 1,0 0-1,0 1 0,1-1 1,-1 1-1,0-1 0,0 1 1,0-1-1,0 1 0,1-1 1,-1 1-1,0-1 0,0 0 1,0 1-1,0-1 0,0 1 1,0 0-1,-1 0-347,1 0 0,0 0 0,-1 0 0,1 0 0,-1 0 0,1 0 0,-1 0 0,0 0 0,1 0 0,-1-1 0,0 1 0,0 0 0,1 0 0,-1-1 0,0 1 0,0 0 0,0-1 0,-1 1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2:00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0 224 7911,'0'0'8921,"7"-7"-8003,-3 4-852,0 0 0,1 0 1,-1 1-1,1-1 0,-1 1 0,1 0 0,0 0 0,-1 0 0,1 0 1,0 1-1,0 0 0,0 0 0,1 1 0,-1-1 0,0 1 1,0 0-1,0 0 0,0 1 0,0 0 0,0 0 0,0 0 0,8 3 1,55 14 190,1-3 0,0-3 0,101 5 0,217-14 1685,-205-5-1037,746 3-23,1109-3 1578,-779-92-1312,-161 4-219,-965 89-929,-64 2 46,0-3 0,101-15 0,-139 6 729,-22-3-2541,-7-1-4295,-1-1-793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2:01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1286 187 7815,'-79'-39'2011,"-1"3"0,-123-36 0,164 61-1509,1 2-1,-1 2 1,-1 1 0,1 3 0,-1 0 0,0 3-1,-71 8 1,84-2-376,0 0-1,1 2 0,0 1 1,0 1-1,1 1 0,0 1 1,1 1-1,1 2 0,0 0 1,1 1-1,0 2 0,1 0 1,2 1-1,0 1 0,0 1 1,2 0-1,1 1 0,1 1 1,1 1-1,0 0 0,-11 32 1,13-28-122,1 1 1,2 0-1,0 0 1,2 1 0,2 1-1,0-1 1,2 1 0,1 0-1,2-1 1,1 1 0,1 0-1,2-1 1,1 1-1,1-1 1,2 0 0,1-1-1,1 0 1,23 46 0,-19-50 13,2 0 0,0-1 1,2 0-1,1-2 0,0 0 0,2-1 1,0-1-1,27 19 0,-27-24 124,0-2 0,0-1 1,1-1-1,1 0 0,0-2 0,0-1 0,1 0 0,-1-2 0,50 7 0,-31-9 168,-1-2 1,1-2-1,0-1 0,-1-2 1,1-2-1,-1-2 0,0-2 1,-1-1-1,76-31 0,-86 28-130,-2-2 0,0 0 0,0-2 0,-2-2 0,0 0-1,-1-2 1,-1 0 0,-1-2 0,-1 0 0,-2-2 0,0 0 0,-1-1 0,22-43-1,-18 23-116,-3-2-1,-2 0 1,-2-1-1,-2-1 1,-3 0-1,-1-1 1,-3 0-1,-2 0 1,-3-88-1,-2 120-86,-1 1 0,-1 0 0,-1 0 0,0 0 0,-1 0 0,-1 1 0,-1 0 0,-10-23 0,12 32-12,-1 1 1,1 0-1,-1 0 1,0 0-1,-1 1 1,0 0 0,0 0-1,0 0 1,-1 1-1,1 0 1,-1 0-1,-1 1 1,1 0-1,-1 0 1,1 0-1,-1 1 1,0 0-1,0 1 1,0 0 0,-11-2-1,-5 1-444,0 1 0,-1 2-1,1 0 1,0 1 0,-38 7 0,11 3-1811,-78 26 0,-11 14-2962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2:38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1 155 7751,'0'0'8200,"12"1"-6897,202-12 1744,-58 1-1925,460 9-183,-502 13-649,147 35 0,-145-23-129,133 10 1,514-27 1705,-396-12-1305,394 23-372,185-2 132,-237-79-163,-322 19-99,-47 16 11,524-62 237,-360 38 434,-461 50-550,-32 0-794,-29 1-2025,-5 1-2381,-3-5-3731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2:55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30 192 4356,'-1'0'199,"0"0"0,0 0 0,-1 0-1,1 0 1,0 0 0,0 0 0,0 0 0,0-1 0,-1 1-1,1 0 1,0-1 0,0 1 0,0-1 0,0 1-1,0-1 1,0 0 0,0 1 0,0-1 0,0 0 0,0 0-1,0 0 1,1 1 0,-2-3 0,-1-19 7569,50 20-5302,471-16 1602,294 4-1947,-518 16-1952,783-36 82,288-1 43,9-10 752,-1365 44-849,1 0-1,-1 0 1,0-1-1,15-5 0,-74 18-1002,8-4-5840,25-7-38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4:02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53 117 1281,'16'-15'673,"-4"-3"-385,-4 4-96,-5 2 33,-3-2-65,0 5-128,-8-1 0,-15 3-64,-3-2-321,-9 1-511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4:06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119 385 4068,'0'0'107,"-10"-5"213,-3 0-629,3 2 1131,1 0-1,-1-1 0,1 0 1,0-1-1,0 0 1,0-1-1,0 1 1,-12-13-1,21 18-581,7 2-150,0 0 21,1-1-1,-1 0 1,1 0 0,-1-1 0,1 0 0,-1 0 0,9-2 0,7 1 129,337 18 785,-104-6-697,-86-6 332,422 6-14,295 16-369,-279-23-40,-344-5-46,-170 1 86,174-3 663,171-20-839,-324 18-83,1 5 0,115 15-1,17-3 39,-38-5-63,243 1 155,-54-5-142,-238 9-4,151 7 50,991-31 1458,-1120 2-1470,-82 3-53,0 4 0,112 11-1,170 7 61,-182-13-29,2 2 16,292-32 1,-32-3 11,-302 24-33,235-30-7,-79 5 9,525-20-4,62 54-45,-372 9 57,-353-10-38,687-17 67,-190 7-72,-276 9 19,161 8 18,-3 0-7,-434-16 2,237-47 1,-160 20-6,-122 27-25,-67 8 18,-54 7 23,-110 7 89,-161-7 1,184-7-140,-962-26 80,-1286-17-64,1075 87-56,428-9 129,-2352-20-67,1734-23 15,1227 8-31,-2045-18-529,1941 9 549,-734-22-10,4-43 23,1050 69-46,-138-8-140,265 27-723,322 1 859,3-34 12,1022-40 111,325 100-113,-1255-24 24,1745 35 11,-198-6-8,-622-10 40,452 14-46,-444 52 33,-512-27 30,0-41-53,-737-33 0,323-39 0,-497 37-2,227-45 14,-201 38 9,0-2 0,-1-1 0,-1-1 0,0-1 0,36-22 0,-40 15 35,-25 20-59,1-1 0,-1 1-1,0 0 1,1 0 0,-1 0 0,0-1-1,1 1 1,-1 0 0,0-1 0,1 1 0,-1 0-1,0-1 1,0 1 0,1 0 0,-1-1-1,0 1 1,0 0 0,0-1 0,0 1-1,1-1 1,-1 1 0,0 0 0,0-1-1,0 1 1,0-1 0,0 1 0,0 0-1,0-1 1,0 1 0,0-1 0,0 1-1,0-1 1,-1 1 0,1 0 0,0-1 0,0 1-1,0 0 1,0-1 0,-1 1 0,1-1-1,0 1 1,0 0 0,-1-1 0,1 1-1,0 0 1,0 0 0,-1-1 0,1 1-1,-1 0 1,1 0 0,0-1 0,-1 1-1,1 0 1,0 0 0,-1 0 0,1 0-1,-1 0 1,1-1 0,0 1 0,-1 0 0,1 0-1,-1 0 1,1 0 0,0 0 0,-1 0-1,1 0 1,-1 1 0,1-1 0,-1 0-1,-94-1-3586,33-1-972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4:20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12795 1304 9897,'0'0'892,"-11"-4"-582,-8-4-8,0-1 0,0-1 0,1-1 0,-23-17 0,24 15 118,-2 2 0,0 0 0,0 0 0,-1 2 0,0 1 0,-1 0 0,-31-7 0,-158-20 136,87 18-425,-187-41 599,-205-33 1519,-383-56-1918,-776-88 498,1193 178-804,302 35-149,-1383-132 1636,-323 114-1293,1076 101 129,6 62 300,578-86-523,-402 75 34,2 42 99,456-100-138,-257 121 0,313-118-93,2 5-1,3 5 1,-101 82-1,143-95-33,-95 98-1,137-127 1,2 1-1,1 1 0,2 1 0,0 0 0,2 2 0,-26 61 1,37-74-11,1 0 1,0 1-1,2 0 1,0 0 0,0 0-1,2 0 1,0 0-1,2 0 1,-1 0 0,2 0-1,1 0 1,5 20-1,-1-14-1,1 0 0,2-1-1,0 0 1,2-1 0,0-1 0,1 1-1,1-2 1,17 20 0,9 2-15,2-1 0,1-2 1,2-2-1,1-2 1,2-2-1,97 50 0,-26-27 24,3-6 0,2-4 0,206 46 0,399 39-14,511 34 40,1405 6 0,246-207 123,-2126 11-160,620-28-72,-7-63 42,-774 25 30,-464 61 35,-2-5 0,168-67 0,-254 81 19,0-2 0,-2-3-1,-1-1 1,-1-3 0,-1-2 0,51-45 0,-79 60 7,0-2 0,-2 0 0,0-1 0,-1 0 0,-1-1 0,-1-1 0,-1 0 0,-1-1 0,-1-1 0,-1 0 0,-1 0 0,-1-1 0,-1 0 0,-1 0 0,4-43 0,-9 31-26,-2-1 1,-1 1-1,-2 0 0,-1 1 1,-2-1-1,-2 1 0,-1 0 0,-2 1 1,-1 0-1,-35-63 0,10 33-95,-2 1-1,-4 2 0,-2 2 1,-76-75-1,37 53-72,-2 5 1,-5 3-1,-168-104 0,87 78-112,-253-105-1,178 108 182,-404-101 0,-279-4-2769,712 158 876,-113-24-3728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3:32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 2242,'0'-11'256,"0"0"-31,13 4-97,4 2-64,2 5-64,4 0 0,4 0-32,3 5 0,-1 4-128,3 1-129,-1-2-127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3:34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1082 93 1057,'0'0'945,"-9"-2"-214,-68-33 2937,69 32-2917,-1 1 0,1 0-1,0 0 1,-1 1 0,1 0 0,0 1 0,-14 0 0,11 1-407,0 0 0,1 0 0,-1 1 0,1 1 0,-15 4 0,14 1-94,20-4 101,21-3 501,-30-1-815,691 10 2505,-509-6-2484,104-1 251,424-48 1,-458 9 176,-244 33-262,-10 1-76,-27 0-15,-45 0-67,-851 29-100,-1 32 88,619-38-31,267-18-14,-248 25 72,285-27-78,-44 11 0,46-12-7,-1 1 1,1-1-1,0 1 0,0-1 1,0 1-1,-1 0 1,1 0-1,0-1 1,0 1-1,0 0 0,0 0 1,0 0-1,0 0 1,1 0-1,-1 0 1,0 0-1,0 1 1,1-1-1,-1 0 0,1 0 1,-1 0-1,1 1 1,-1-1-1,1 0 1,0 1-1,0-1 1,0 0-1,-1 1 0,2 2 1,-1-3-1,1 1 0,0 0 0,-1-1 0,1 0 1,0 1-1,0-1 0,0 1 0,0-1 0,1 0 0,-1 0 0,0 1 0,0-1 1,1 0-1,-1 0 0,1 0 0,-1-1 0,1 1 0,-1 0 0,1 0 0,-1-1 1,1 1-1,2 0 0,46 10 51,-39-9-43,90 9 52,0-3-1,157-9 1,-170-1-46,670-50 102,-5-46 5,-681 86-37,-72 12-79,0 0 0,0 0-1,-1 0 1,1 0 0,0 0 0,0 0-1,0-1 1,0 1 0,0 0-1,0 0 1,0 0 0,0 0 0,0 0-1,0 0 1,0 0 0,0-1 0,0 1-1,0 0 1,1 0 0,-1 0-1,0 0 1,0 0 0,0 0 0,0 0-1,0 0 1,0 0 0,0-1-1,0 1 1,0 0 0,0 0 0,0 0-1,0 0 1,0 0 0,1 0-1,-1 0 1,0 0 0,0 0 0,0 0-1,0 0 1,0 0 0,0 0 0,0 0-1,0 0 1,1 0 0,-1 0-1,0 0 1,0 0 0,0 0 0,0 0-1,0 0 1,0 0 0,-13-2 41,-790 20-13,127 1-42,567-20 19,-121 2 20,186 9-22,43-10-5,0 0-1,1 0 0,-1 1 1,1-1-1,-1 0 0,1 0 1,-1 1-1,1-1 0,-1 0 1,1 1-1,-1-1 0,1 0 1,-1 1-1,1-1 0,-1 1 0,1-1 1,0 1-1,-1-1 0,1 1 1,0-1-1,0 1 0,-1-1 1,1 1-1,0 0 0,0 0-3,1 0-1,-1 0 1,1 0-1,-1 0 1,1 0-1,0 0 0,-1-1 1,1 1-1,0 0 1,0 0-1,0-1 1,0 1-1,-1-1 0,1 1 1,0-1-1,0 1 1,0-1-1,0 1 1,0-1-1,1 0 1,42 14-80,0-2 1,0-2 0,1-2 0,60 3-1,-84-9-6,200 15-608,436-24-1,-514-4 754,183-39-1,-304 42 167,-23 8-202,0-1-1,1 0 0,-1 1 0,0-1 1,0 1-1,1 0 0,-1-1 0,0 1 1,0 0-1,0-1 0,0 1 0,0 0 1,0 0-1,1 0 0,-1 0 0,0 0 1,0 0-1,0 0 0,0 0 0,0 0 1,0 0-1,0 0 0,1 0 0,-2 1 0,-593 26 172,0 45-575,-264 57-5059,571-89 485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01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8072,'0'0'-4068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02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1505 109 10602,'-16'-14'574,"-1"2"-1,-1 0 1,1 2-1,-2-1 1,1 2-1,-1 1 1,-26-8 0,27 11-435,-1 1 0,1 1 0,-1 1 0,1 0 0,-1 1 0,1 2 0,-1-1 0,-29 7 0,14 0-54,1 3 1,-1 0-1,2 2 0,0 2 0,-58 33 0,22-5 47,-93 77-1,103-71 69,2 2 1,3 3-1,2 2 0,2 2 0,2 3 0,4 1 1,2 3-1,3 1 0,2 1 0,4 2 0,3 2 1,2 0-1,4 2 0,3 0 0,3 2 0,4 0 1,-8 127-1,19-139-110,3 0 0,2 0 0,3-1 0,3 1 0,2-1 0,3-1 0,35 92 0,-37-121-73,2 0 0,2 0-1,0-1 1,2-2 0,1 1-1,2-2 1,0-1 0,2 0-1,1-2 1,0-1 0,2-1 0,1-1-1,1-1 1,0-1 0,43 20-1,-18-17 27,0-2-1,2-2 0,0-3 1,1-3-1,1-2 1,63 4-1,347-10 222,-356-10-208,1-5 0,-1-4 0,-1-6 0,-1-4 0,-2-5 0,0-4 0,177-85 0,-217 84 123,-2-4-1,-1-2 0,-2-3 0,-3-2 0,61-62 1,-77 64 60,-2-3 0,-2-1 0,-2-2 0,-2-1 1,-3-2-1,48-104 0,-58 99-106,-1-1-1,-4 0 1,-2-2-1,-2 0 1,-4 0-1,4-104 1,-12 114-100,-3 0 0,-2-1-1,-2 1 1,-2 1 0,-2-1-1,-3 1 1,-2 1 0,-29-67 0,29 86-20,-1 0 1,-1 2 0,-1 0 0,-2 1-1,-1 1 1,-39-39 0,41 48-2,0 0-1,-2 2 1,0 0 0,-1 1 0,0 1-1,-1 2 1,-1 0 0,0 1-1,-29-8 1,11 9 38,0 1 0,-1 3 0,0 1 0,0 2 0,0 2 0,0 2 0,0 2 0,1 2 0,-1 1 1,-71 23-1,-11 13-54,2 5 0,-137 76 0,-186 121-1723,166-57-3806,226-151 814,26-21-3278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43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12 7111,'0'0'15364,"-8"-3"-14457,5 1-794,1 1 0,-1 0 0,0 0 0,0 0 0,0 0 0,0 0 1,0 1-1,0 0 0,0-1 0,0 1 0,0 0 0,0 0 0,0 0 0,1 1 0,-1-1 0,0 1 0,0 0 0,0 0 0,0 0 0,0 0 0,1 0 0,-1 0 0,0 1 1,1-1-1,-1 1 0,1 0 0,-3 2 0,3-2-30,-1-1 1,1 1-1,0 0 1,0 0 0,0 0-1,0 0 1,0 0-1,0 0 1,0 0-1,1 1 1,-1-1-1,1 1 1,0-1 0,-1 1-1,1 0 1,1-1-1,-1 1 1,0 0-1,1 0 1,-1-1 0,1 1-1,0 3 1,4-4-13,1 0 1,-1-1 0,1 0-1,0 0 1,0 0 0,0-1 0,0 0-1,5 0 1,0 1 3,-1 0-60,1 0 0,-1 1 0,1 0 0,-1 1 0,1 0-1,-1 0 1,12 8 0,-19-10 31,0 0 1,0 0-1,0 0 0,0 1 0,-1-1 1,1 1-1,0-1 0,-1 1 0,1 0 0,-1-1 1,0 1-1,1 0 0,-1 0 0,0 0 1,0 0-1,0 0 0,-1 0 0,1 1 1,0-1-1,-1 0 0,0 0 0,1 1 0,-1-1 1,0 0-1,0 0 0,0 1 0,0-1 1,-1 0-1,1 0 0,0 0 0,-1 1 1,0-1-1,0 0 0,1 0 0,-1 0 0,0 0 1,-1 0-1,-1 4 0,-4 3 72,-1 0 1,0 0-1,0 0 0,0-1 0,-1 0 0,-1 0 1,1-1-1,-1-1 0,0 0 0,-1 0 0,1-1 1,-1 0-1,-20 6 0,76-28-5465,-21 8 316,6-3-3585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8:05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27 503 10730,'0'0'1436,"-1"9"-603,-10 208 1558,7-81-298,1-69-2016,-4 130 581,10-132-4026,5-3-3640,-3-16 1016,-1 22 8148,0 10 5674,4-27-6416,-7-47-1280,1 1 1,-1-1-1,1 1 1,-1-1-1,1 1 1,1-1-1,-1 0 0,1 0 1,-1 0-1,1 0 1,0 0-1,0-1 1,1 1-1,-1-1 1,1 0-1,0 0 1,0 0-1,0-1 0,0 1 1,0-1-1,0 0 1,1 0-1,-1 0 1,1-1-1,-1 0 1,1 0-1,0 0 0,-1 0 1,1-1-1,0 1 1,9-2-1,14-1-136,-1-1 0,0-1 0,0-2 0,40-13 0,-24 7 199,253-41 18,-295 53-211,15-4 209,0 0 0,0-1 0,0 0 1,-1-2-1,0 0 0,0 0 0,-1-1 0,16-13 0,-11 9 47,1 0 0,0 1 0,25-9 0,-35 17-222,-1 0-1,0 1 1,0 1 0,1-1 0,-1 1 0,0 1 0,1 0 0,-1 0-1,1 1 1,-1 0 0,1 0 0,-1 1 0,0 1 0,0 0 0,0 0-1,0 0 1,0 1 0,-1 0 0,0 1 0,0 0 0,9 7 0,-15-10-27,1 0 0,-1 0 1,1-1-1,0 1 1,0-1-1,0 1 1,0-1-1,0 0 0,0 0 1,3 0-1,-5-1-3,0 0 0,0 0 0,0-1-1,0 1 1,0 0 0,-1-1 0,1 1 0,0 0-1,0-1 1,0 1 0,-1-1 0,1 0 0,0 1-1,-1-1 1,1 0 0,0 1 0,-1-1-1,1 0 1,-1 0 0,1 1 0,-1-1 0,1 0-1,-1 0 1,0 0 0,1 0 0,-1 1 0,0-1-1,0 0 1,0 0 0,0 0 0,0 0 0,0 0-1,0 0 1,0 0 0,0 0 0,0 0 0,-1-1-1,1-35 43,-8-61-1,1 43-30,6 20-671,2 0 1,0 0 0,12-57 0,3-51-2280,-16 6 2954,-6-1 0,-35-200 0,39 326 137,0 1 0,-1-1 0,-1 1 0,0-1-1,0 1 1,-8-14 0,10 21-86,0 1-1,-1 0 1,1-1 0,-1 1-1,1 0 1,-1 0 0,0 1-1,0-1 1,0 1 0,-1-1 0,1 1-1,-1 0 1,1 0 0,-1 0-1,0 1 1,1-1 0,-1 1-1,0 0 1,0 0 0,0 0-1,0 1 1,-4-1 0,-16 1 48,19 1-109,-1-1 1,0 0-1,1 0 1,-1 0-1,1-1 1,-1 0-1,1 0 1,-1 0 0,1-1-1,-1 0 1,1 0-1,0 0 1,0 0-1,0-1 1,0 0-1,-8-7 1,2 2 94,0 0 1,-1 0-1,1 1 0,-1 0 1,-1 1-1,1 1 0,-1 0 1,0 0-1,0 2 1,-1-1-1,1 2 0,-1 0 1,-17-1-1,-19 3 525,1 1 0,-69 12 0,29-4-499,16-5 41,41-4-396,-57 9 0,80-6-1678,5-1-2010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15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89 291 7079,'0'0'1067,"-10"0"257,-4 0-367,-33-1 2069,46 1-2912,0 0 1,1 0-1,-1 0 1,0 0-1,0-1 1,1 1 0,-1 0-1,0 0 1,0-1-1,1 1 1,-1 0-1,0-1 1,1 1-1,-1-1 1,1 1-1,-1-1 1,0 1-1,1-1 1,-1 1 0,1-1-1,0 1 1,-1-1-1,1 0 1,-1 1-1,1-1 1,0 0-1,-1 1 1,1-1-1,0 0 1,0 0-1,0 1 1,-1-1 0,1 0-1,0 0 1,0 1-1,0-1 1,0 0-1,1 0 1,-1 1-1,0-1 1,0 0-1,0 0 1,0 1-1,1-1 1,-1 0 0,0 1-1,1-1 1,-1 0-1,1 1 1,-1-1-1,0 0 1,1 1-1,-1-1 1,1 1-1,0-1 1,-1 1-1,1-1 1,-1 1 0,1-1-1,0 1 1,-1 0-1,1-1 1,0 1-1,0 0 1,-1 0-1,1 0 1,1-1-1,36-11 449,60-12-1,11-4-384,-58 13-132,-1-3 0,0-2 0,-2-3 0,89-55 0,-136 78-36,-1 0 1,1-1 0,0 1 0,0 0 0,-1 0 0,1-1-1,0 1 1,-1-1 0,1 1 0,-1 0 0,1-1 0,-1 1-1,1-1 1,0 0 0,-1 1 0,0-1 0,1 1 0,-1-1-1,1 0 1,-1 1 0,0-1 0,1 0 0,-1 1 0,0-1 0,0 0-1,0-1 1,-19 4 222,-36 17 58,-140 85 1595,-53 25 456,373-177-2080,24-18-209,182-52 1,-560 192 137,-89 24-35,411-140 47,468-131-2750,-782 262 2905,148-57 42,19-9 117,-22 9-65,-99 57-1,173-88-541,0 0 0,0 0 0,0 1 0,0-1 0,0 1 0,0-1 0,0 1 0,1 0 0,-1-1 0,0 1 0,1 0 0,0 0 0,-1 0 0,-1 4 0,3-5-16,0-1 0,0 0 0,0 1-1,0-1 1,0 0 0,0 0-1,1 1 1,-1-1 0,0 0 0,0 0-1,0 1 1,0-1 0,0 0 0,0 0-1,1 1 1,-1-1 0,0 0-1,0 0 1,0 0 0,1 0 0,-1 1-1,0-1 1,0 0 0,1 0 0,-1 0-1,0 0 1,0 0 0,1 0 0,-1 1-1,0-1 1,0 0 0,1 0-1,-1 0 1,0 0 0,0 0 0,1 0-1,23-4-5309,13-12-5784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36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47 774 6150,'-32'9'4582,"18"-8"1593,14-7-3039,9-16-2039,25-24-749,2 1 0,2 2-1,1 2 1,3 2 0,1 1 0,82-55-1,-114 85-326,0 2 1,1-1-1,-1 1 0,1 1 0,0 0 0,1 1 0,-1 0 0,1 1 0,0 0 1,-1 1-1,1 0 0,0 1 0,0 1 0,0 0 0,0 1 0,0 0 0,0 1 0,0 1 1,0-1-1,-1 2 0,1 0 0,15 8 0,-9-4 182,1 0-1,0-1 1,1-1 0,-1-1-1,1 0 1,27 1 0,-42-6-160,0 0 1,1 0 0,-1-1 0,0 1 0,1-2-1,-1 1 1,0-1 0,0 1 0,0-2 0,0 1-1,-1-1 1,1 0 0,0 0 0,-1 0 0,0-1-1,0 0 1,0 0 0,0 0 0,-1-1-1,1 1 1,-1-1 0,-1 0 0,1 0 0,0-1-1,2-6 1,-2 2-105,0 0 0,0 0-1,-1 0 1,-1-1 0,0 1 0,0-1 0,-1 0-1,-1 1 1,0-1 0,-1-15 0,0-4-3312,7 29-3710,15 12 948,-20-10 5846,0 0 0,0 1 0,1-1-1,-1 1 1,0-1 0,0 0 0,0 1 0,-1 0 0,1-1 0,0 1 0,-1 0 0,1-1 0,-1 1-1,1 3 1,-1-4 117,0-1 0,0 1 0,0 0 0,0 0 0,-1 0 0,1 0 0,0 0 0,-1-1 0,1 1 0,0 0 0,-1 0 0,1 0 0,-1-1 0,0 1 0,1 0 0,-1-1 0,1 1 0,-1-1 0,0 1 0,1 0 0,-2 0 0,-24 10 16,-6-4 6709,75-11 6276,11 6-8234,-33 0-4669,0-1 0,0-1 0,0-1 0,0-1 0,0-1 0,0 0 0,23-8-1,18-15 127,-29 11-30,1 2 0,1 1-1,37-8 1,6 6-21,35-7-17,162-51-1,-147 26-116,-124 50 143,-7 8 101,-12 20 352,10-20-76,3-9-309,1-1 0,0 1 0,0-1 0,0 1 0,0 0 0,0 0 0,0-1 0,1 1 0,0 0 0,-1 0-1,1 0 1,0-1 0,0 1 0,1 0 0,-1 0 0,1 0 0,-1-1 0,1 1 0,0 0 0,0-1 0,0 1 0,0 0-1,0-1 1,1 1 0,-1-1 0,1 0 0,0 1 0,0-1 0,-1 0 0,1 0 0,1 0 0,1 2 0,1-2-200,0 1 1,-1-1 0,1 0 0,0 0 0,0-1 0,10 3-1,39 0-6747,-31-9-3298,16-17 5244,5-2 3352,-23 17 1277,0 1 0,0 0-1,0 2 1,1 0 0,0 2-1,0 0 1,34 3 0,-53-1 236,0 0 0,0 0 0,0 1 0,1-1 0,-1 1 0,0 0-1,-1 0 1,1 0 0,0 1 0,0-1 0,0 1 0,-1-1 0,1 1 0,-1 0 0,5 4 0,3 11-257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5:37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6246,'0'0'-1730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50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3190 457 13741,'0'0'1372,"-5"-11"331,-4-8-1222,0 1 1,-1-1-1,-2 1 0,0 1 1,-28-31-1,-98-74-296,116 106-166,0 1 1,-1 2 0,0 0-1,-50-18 1,-1 7 116,-1 3-1,-1 4 1,0 3 0,-1 3 0,-1 4-1,-141 4 1,164 8-54,-1 2-1,-94 24 0,-109 48-98,154-44 52,30-11 41,1 4 0,2 3 0,0 3 0,3 3 0,1 3 0,2 4 0,1 1 0,3 4 0,2 3 0,3 2 1,1 2-1,4 3 0,1 2 0,4 2 0,-45 78 0,43-54-9,3 3 0,4 1 1,4 2-1,-30 113 0,27-53-24,-20 76 8,-34 258-1,87-425 31,4 2 0,2-1-1,10 98 1,-3-119-53,3-1 0,1-1-1,2 0 1,1 0 0,3-1 0,27 53 0,6-6 5,3-3 0,4-2 0,4-2 1,99 102-1,-137-160-35,0-2-1,1 0 1,1-1 0,1-2 0,1 0 0,0-1 0,0-2 0,2-1-1,-1 0 1,2-2 0,-1-2 0,1 0 0,1-2 0,55 6 0,783 36 1406,-799-50-1470,1-4 1,-1-2 0,129-33 0,189-88 32,-187 59 207,138-58 137,-294 108-333,-1-3 0,-1 0 0,-1-3 0,-1-1-1,54-51 1,-41 25 198,-2-2-1,-3-2 0,-2-2 1,-3-2-1,-3-2 0,-2-1 0,-3-2 1,28-80-1,-31 57 107,-3-2 1,-4-1-1,-5-1 1,-3 0-1,6-186 1,-20 161-401,-5 0 0,-36-229 0,29 297 299,-2 1 0,-2 1 0,-3 0 0,-1 1 1,-3 1-1,-1 0 0,-3 2 0,-1 1 0,-51-63 0,40 64-73,-2 2 1,-2 2-1,-2 1 0,-1 3 0,-2 1 0,-1 2 1,-73-35-1,14 18-1504,-3 4 1,-176-46 0,-63-9-8412,170 43-2642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7:45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1118 4164,'0'0'13527,"6"-13"-12950,21-39-131,3 1-1,3 2 1,54-65 0,-8 9-355,-32 43-60,-22 31-6,-2-1 0,25-46 1,-70 104 273,5-9-214,-45 57 280,3 2 0,3 3 0,4 2 0,-59 124 1,103-183-144,13-25-85,22-39 3,-18 29-84,296-442 211,-355 529-49,-34 49 298,-78 153-1,151-251-368,12-19-29,26-37 12,111-157-61,88-126-2434,-221 306 2336,1 0 0,-1 0-1,-1-1 1,0 1 0,4-10-1,-32 33 174,-13 24-28,1 3 0,3 1-1,-46 76 1,61-90-39,11-18-84,-106 178 692,101-166-836,0 1 0,2 0 0,1 1 0,1 0 0,1 1 0,-4 31 0,17-107-5943,22-82 0,33-43 2670,-21 87 3129,94-152 0,-13 28-1057,-104 177 1154,-2-2-1,-1 0 1,-2 0-1,8-47 1,-8 11-138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41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1537,'0'0'17793,"14"-1"-16255,328-4 5214,-231 5-6703,-100 0-109,-7 0-103,1 0 0,-1-1 0,1 1 0,0 1 0,-1-1 0,1 1 0,0 0 0,-1 0 1,1 0-1,-1 1 0,0-1 0,9 5 0,-13-6 78,0 0 0,0 1 0,0-1 0,0 0 0,1 0 0,-1 1 0,0-1 0,0 0 0,0 0 0,0 1 0,0-1 0,0 0 0,0 0 0,0 1 0,0-1 0,0 0 0,0 0 0,0 1 0,0-1 0,0 0 0,0 0 0,0 1 0,0-1 0,0 0 0,0 0 0,0 1 0,0-1 0,0 0 0,0 0 0,-1 0 0,1 1 0,0-1 0,0 0 0,0 0 0,0 0 1,-1 1-1,1-1 0,0 0 0,0 0 0,0 0 0,-1 0 0,1 0 0,0 1 0,0-1 0,-1 0 0,1 0 0,0 0 0,0 0 0,-1 0 0,1 0 0,0 0 0,0 0 0,-1 0 0,1 0 0,0 0 0,0 0 0,-1 0 0,1 0 0,0 0 0,0 0 0,-1 0 0,1 0 0,-22 3-1424,21-3 1149,-68 7-3585,-89 22-1,132-23 3506,0 2 0,1 0 0,0 2 1,0 1-1,1 1 0,-36 25 0,59-37 525,-1 1 1,1 0 0,0 0 0,-1 0 0,1 0 0,0 0-1,0 0 1,0 1 0,0-1 0,0 0 0,0 0 0,0 1-1,0-1 1,0 1 0,0 1 0,1-3 17,0 1-1,0-1 1,0 1-1,1-1 1,-1 1-1,0-1 1,0 1-1,0-1 1,1 1 0,-1-1-1,0 0 1,1 1-1,-1-1 1,0 1-1,1-1 1,-1 0 0,0 1-1,1-1 1,-1 0-1,0 0 1,1 1-1,-1-1 1,1 0-1,-1 0 1,1 1 0,-1-1-1,1 0 1,-1 0-1,1 0 1,0 0-1,53 4 5182,-46-4-5266,132 2 3975,70 0-2004,-70-1-8937,-139-1 6775,0 0 0,-1 0 0,1-1 0,-1 1 0,1 0 1,0 0-1,-1 0 0,1 0 0,-1 0 0,1-1 0,-1 1 0,1 0 0,-1-1 0,1 1 0,-1 0 0,1-1 1,-1 1-1,1 0 0,-1-1 0,1 1 0,-1-1 0,0 1 0,1-1 0,-1 1 0,0-1 0,1 1 1,-1-2-1,-1 0-1901,-5 11 1360,-13 34-227,9-21 538,-1 1-1,-17 26 1,0-13 51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4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12268,'0'0'4356,"1"9"-1527,1 17-395,0-5-1035,0 0 0,2 0 1,0 0-1,10 28 0,-13-45-1343,1 1 0,0-1 0,0 1 0,0-1 0,1 1 0,0-1 0,0 0 0,0-1 0,0 1 0,0 0 0,1-1 0,-1 1 0,1-1 0,0 0 0,0-1-1,0 1 1,1-1 0,-1 1 0,1-1 0,-1-1 0,1 1 0,0 0 0,-1-1 0,1 0 0,7 0 0,-2-1-43,0 0 0,1-1 0,-1 0 0,1 0 0,-1-1 0,0-1 0,0 0 0,0 0 0,0-1 0,-1 0 0,1-1 0,10-7 0,-8 4-1028,1-1-1,-1 0 1,11-12 0,-13 11-1853,-1-1 0,0 1 0,10-16 0,-2-3-7590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4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250 0 15182,'0'0'6470,"-55"77"-3523,26-34-384,-3 9-641,2 5-545,-1 0-320,7-1-673,2-7-320,9-5 32,1-12-96,10-8-800,2-6-802,0-13-1697,9-5-2434,3-1-4613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6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18 10954,'1'-1'214,"8"-16"8673,-9 27-2759,-2 11-6489,-11 62 2124,8-61-1763,1 0-1,-1 35 0,5-56-116,0 0 0,0-1 0,0 1 0,0 0-1,0-1 1,0 1 0,0 0 0,0-1 0,1 1-1,-1 0 1,0-1 0,0 1 0,1-1 0,-1 1-1,0 0 1,1-1 0,-1 1 0,1-1 0,-1 1-1,1-1 1,-1 1 0,1-1 0,-1 1 0,1-1-1,-1 0 1,1 1 0,0-1 0,-1 0 0,1 1 0,0-1-1,-1 0 1,1 0 0,0 0 0,-1 0 0,1 1-1,0-1 1,-1 0 0,1 0 0,0 0 0,-1 0-1,1-1 1,0 1 0,-1 0 0,1 0 0,0 0-1,-1 0 1,1-1 0,0 1 0,-1 0 0,1-1-1,-1 1 1,1 0 0,0-2 0,3 1-952,0-1 0,0 0 1,-1 0-1,1-1 0,-1 1 1,1-1-1,4-5 0,11-19-9426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6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0 10922,'0'0'9641,"-32"76"-9032,19-38-417,2 2-96,3-4-32,3-2-32,4-8-32,1-7-32,0-8 0,0-6-128,3-5-1089,-3-11-5541,0-8-3812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7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0 208 11499,'0'0'10218,"26"-4"-10090,3 6 32,2-2-32,5 0-64,0 0-2178,-2-10-2434,-5-2-6471</inkml:trace>
  <inkml:trace contextRef="#ctx0" brushRef="#br0" timeOffset="1">346 0 13549,'0'0'6854,"-44"81"-4996,30-44-192,0 4-577,4 3-513,0 0-416,6-4-128,-1-1 0,5-7 0,0-7-64,0-7-1313,7-8-769,4-8-1153,-1-2-2947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7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0 12780,'0'0'12364,"-9"77"-10859,5-49-992,0 1-353,-2-3-96,3-2-32,-5 1-32,7-8 64,-3-5-64,2-3-128,1-4-577,1-17-15342</inkml:trace>
  <inkml:trace contextRef="#ctx0" brushRef="#br0" timeOffset="1">0 61 14542,'0'0'9160,"58"-24"-7302,-32 19-961,-1 2-641,5 3-192,-4 0-64,-1 0-96,-5 0-1858,-4 0-672,-6 0-609,-5 0-128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7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15631,'0'0'10121,"84"20"-9768,-48-25-321,-1 0 32,-6 3-769,-5 2-2338,-7 0-1793,-10 0-5094</inkml:trace>
  <inkml:trace contextRef="#ctx0" brushRef="#br0" timeOffset="1">5 147 10922,'0'0'10698,"77"3"-10121,-38-10-417,0 1-96,-2 2 0,-6-1-64,-7 1-1761,-3 2-4165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8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21300,'0'0'5766,"-26"64"-4069,16-30-800,1 1-641,6 4-160,1-3-96,2-2 0,0-3-288,8-5-1025,-1-7-801,-1-7-897,-2-7-1409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8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0 209 17617,'0'0'10730,"72"-8"-10314,-31 8-256,4 2-128,1 1 0,-5 1-832,-3 0-2948,-7-3-2113,-4-1-6855</inkml:trace>
  <inkml:trace contextRef="#ctx0" brushRef="#br0" timeOffset="1">589 0 17264,'0'0'10122,"-13"59"-7528,13-39-1152,7 0-1058,9-2-256,7-2-64,9-6-64,-1-5-1185,2-3-1057,0-2-1313,-2-3-545,-4-13-961,-4-7-5093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08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0 15246,'0'0'6631,"-38"53"-3620,21-23-385,-2 4-768,-3 7-353,2 1-512,-1 2-544,4 3-321,4-3-96,3-4-32,4-3-1153,0-8-961,5-9-1121,1-9-2755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0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3 12492,'2'-2'6310,"-2"9"-4709,0 15 1,-1 9 192,-6 5-385,-4 3-672,3-2-353,2-3-192,3-7-96,3-8-64,0-5-64,10-10-288,8-4-385,1-3-1185,-2-14-2081,-1-7-2564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0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0 6758,'0'0'12364,"-45"73"-10794,34-51-449,6-1-225,2-2-351,3-3-385,0-3-160,13-2 64,1-1 0,-1-1-1537,-3-4-2050</inkml:trace>
  <inkml:trace contextRef="#ctx0" brushRef="#br0" timeOffset="1">1 89 15759,'0'0'7591,"57"-8"-6566,-19 8-769,4 0-192,1 0 0,-2 0-2786,-7 0-4325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1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0 7591,'0'0'14222,"-13"70"-12140,4-40-449,2 2-672,1-2-288,3-3-353,3-5-224,0 0-64,0-4-256,0 0-1410,3-3-1056,1 2-834,-2-4-1504,-1-3-7624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1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5 993,'0'0'23750,"-11"-2"-22089,6 1-1614,0 0 0,1 1 1,-1 0-1,0-1 1,0 1-1,0 1 0,1-1 1,-1 1-1,0 0 0,1 0 1,-1 0-1,0 1 1,1 0-1,0 0 0,-1 0 1,1 0-1,0 0 0,0 1 1,0 0-1,0 0 1,1 0-1,-1 0 0,-2 5 1,-8 6 162,1 2 0,0 0 0,-10 19 0,19-30-133,2-1 0,-1 1 1,0 0-1,1 0 1,0 0-1,0 0 1,1 1-1,-1-1 1,1 0-1,0 1 1,1-1-1,-1 0 1,1 1-1,0-1 1,1 1-1,1 8 0,-1-13-56,0 1 0,0-1 0,0 1 0,1-1 0,-1 0 0,1 0-1,-1 0 1,1 0 0,-1 0 0,1 0 0,0 0 0,-1 0-1,1-1 1,0 1 0,0-1 0,-1 1 0,1-1 0,0 0 0,0 1-1,0-1 1,0 0 0,0 0 0,3-1 0,45-6 413,-47 6-411,0 0 0,0-1 1,0 1-1,-1-1 1,1 1-1,-1-1 0,1 0 1,-1 0-1,0 0 1,0 0-1,1-1 1,-1 1-1,-1 0 0,1-1 1,0 0-1,-1 1 1,1-1-1,-1 0 0,0 0 1,0 0-1,0 0 1,0 0-1,-1 0 0,1 0 1,0-4-1,-2 6-5,1 0-1,-1 0 1,1 0-1,-1 0 1,1 0-1,-1 1 1,1-1-1,-1 0 1,0 0-1,1 0 1,-1 1-1,0-1 1,0 0-1,0 1 1,0-1-1,0 0 0,1 1 1,-1-1-1,0 1 1,0 0-1,0-1 1,0 1-1,0 0 1,0 0-1,-1-1 1,1 1-1,0 0 1,0 0-1,0 0 1,0 0-1,0 0 1,0 1-1,0-1 1,0 0-1,0 0 1,0 1-1,-2 0 1,-1-1 3,0 1 0,0 0 0,1 0 0,-1 0 0,0 0 0,0 1 0,1 0 1,-1-1-1,-5 5 0,8-5-17,0-1 1,-1 1 0,1 0 0,0 0-1,0 0 1,0 0 0,0 0 0,1 0-1,-1 0 1,0 0 0,0 0 0,1 1-1,-1-1 1,0 0 0,1 0 0,-1 1-1,1-1 1,0 0 0,-1 1 0,1-1 0,0 0-1,0 1 1,0-1 0,0 1 0,0-1-1,0 0 1,0 1 0,1 1 0,1-1 7,-1-1 1,1 0 0,0 0 0,-1 0 0,1 0 0,0 0 0,0 0 0,0 0 0,0 0 0,0-1 0,0 1 0,0-1 0,0 0 0,0 0 0,0 1-1,3-1 1,9 0 46,0-1 0,0 0 0,0 0-1,21-6 1,-12-1-143,-17 5 20,0 0-1,0 1 1,1 0 0,-1 1 0,1-1-1,7 1 1,-16 29-544,-8 2 605,7-25-496,1 1 0,0 0 0,0 0 0,1 0-1,-1 0 1,0 12 0,3-13-4471,5-4-3230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3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11627,'0'0'18118,"12"1"-17119,320 8 52,-433 3-1264,79-11 239,-53 3 543,-88-8 0,156 3-556,11 0-5,21-2-3,41-2-10,19 2-2484,44 0-5544,-108 3 650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3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0 4036,'0'0'25218,"-11"16"-24743,-67 110 1122,68-106-1364,0 0-1,1 1 0,1 0 0,1 0 0,-7 37 0,13-50-216,0 0 1,0 0-1,1 0 1,0 0-1,0 0 1,0 0-1,2 0 1,-1 0-1,1 0 0,0 0 1,0-1-1,1 1 1,5 11-1,-4-14-234,0 0-1,0 0 0,0-1 1,0 1-1,1-1 0,0 0 1,0 0-1,0-1 1,0 0-1,0 0 0,1 0 1,-1 0-1,1-1 0,0 0 1,0 0-1,0 0 1,0-1-1,8 1 0,36 2-7351,5-3-7825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4.6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0 705,'0'0'25672,"5"15"-24562,-2-6-974,0-1-63,0 0-1,0 0 0,-1 0 1,0 0-1,-1 0 0,0 0 1,0 1-1,-1-1 0,0 0 0,-1 1 1,-1 10-1,-4 12-261,0 0 1,-1 56-1,9-98-7685,-2-9 603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4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16688,'0'0'9481,"74"-28"-8328,-24 25-737,6-1-288,5 3-64,1 1-64,-8 0-1153,-7 0-3587,-8-8-5926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6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0 0 1634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6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1537,'0'0'1314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7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52 4356,'0'0'9780,"6"-9"-6908,18-26-315,-16 28 942,-4 13-2327,-5 13-813,1-17-40,-2 12 185,-1 1 0,0-1 0,-1 1 0,-9 21 0,8-25-602,1 0 0,0 0 0,1 0 0,0 0 0,1 0 1,0 0-1,1 1 0,0 21 0,1-32 36,0-1 1,0 0-1,0 1 0,0-1 0,1 0 0,-1 1 0,0-1 1,0 0-1,0 1 0,1-1 0,-1 0 0,0 1 1,1-1-1,-1 0 0,0 0 0,0 0 0,1 1 1,-1-1-1,0 0 0,1 0 0,-1 0 0,0 0 1,1 1-1,-1-1 0,0 0 0,1 0 0,-1 0 1,1 0-1,-1 0 0,0 0 0,1 0 0,-1 0 1,0 0-1,1 0 0,-1 0 0,0 0 0,1 0 0,-1-1 1,1 1-1,-1 0 0,0 0 0,1 0 0,-1 0 1,0-1-1,0 1 0,1-1 0,16-10-2654,1-13-3365,0-7-5503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7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0 13997,'0'0'3620,"-42"63"-2339,27-34 352,0-1-127,7-1-417,4-6-673,4-1-384,0-3-128,0-3-608,0-6-418,3-1-1664</inkml:trace>
  <inkml:trace contextRef="#ctx0" brushRef="#br0" timeOffset="1">0 148 7175,'0'0'17136,"53"-47"-17136,-17 47-96,6 0 0,3 0-2883,-1 0-3523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8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14478,'0'0'12876,"91"10"-12748,-47-9-64,3 1-1697,-2-2-2083,-6 0-1921,-1 0-9225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8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0 13933,'0'0'8974,"11"2"-7618,11 1-1005,1 2-1,-1 0 1,-1 1-1,1 2 1,39 19-1,-59-26-317,-1 0 0,1-1 0,-1 1 0,0 0 0,1 1 0,-1-1 0,0 0-1,0 0 1,0 0 0,0 1 0,0-1 0,0 1 0,0-1 0,0 1 0,-1-1 0,1 1 0,0-1-1,-1 1 1,0-1 0,1 1 0,-1 0 0,0-1 0,0 1 0,1 0 0,-2-1 0,1 1-1,0 0 1,0-1 0,0 1 0,-1 0 0,1-1 0,-1 1 0,1 0 0,-1-1 0,0 1 0,1-1-1,-1 1 1,0-1 0,0 0 0,0 1 0,0-1 0,0 0 0,-1 0 0,1 0 0,-2 2-1,-8 8 436,0-1-1,-1 0 1,-25 16-1,27-19-545,-15 9 352,5-3 114,0 1 1,1 0-1,0 2 1,1 0-1,-20 24 1,37-39-384,0 0-1,0-1 1,1 1-1,-1 0 1,0 0 0,1 0-1,-1 0 1,1 0 0,-1 0-1,1 0 1,0 0 0,-1 0-1,1 0 1,0 0-1,0 0 1,-1 1 0,1-1-1,0 0 1,0 0 0,0 0-1,0 0 1,1 0 0,-1 0-1,0 0 1,0 0 0,1 1-1,0 0 1,0 0 4,1-1 1,-1 1-1,1-1 1,-1 0 0,1 0-1,0 0 1,-1 0-1,1 0 1,0 0-1,0-1 1,0 1-1,0-1 1,0 1 0,3 0-1,11 1 60,1-1-1,34-1 1,-38-1-57,-7 1-35,92-4-3431,-88 4 2941,-1-2 0,0 1 0,0-1 0,0-1 1,0 0-1,0 0 0,-1 0 0,10-7 0,-12 4-3389,-5-2-1720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9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 17457,'0'0'9897,"52"-9"-9769,-12 9-64,8 0-32,-2 0-32,-3 6 0,-5 4-929,-9-3-3523,-3-3-2691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9.4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15471,'0'0'11883,"18"55"-11627,-24-16-128,0 3-96,-1-2 32,3-5-64,2-5-929,1-8-1313,1-11-192,8-27-9097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19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1 16400,'0'0'8199,"-21"77"-6213,15-48-673,1 4-608,2 0-353,3-3-223,0-4-97,0-2-64,0-5-833,3-5-1185,-3-4-1121,0-4-737</inkml:trace>
  <inkml:trace contextRef="#ctx0" brushRef="#br0" timeOffset="1">1 163 5349,'0'0'21621,"62"-12"-21461,-24 18-128,2 0-64,2-6-2531,-4 0-4836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20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14446,'0'0'4169,"14"1"-2626,-2 2-1190,1-1 0,-1 1 0,0 1 1,0 0-1,0 1 0,-1 0 0,0 1 1,0 0-1,0 1 0,0 0 0,13 13 0,-13-10-181,-1 1 0,0 0 0,-1 0-1,0 1 1,0 1 0,-2-1-1,1 1 1,-2 1 0,0-1 0,0 1-1,-1 0 1,-1 1 0,0-1-1,-1 1 1,-1-1 0,0 1 0,-1 0-1,-1 0 1,0 0 0,-1 0-1,0-1 1,-1 1 0,-1 0 0,-1-1-1,0 1 1,0-1 0,-2 0 0,0-1-1,-10 20 1,-8 6-182,0-1 1,-3 0-1,-1-2 1,-49 49-1,-71 45-5873,81-79-1431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0.8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71 2691,'0'0'7537,"4"-9"-5300,0-6-1306,5-9 95,4 1 4566,-14 66-1167,-16 53-2120,5-36-2000,-3 65 0,14-93-255,-7 57 151,8-88-238,0-1 0,-1 1 0,1-1 0,0 1 0,-1-1 0,1 1 0,0-1 0,-1 1 0,1-1 0,-1 0 0,1 1 0,0-1 0,-1 0 0,1 1 0,-1-1 0,1 0 0,-1 1 0,1-1 0,-1 0 0,0 0 0,1 0 0,-1 0 0,1 0 0,-1 1 0,1-1 0,-1 0 0,0 0 0,1 0 0,-1 0 0,1 0 0,-1-1 0,1 1 0,-1 0 0,1 0 0,-1 0 0,0 0 0,1-1 0,-1 1 0,1 0 0,-1 0 0,1-1 0,-1 1 0,1-1 0,0 1 0,-1 0 0,1-1 0,-1 1 0,0-2 0,-24-19-4743,7 0 306,-2-3-1270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1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10346,'0'0'6854,"60"-5"-5252,-19 5-33,6 4-608,6 1-480,3 2-321,-1-4-128,-10-3-192,-6 0-3492,-6-11-9032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4.9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225 112 865,'0'0'2349,"-12"-1"-1511,-181-7 363,192 7-1339,0 1-1,0-1 1,0 1 0,-1-1-1,1 0 1,0 0-1,0 0 1,0 0 0,0 1-1,0-1 1,0 0 0,1-1-1,-1 1 1,0 0 0,0 0-1,1 0 1,-1 0-1,1-1 1,-1 1 0,1 0-1,-1 0 1,1-1 0,0 1-1,0 0 1,0-1 0,0 1-1,0 0 1,0-1 0,0 1-1,0-2 1,3-44-773,2 27 858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5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8840,'0'0'12626,"2"13"-10374,5 27-1155,-2 2 0,-2-1 0,-3 50 1,-1-63-1017,-1-1 1,-2 1-1,0-1 1,-2 1 0,-1-1-1,-13 31 1,5-40-2778,14-17 2236,0 0 1,-1-1 0,1 1-1,-1-1 1,1 1-1,-1-1 1,1 0 0,-1 0-1,0 1 1,1-1 0,-1 0-1,1 0 1,-1-1-1,0 1 1,1 0 0,-1 0-1,-1-1 1,-5-3-2327,-1 1 0,1-1 0,1 0 0,-15-11 0,5 4 1053,-10-5-253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5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1 333 8616,'0'0'7410,"14"4"-5787,25 3-502,1-2 0,0-1 0,0-2 0,54-5 0,-27 1-659,-46 3-693,-1-1-1,0-1 0,28-6 1,-47 7-191,1 0 0,-1-1 1,0 1-1,0 0 0,0-1 1,0 1-1,0-1 0,0 1 1,0-1-1,0 0 1,0 0-1,0 1 0,-1-1 1,1 0-1,0 0 0,0 0 1,-1 0-1,1 0 0,0 0 1,-1 0-1,1 0 1,-1 0-1,1 0 0,-1-1 1,1-1-117,-1 0 0,1 0 0,-1 0 1,0 1-1,0-1 0,-1 0 1,1 0-1,0 0 0,-2-4 0,-1-3-74,-1 0 1,0 0-1,0 1 0,-9-14 0,2 9 308,0 0 0,0 1 1,-2 0-1,1 1 1,-2 0-1,1 1 1,-22-13-1,-113-59-693,114 66 702,5 2 204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6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 9897,'0'0'5488,"10"-1"-3390,247-19 4970,16-2-11168,-266 22 2874,-1-1-1,1-1 1,-1 1-1,0-1 1,10-4-1,-14 5 819,-1 0 0,1 1-1,-1-1 1,0 0-1,1-1 1,-1 1 0,0 0-1,0 0 1,0 0-1,0-1 1,0 1 0,0-1-1,0 1 1,-1-1 0,1 1-1,0-1 1,-1 1-1,1-1 1,-1 1 0,0-1-1,1 0 1,-1 1-1,0-1 1,0-3 0,-2 47-70,-2 0 0,-2-1 0,-2 0 1,-2 0-1,-27 74 0,20-73 462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36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78 174 3267,'0'0'17884,"-2"13"-15797,-34 107 331,6-26-1334,27-86-1059,1 1-1,0 0 1,1 0-1,0 15 1,1-24-76,0 0 1,0 0-1,0 1 0,0-1 1,0 0-1,0 1 1,0-1-1,1 0 1,-1 0-1,0 1 1,0-1-1,0 0 0,1 0 1,-1 1-1,0-1 1,0 0-1,1 0 1,-1 0-1,0 1 0,0-1 1,1 0-1,-1 0 1,0 0-1,1 0 1,-1 0-1,0 0 0,0 0 1,1 0-1,-1 0 1,0 0-1,1 1 1,-1-2-1,0 1 0,1 0 1,-1 0-1,0 0 1,1 0-1,-1 0 1,0 0-1,1 0 1,-1 0-1,1-1 0,15-6-1666,-3-6 0,0-1 0,0-1-1,-1 0 1,-1-1 0,-1 0 0,0-1-1,10-24 1,16-25-1313,-28 52 2581,-3 6 236,-1 1 1,1-1-1,1 1 0,-1-1 1,1 2-1,8-6 8555,-21 28-4572,-1 3-1911,-8 12 498,-19 49 0,29-61-2158,0 0 0,1 0 0,1 0 0,0 0-1,2 1 1,0 0 0,2 24 0,0-43-253,0 0 1,0 0-1,0 0 1,0 0-1,0-1 0,1 1 1,-1 0-1,0 0 0,1 0 1,-1 0-1,0 0 1,1 0-1,-1 0 0,1-1 1,-1 1-1,1 0 0,0 0 1,-1-1-1,1 1 1,0 0-1,-1-1 0,1 1 1,0-1-1,0 1 0,0-1 1,1 1-1,-2-1-84,1 0 0,0 0 1,-1 0-1,1 0 0,-1 0 0,1 0 0,-1 0 0,1 0 0,-1 0 0,1 0 1,-1-1-1,1 1 0,-1 0 0,1 0 0,-1-1 0,1 1 0,-1 0 0,1-1 0,-1 1 1,0 0-1,1-1 0,-1 1 0,1-1 0,-1 1 0,0-1 0,0 1 0,1-1 1,-1 1-1,0-1 0,0 1 0,1-1 0,-1 1 0,0-1 0,0 1 0,0-1 1,0 1-1,0-1 0,0 1 0,0-1 0,0 0 0,0 0 0,0-6-897,-1 0-1,0 0 1,0 0-1,0 0 1,-1 0-1,0 0 1,0 1-1,0-1 1,-1 1-1,0-1 1,-1 1-1,1 0 1,-10-11 0,9 12 1253,-1 0 1,0 0 0,0 0-1,0 0 1,0 1 0,-9-5-1,-12-2 4923,-1 6 3747,93 7-5050,36 0-4184,-82-2-836,-1-2 1,0 0-1,23-6 0,-35 7 674,0-1-1,0 0 0,-1 0 0,1-1 0,-1 0 1,1 0-1,-1-1 0,0 1 0,0-1 0,0-1 0,-1 1 1,1-1-1,-1 0 0,0 0 0,-1-1 0,1 1 1,-1-1-1,0 0 0,-1 0 0,1 0 0,-1-1 0,0 1 1,-1-1-1,4-13 0,-1-1 76,-2-1 0,0 0 0,-1 0-1,-1 0 1,-2 0 0,-2-26 0,3 47 411,0-1-1,-1 1 1,1-1-1,0 1 1,-1-1 0,1 1-1,-1-1 1,1 1 0,-1 0-1,0-1 1,1 1 0,-1 0-1,0 0 1,0-1 0,0 1-1,0 0 1,0 0 0,0 0-1,0 0 1,-1 0 0,1 0-1,0 1 1,0-1 0,-1 0-1,1 1 1,0-1 0,-1 1-1,1-1 1,-1 1 0,1-1-1,-1 1 1,1 0 0,-1 0-1,1 0 1,-1 0 0,1 0-1,-1 0 1,1 0 0,-1 0-1,1 1 1,-3 0 0,-1 0-21,0 1 1,0 0 0,0 0-1,0 0 1,0 1 0,1 0-1,-1-1 1,1 2 0,0-1-1,-7 6 1,-12 16-145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26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0 416 2146,'10'8'2990,"179"143"-919,-168-137-1597,1 0 1,0-2-1,1 0 1,1-1 0,-1-2-1,2 0 1,-1-1-1,1-2 1,0-1-1,1 0 1,39 0-1,25-2 2127,173-19-1,233-2-858,-219 13-457,16-22-131,7-1-151,493 22 1511,-480 7-2113,178 32 604,-119-3-126,-335-30-784,-23 0 68,0 0 0,0 1 0,0 0 0,0 1 0,28 7 0,-38-7 8,-4-3-266,0 1-1,0 0 1,0 0-1,0-1 1,0 1-1,-1 0 1,1 0 0,0-1-1,0 1 1,0 0-1,0 0 1,0-1-1,0 1 1,0 0 0,0 0-1,0-1 1,0 1-1,0 0 1,0-1 0,1 1-1,-1 0 1,0 0-1,0-1 1,0 1-1,0 0 1,0 0 0,0-1-1,1 1 1,-1 0-1,0 0 1,0 0-1,0-1 1,1 1 0,-1 0-1,0 0 1,0 0-1,0 0 1,1 0-1,-1-1 1,0 1 0,0 0-1,1 0 1,-1 0-1,0 0 1,1 0-1,-1 0 1,0 0 0,0 0-1,1 0 1,-1 0-1,0 0 1,0 0-1,1 0 1,-1 0 0,0 0-1,1 0 1,-1 0-1,0 1 1,0-1 0,1 0-1,-1 0 1,0 0-1,1 0 1,-2-9-935,1-26-3877,1-52-2371,10 4 4539,-9 72 2616,1 1 1,0 0 0,1 0 0,0 0 0,0 0-1,1 1 1,1 0 0,-1 0 0,1 0 0,1 1-1,0 0 1,0 0 0,1 0 0,10-7-1,2 1-23,0 1 0,1 1 0,0 1 0,1 1 0,1 1 0,-1 1 0,2 1 0,29-6 0,200-19-1076,-182 25 1057,79-7-259,559-80-1485,-515 57 1616,-93 19 186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27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1 655 5125,'0'-3'5097,"5"-14"-3729,3 8-1010,0 1 0,0 0 1,0 0-1,1 1 0,0 0 1,1 0-1,16-8 1,78-33 1176,-89 42-1277,50-19 770,129-31 1,74 4-203,-169 34-581,67-9 339,1 8 0,204 1-1,830 62 3298,-922 2-3038,-194-27-218,1-5 0,138 6 0,-183-20-376,0-1 1,-1-2 0,1-2-1,-1-1 1,0-3 0,0-1 0,-1-2-1,41-18 1,17-13 340,151-92 0,-245 133-601,1 0 0,-1 0 0,0 0 1,0-1-1,0 1 0,-1-1 0,1 0 0,0 0 1,-1 0-1,3-4 0,-5 6-177,0 0-1,0 0 1,0 0-1,1-1 1,-1 1 0,0 0-1,-1 0 1,1 0 0,0-1-1,0 1 1,-1 0-1,1 0 1,0 0 0,-1 0-1,1 0 1,-1-1 0,1 1-1,-1 0 1,0 0-1,1 0 1,-1 1 0,0-1-1,0 0 1,0 0 0,0 0-1,0 0 1,0 1 0,0-1-1,0 1 1,0-1-1,0 0 1,0 1 0,-2-1-1,-54-39-11845,2 1 6976,-2 9 3417,51 27 1576,0 1-1,0 1 1,0-1-1,0 1 1,0 0 0,0 0-1,0 1 1,0 0 0,0 0-1,-1 0 1,1 1 0,0 0-1,0 0 1,0 0 0,0 1-1,0 0 1,0 0 0,1 1-1,-7 2 1,-34 28-506,-4 7 10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29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9833,'0'-1'408,"1"0"0,-1 1-1,1-1 1,-1 1 0,1-1 0,0 1-1,-1-1 1,1 1 0,0 0-1,0-1 1,-1 1 0,1 0 0,0-1-1,0 1 1,0 0 0,-1 0-1,1 0 1,0 0 0,0 0 0,0 0-1,-1 0 1,1 0 0,2 0-1,5 16 3446,-7 38-3364,-2-40 631,-2 86 382,0-55-1421,2 1 0,6 48 0,-3-85 734,3-1-4817,-10-19-5009,-14-15 2328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30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11883,'0'0'3230,"0"-10"-417,0 7-2647,1 1-1,-1-1 0,0 0 0,1 0 1,-1 0-1,1 0 0,0 1 0,0-1 1,0 0-1,0 1 0,0-1 0,1 1 1,-1-1-1,1 1 0,2-3 0,-1 2 7,1 1-1,0-1 1,0 1-1,0 0 1,0 0 0,0 1-1,0-1 1,0 1-1,1 0 1,-1 0-1,0 0 1,9 0-1,37-5 835,79 3-1,-108 3-934,0 2 1,0 0-1,0 1 0,0 2 0,0 0 0,28 11 0,-47-15-69,1 0-1,-1 0 1,1 1-1,-1-1 0,0 1 1,0-1-1,0 1 1,0 0-1,0-1 0,0 1 1,0 0-1,0 1 1,-1-1-1,1 0 1,-1 0-1,0 1 0,2 2 1,-3-3 53,1 0 0,-1 0 0,0-1 1,0 1-1,0 0 0,0 0 0,0 0 0,0 0 1,-1-1-1,1 1 0,0 0 0,-1 0 0,1-1 1,-1 1-1,0 0 0,0-1 0,0 1 1,0 0-1,0-1 0,0 1 0,0-1 0,0 0 1,0 1-1,-1-1 0,1 0 0,-2 1 0,-22 15 716,0-1 0,-1-1 0,-1-2 0,0 0 0,0-2 0,-44 11 0,57-17-493,61 2-1004,-32-5 491,72 15-1066,-80-16 1205,1 1 0,-1 1 0,0 0-1,0 0 1,0 0 0,-1 0 0,1 1-1,-1 0 1,6 6 0,-10-9 89,-1 0 0,1 0 1,-1 1-1,0-1 0,0 0 1,0 1-1,0-1 0,0 1 1,0-1-1,0 1 0,0 0 1,-1-1-1,1 1 0,0 0 1,-1-1-1,0 1 0,1 0 1,-1 0-1,0 0 0,0-1 1,0 1-1,0 0 0,0 0 1,0-1-1,-1 1 0,0 2 1,0-1 46,-1 1 0,0-1 0,0 0 1,0 0-1,0 0 0,-1-1 1,1 1-1,-1-1 0,0 1 1,0-1-1,0 0 0,-3 3 0,-9 3 375,0 0 0,0-1 0,0-1 0,-25 7 0,18-7-228,0-1 0,0-2 1,-36 3-1,52-6-169,-1 1 0,1-2 0,0 1 0,0 0 0,-1-1 0,1-1 0,0 1 0,0-1 0,0 0 0,0 0 0,0 0 0,1-1 0,-1 0 0,1 0 0,-1-1 0,1 1 0,-7-7 0,12 10-39,0-1 0,0 1 0,-1 0 0,1 0 0,0 0 0,0 0 0,-1-1 0,1 1 0,0 0 0,0 0 0,0-1 0,0 1 0,-1 0 0,1 0 0,0 0 0,0-1 0,0 1 0,0 0 0,0-1 0,0 1 0,0 0 0,0 0 0,0-1 0,0 1 0,0 0 0,0 0 0,0-1 0,0 1 0,0 0 0,0-1 0,0 1 0,0 0 0,0 0 0,0-1 0,0 1 0,0 0 0,1 0 0,-1-1 0,0 1 0,0 0 0,0 0 0,1-1 0,14-1-2122,20 5-2486,-35-3 4531,78 15-8101,-34-11 1526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30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15983,'0'0'14040,"-1"10"-13672,-1-4-316,-5 45 132,7-50-172,-1 1 0,1-1 0,0 1 0,0-1-1,1 1 1,-1-1 0,0 1 0,0-1 0,1 1 0,-1-1 0,1 1 0,-1-1 0,1 0 0,0 1 0,-1-1 0,1 0-1,0 1 1,0-1 0,0 0 0,0 0 0,0 0 0,0 0 0,0 0 0,1 0 0,-1 0 0,0 0 0,1 0 0,-1-1-1,0 1 1,1-1 0,-1 1 0,1-1 0,1 1 0,4 0 22,0-1-1,0 0 1,0 0 0,0 0-1,-1-1 1,1 0 0,0-1-1,0 1 1,-1-1 0,1-1-1,-1 1 1,0-1 0,0 0-1,0-1 1,0 1 0,0-1-1,-1 0 1,0-1 0,0 1-1,0-1 1,0 0 0,0 0-1,-1-1 1,0 1 0,5-11 0,-26 44-338,11-20 272,1 0 0,0 0 0,1 0 0,-1 1-1,2-1 1,-6 17 0,8-21-287,0 1 1,1-1-1,-1 1 1,1-1-1,0 1 1,0-1-1,1 1 1,0 5-1,0-9 38,-1 1 0,1-1 1,-1 0-1,1 1 0,0-1 0,-1 0 0,1 0 0,0 1 1,0-1-1,0 0 0,0 0 0,0 0 0,0 0 0,0 0 1,0 0-1,1 0 0,-1-1 0,0 1 0,0 0 1,1-1-1,-1 1 0,0 0 0,1-1 0,-1 0 0,1 1 1,-1-1-1,3 0 0,22 1-6211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30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91 259 13132,'0'0'6545,"4"-9"-3929,1-1-1824,-3 7-528,0 0 1,-1 0 0,1 0-1,-1-1 1,1 1-1,-1 0 1,0-1-1,-1 1 1,1-1-1,-1 1 1,1-5 0,-18 11 1315,8 3-1428,1 0 1,1 1 0,-1-1 0,1 1 0,1 1 0,-1-1-1,1 1 1,0 1 0,1-1 0,0 1 0,0 0-1,1 0 1,0 0 0,1 0 0,-3 13 0,6-22-140,0 1 1,0 0 0,0 0 0,0-1-1,0 1 1,0 0 0,0 0 0,0-1-1,0 1 1,1 0 0,-1 0 0,0-1-1,0 1 1,1 0 0,-1-1 0,1 1-1,-1-1 1,1 1 0,-1 0 0,1-1-1,-1 1 1,1-1 0,-1 1 0,1-1-1,-1 1 1,1-1 0,0 0-1,-1 1 1,1-1 0,0 0 0,0 0-1,-1 1 1,1-1 0,0 0 0,0 0-1,-1 0 1,1 0 0,0 0 0,0 0-1,-1 0 1,1 0 0,0 0 0,0 0-1,-1 0 1,1 0 0,0-1 0,-1 1-1,2-1 1,38-11 418,-27 4-393,0-1 0,-1 0 1,0-1-1,-1 0 0,0-1 1,0 0-1,-1-1 0,-1 0 1,0 0-1,14-26 0,-15 22-49,0 0-1,-1 0 0,0-1 0,-2 0 1,0 0-1,-1 0 0,0-1 1,-2 1-1,1-20 0,-3 36 8,1 1 0,-1-1 0,0 1 0,0 0 0,0-1 0,0 1 0,0-1 0,0 1 0,0 0 0,0-1 0,0 1 0,0-1 0,0 1 0,0 0 0,-1-1 0,1 1 0,0-1 0,0 1 0,0 0 0,0-1 0,-1 1 0,1 0 0,0-1 0,0 1 0,-1 0-1,1-1 1,0 1 0,0 0 0,-1 0 0,1-1 0,0 1 0,-1 0 0,1 0 0,-1 0 0,1 0 0,-1-1 0,-13 10-108,-10 22 35,15-16 139,1 0 0,1 1-1,0 0 1,1 0-1,1 1 1,0-1-1,-4 33 1,8-41-35,1 0 1,0 0 0,0 0-1,0 0 1,1 0 0,0 0-1,1 0 1,0 0 0,0-1-1,0 1 1,1-1-1,0 1 1,1-1 0,0 0-1,0 0 1,0 0 0,1-1-1,0 0 1,6 6-1,37 28-1346,-30-31-1877,1-5-3363,-7-3-4034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9:32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372 212 11339,'0'0'8392,"-14"-4"-5857,6 0-2308,0 2 0,0-1-1,-1 1 1,1 1-1,0-1 1,-1 2-1,1-1 1,-1 1 0,0 0-1,1 1 1,-1 0-1,1 0 1,0 1 0,-1 0-1,1 0 1,0 1-1,-9 4 1,-1 3 99,-1 1 0,2 1-1,-19 15 1,30-22-263,0 1 1,0 0-1,0 0 0,1 0 0,0 0 0,0 1 0,0 0 0,1 0 0,0 0 0,0 0 0,-2 10 1,5-16-59,1-1 0,0 1 0,0 0 0,0-1 0,0 1 0,0 0 0,0-1 0,-1 1 0,2 0 0,-1-1 0,0 1 0,0 0 0,0-1 1,0 1-1,0 0 0,0-1 0,1 1 0,-1-1 0,0 1 0,1 0 0,-1-1 0,0 1 0,1-1 0,-1 1 0,1-1 0,-1 1 1,1-1-1,-1 1 0,1-1 0,0 1 0,23 4 234,27-13 192,-35 3-395,0-2 0,0 0 0,0 0-1,-1-2 1,-1 0 0,1-1 0,-1 0 0,-1-1 0,0 0-1,0-1 1,-2-1 0,1 0 0,10-16 0,-31 48-18,1 1 0,1 0 0,0 0 0,2 0 0,1 1 0,0 0 0,-1 33 0,5 43 47,2-73-23,-1 0 1,-2 0-1,-4 33 1,4-55-32,1 0 0,-1 0 1,0 0-1,0 0 0,0 0 1,0 0-1,0 0 0,0 0 1,0 0-1,-1 0 0,1 0 0,-1-1 1,1 1-1,-1-1 0,0 1 1,1-1-1,-1 0 0,0 0 1,-3 2-1,0-1 18,0 0 0,-1 0 0,1 0 0,-1-1 1,0 1-1,1-2 0,-10 2 0,4-2 113,1 0 1,-1-1-1,1 0 0,0 0 1,0-1-1,0-1 0,0 1 1,-14-7-1,18 6-110,0 0 0,0 0 0,0-1 0,0 1 0,1-1 0,-1-1 0,1 1 0,0-1 0,0 0 0,1 0 0,0-1 1,0 1-1,0-1 0,0 0 0,1 0 0,0 0 0,0 0 0,1-1 0,-1 1 0,0-9 0,3 14-40,0-1-1,0 0 1,1 1 0,-1-1 0,0 0 0,1 1 0,0-1-1,-1 1 1,1-1 0,0 0 0,0 1 0,0 0 0,0-1-1,0 1 1,0 0 0,0-1 0,0 1 0,1 0-1,-1 0 1,1 0 0,-1 0 0,0 0 0,1 0 0,-1 0-1,1 1 1,0-1 0,2 0 0,54-15-91,-48 15 90,91-16 65,65-14-402,-150 27 322,-1 0-1,1-2 1,-1 0-1,-1-1 1,1 0 0,-1-1-1,26-19 1,-34 21 60,1 0-1,-1-1 1,0 1 0,-1-1 0,0 0 0,0-1 0,0 1-1,-1-1 1,0 0 0,0 0 0,-1 0 0,0 0 0,-1-1-1,0 1 1,0-1 0,0 0 0,-1 1 0,-1-1 0,0 0 0,0-9-1,-1 17-31,1 0-1,0 0 1,-1 0 0,1 0-1,-1 0 1,1 0-1,-1 0 1,0 0-1,1 1 1,-1-1-1,0 0 1,0 0-1,1 1 1,-1-1 0,0 1-1,0-1 1,0 1-1,0-1 1,0 1-1,0-1 1,0 1-1,1 0 1,-1-1-1,0 1 1,-1 0 0,1 0-1,0 0 1,0 0-1,0 0 1,0 0-1,0 0 1,0 0-1,0 0 1,0 0 0,0 1-1,0-1 1,0 0-1,0 1 1,1-1-1,-2 1 1,-3 1-17,0-1 0,0 1-1,0 0 1,1 1 0,-1-1 0,-7 6 0,6-3 4,0 1 1,0 1 0,0-1 0,1 1-1,0 0 1,0 1 0,1-1 0,0 1-1,-3 8 1,6-14 10,0 0-1,1 0 0,-1 1 1,0-1-1,1 0 0,0 1 1,-1-1-1,1 1 0,0-1 1,0 0-1,1 1 1,-1-1-1,0 0 0,1 1 1,-1-1-1,1 0 0,0 1 1,0-1-1,0 0 1,0 0-1,0 0 0,0 0 1,1 0-1,-1 0 0,1 0 1,-1 0-1,1 0 0,0-1 1,0 1-1,-1-1 1,1 1-1,0-1 0,0 0 1,1 0-1,-1 0 0,3 1 1,3 2-29,0-1 0,0 0 0,0 0 0,0-1 0,1 0 0,-1 0 0,1-1 0,-1 0 1,1-1-1,-1 0 0,1 0 0,0-1 0,-1 0 0,1 0 0,-1-1 0,9-3 0,-6 1-69,0-2 0,-1 1-1,0-1 1,0-1 0,0 1-1,0-2 1,-1 1-1,-1-2 1,1 1 0,9-13-1,9-17-610,-2-1-1,-2-2 1,-1 0-1,27-73 0,-36 90 571,-9 36 165,-10 45 188,-12 34 118,6-33 100,2 1-1,-3 96 0,12-143-384,1 32 117,0-43-150,0 1 1,0-1 0,0 0-1,0 1 1,0-1 0,0 1-1,1-1 1,-1 0-1,1 1 1,-1-1 0,1 0-1,-1 0 1,1 1 0,0-1-1,-1 0 1,1 0 0,0 0-1,0 0 1,0 0 0,0 0-1,0 0 1,1 1 0,-1-2-21,-1-1 1,1 1 0,-1 0 0,1-1 0,-1 1-1,1-1 1,-1 1 0,0-1 0,1 1 0,-1-1-1,1 1 1,-1-1 0,0 1 0,0-1 0,1 1-1,-1-1 1,0 0 0,0 1 0,0-1 0,0 0-1,0 1 1,0-1 0,0 1 0,0-1 0,0 0-1,0 1 1,0-1 0,0 0 0,0 1 0,-1-2-1,-1-23-996,-6 5 428,-1 0 0,-1 1 1,0 0-1,-2 1 0,0 0 1,-1 1-1,-17-18 0,3 2 496,-17-20 94,-32-44 3861,76 96-3833,0 1 0,1-1-1,-1 1 1,0 0 0,1-1 0,-1 1 0,0 0-1,1-1 1,-1 1 0,1 0 0,-1-1-1,1 1 1,-1 0 0,0 0 0,1 0 0,-1-1-1,1 1 1,-1 0 0,1 0 0,-1 0-1,1 0 1,-1 0 0,1 0 0,-1 0 0,1 0-1,-1 0 1,1 0 0,-1 0 0,1 0 0,-1 0-1,1 1 1,-1-1 0,1 0 0,24 2-97,110 31 285,-4 0-911,-41-21-2943,-39-11-1937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0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289 148 1185,'-3'-1'292,"0"0"-1,0-1 0,0 1 1,0 1-1,-1-1 0,1 0 1,0 1-1,0-1 1,0 1-1,-7 0 0,6 1-430,1 0 0,-1 0 1,0 0-1,0 0 0,1 0 0,-1 1 0,1-1 0,-1 1 0,1 0 0,0 0 0,0 0 0,0 1 0,-5 4 0,7-6-32,6-1-218,-1-1 294,1 1 0,0 0-1,-1-1 1,1 0 0,6-3-1,181-77-1180,-157 75 1112,-6 0 2218,-10-11 3995,-16 12-6374,2-1 2589,-4 4-1088,0 1 0,0-1 0,-1 0 0,1 1 0,0-1 0,0 0 1,-1 0-1,1 1 0,-1-1 0,0 0 0,1 0 0,-1 0 0,0 1 1,0-3-1,-34-7 1856,20 11-2975,-1 0-1,1 1 1,-1 1-1,1 1 1,0 0 0,0 0-1,0 2 1,0-1 0,-15 9-1,-20 11 264,-48 33-1,69-40-280,11-7-22,0 1 1,0 1-1,2 1 1,-1 0-1,2 1 0,-21 24 1,32-35-14,0 1 0,1-1 0,-1 1 0,0 0 0,1 0 0,0 0-1,0 1 1,1-1 0,-1 0 0,1 1 0,0-1 0,0 1 0,0 0 0,0-1 0,1 1 0,0-1 0,0 1 0,0 0 0,1-1 0,0 1 0,-1 0 0,2-1 0,-1 1 0,0-1 0,1 0-1,0 1 1,0-1 0,0 0 0,1 0 0,-1 0 0,1-1 0,0 1 0,6 6 0,17 13 40,1-2-1,0 0 1,2-2-1,0-1 1,41 18 0,-61-32-419,1 0 0,0-1 1,0 0-1,0-1 0,0-1 1,0 1-1,1-1 0,-1-1 1,0 0-1,12-1 0,-20 0-389,0 1 0,-1-1 0,1 1-1,0-1 1,0 0 0,-1 0 0,1 0 0,0 1-1,-1-2 1,1 1 0,-1 0 0,0 0-1,1 0 1,-1-1 0,0 1 0,1-1-1,-1 1 1,1-3 0,19-35-10756,-15 27 11002,5-11-897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0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45 6854,'10'-12'2435,"10"-13"1084,-9 17 2149,-11 12-2441,-5 14-2012,-5 4 331,-2-1 0,-20 30 0,23-39-1389,0 0 0,1 1 0,0 0 0,1 1 0,1 0 0,0 0 0,1 0 0,0 1 0,-4 25 0,9-40-207,0 1 0,0-1 0,0 1 0,0-1 0,1 1 0,-1-1 0,0 1 0,0-1 0,0 1 0,0-1 0,1 1 0,-1-1 0,0 0 0,0 1 0,1-1 0,-1 1-1,0-1 1,1 0 0,-1 1 0,0-1 0,1 0 0,-1 1 0,1-1 0,-1 0 0,1 0 0,-1 1 0,0-1 0,1 0 0,-1 0 0,1 0 0,-1 0 0,1 0 0,-1 0 0,1 0 0,-1 0 0,1 0 0,-1 0 0,1 0-1,-1 0 1,1 0 0,-1 0 0,1 0 0,-1 0 0,1 0 0,-1 0 0,1-1 0,-1 1 0,0 0 0,1 0 0,-1-1 0,1 1 0,-1 0 0,0-1 0,1 1 0,-1-1 0,28-15-3153,-6-7-2086,-2-1 1,0-1-1,22-37 1,-28 42 4410,4-7-211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0.9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205 1 5285,'0'0'12316,"-6"10"-10234,-7 14-1364,0 0 0,2 1 0,1 1 0,1 0 0,1 1 0,1-1 0,2 1 0,0 1 0,0 30 0,8-38-1151,-3-20 257,0 1 1,1 0-1,-1-1 0,0 1 0,0-1 0,0 1 0,0-1 0,1 0 1,-1 1-1,0-1 0,0 1 0,1-1 0,-1 1 0,0-1 0,1 0 1,-1 1-1,0-1 0,1 0 0,-1 1 0,1-1 0,-1 0 1,0 1-1,1-1 0,-1 0 0,1 0 0,-1 0 0,1 1 0,-1-1 1,1 0-1,-1 0 0,1 0 0,-1 0 0,2 0 0,-1-11-9796,-3-13 5381,-1 17 3820,1 1-1,-1 0 1,-1-1 0,1 1-1,-9-10 1,-6-9-297</inkml:trace>
  <inkml:trace contextRef="#ctx0" brushRef="#br0" timeOffset="1">0 143 1698,'0'0'23574,"94"-22"-22901,-44 22-449,-5 2-96,-2-1-96,-9-1-961,-13 0-2658,-12 0-3076,-7-15-2113,-2-4 5573,-6-11 1569,-1-1 289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2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12107,'0'0'4004,"-4"9"-2258,-9 19-646,1-1 0,1 2 0,-6 30 1,13-41-851,0 0 1,1 0 0,1 0-1,1 0 1,1 1-1,3 35 1,2-42 785,3-2-3394,-3-8-1974,-8-14-552,-15-22-2879,-19-15 3532,25 34 3589,-8-10-196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2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8840,'0'0'14542,"63"-26"-13517,-17 27-288,2 4-417,1 1-192,4-2-96,-7-3-64,-4-1-2242,-6-2-2563,-5-17-5700,-3-6 5059,-3-7 3204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3.6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408 21 9673,'0'0'14622,"-12"-6"-13811,7 4-744,0 0-1,0-1 0,0 2 1,-1-1-1,1 0 0,-1 1 1,0 0-1,1 1 0,-1-1 1,0 1-1,1 0 0,-1 0 0,0 1 1,1 0-1,-1 0 0,1 0 1,-1 1-1,-7 3 0,-32 14 192,0 2-1,2 3 1,-77 54 0,117-76-202,-1 1 0,1 0 0,0 1 0,0-1 0,0 1 1,0-1-1,-3 7 0,5-9-49,1 0 0,0-1 0,-1 1 0,1 0 1,0 0-1,0 0 0,-1 0 0,1 0 0,0 0 0,0-1 0,0 1 1,0 0-1,0 0 0,0 0 0,1 0 0,-1 0 0,0 0 0,0-1 0,0 1 1,1 0-1,-1 0 0,1 0 0,-1 0 0,1-1 0,-1 1 0,1 0 1,-1-1-1,1 1 0,-1 0 0,1-1 0,0 1 0,-1-1 0,1 1 1,0-1-1,0 1 0,-1-1 0,1 1 0,0-1 0,0 0 0,0 1 1,0-1-1,-1 0 0,3 0 0,27 9 58,1-2 1,0-1-1,39 1 0,-42-5-356,0 2-1,-1 0 1,1 2 0,50 17-1,-75-22 282,-1-1 0,0 1 0,0 0 0,1 0 0,-1 1 1,0-1-1,0 0 0,0 1 0,0-1 0,-1 1 0,1 0 0,0-1 0,-1 1 0,1 0 0,-1 0 0,1 0 0,-1 0 0,0 0 0,0 1 0,0-1 1,0 0-1,0 1 0,0-1 0,0 5 0,-1-3 59,-1 0-1,1 0 1,-1 0 0,0 1 0,0-1 0,-1 0 0,1-1-1,-1 1 1,0 0 0,0 0 0,0-1 0,0 1 0,-4 4-1,-3 3 260,-1 0 0,0 0 0,-1-1 0,0-1 0,-1 1 0,0-2 0,-18 11 0,23-16-163,0 0 0,0-1 1,0 0-1,0 0 0,-1-1 0,1 0 1,0 0-1,-1 0 0,1-1 0,0 0 1,-1-1-1,1 0 0,0 0 1,-1 0-1,1-1 0,0 0 0,0-1 1,-7-2-1,6 1-259,-1-1 1,1 0-1,0 0 0,0 0 1,1-1-1,-1 0 0,1-1 1,1 1-1,-1-2 1,1 1-1,0 0 0,1-1 1,-7-13-1,16 21-4065,16 7 2406,-8-1 905,78 38-6657,-74-37 4800,0-1 0,1-1 0,31 6 0,2-6 365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4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60 641,'0'0'8392,"3"-9"-5424,2-4-1846,3-5 193,1-2 3657,-8 27-1079,3 25-2965,-5-18-629,-1 0-1,0 0 1,-1-1 0,-1 1-1,0-1 1,-1 0 0,-10 21-1,7-18-177,2 0 1,0 0-1,0 0 0,-2 19 0,9-21-463,8-16-831,11-18-1956,-20 19 3086,50-70-13548,-20 20 7614,-2 4 4052,4-2 879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54.3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0 12876,'0'0'4410,"-10"10"-1480,9-9-2921,-20 19 1815,0 1-1,-18 26 1,33-39-1459,0 0 0,0 1 0,1 0 0,0 0 0,1 0 0,0 1 0,0 0 0,1-1 0,0 1 0,1 0 0,-2 15 0,4-18-266,0 0 0,1-1 0,0 1-1,0 0 1,0 0 0,1-1 0,0 1-1,4 10 1,-4-14-329,-1 1 0,1-1-1,0-1 1,0 1 0,0 0 0,0 0 0,1-1-1,4 4 1,-5-4-514,0-1-1,0 0 1,0 1-1,0-1 1,1 0-1,-1 0 1,0-1-1,1 1 1,-1 0 0,0-1-1,1 1 1,-1-1-1,4 0 1,-12-5-9101,-8-12 6295,8 9 2222,-36-36-1598,22 20 2424</inkml:trace>
  <inkml:trace contextRef="#ctx0" brushRef="#br0" timeOffset="1">1 174 8936,'0'0'13005,"72"-22"-12012,-33 22-609,2 0-320,2 0-32,-2-2-704,-8-11-4613,-3-4-5157,-3-10 6374,3-5 2050,2-8 1089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18.9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4 9641,'-1'-1'147,"1"1"0,0 0 0,-1-1-1,1 1 1,0 0 0,-1 0 0,1-1 0,-1 1 0,1 0-1,-1 0 1,1 0 0,0-1 0,-1 1 0,1 0 0,-1 0-1,1 0 1,-1 0 0,1 0 0,-1 0 0,1 0-1,-1 0 1,1 0 0,0 0 0,-1 0 0,1 1 0,-1-1-1,1 0 1,-1 0 0,1 0 0,0 1 0,-1-1 0,1 0-1,-1 0 1,0 1 0,0 17 2042,13 22-474,-6-30-1521,1 0 0,0-1 0,1 0 0,0-1 0,0 1 0,1-2 0,0 1 0,0-1 0,1 0 0,0-1 0,0 0 0,0-1 0,1 0 0,0-1 0,0 0 0,0 0 0,17 2 0,16 2 18,0-3 1,0-1-1,54-3 1,-84-1-183,38-4 7,0-1 0,0-3 0,-1-3 0,53-16 0,-54 12 292,1 2 1,0 3-1,0 2 0,56-1 1,-103 9-272,0 0 1,0 0 0,0 1-1,0 0 1,0 0-1,0 0 1,0 1 0,-1-1-1,1 1 1,0 0 0,-1 0-1,1 0 1,-1 0 0,0 1-1,0-1 1,0 1 0,0 0-1,0 0 1,0 0 0,-1 0-1,1 0 1,-1 1 0,0-1-1,0 1 1,0 0 0,1 3-1,-1-1-20,1-1-1,1 1 1,-1-1-1,1 0 1,0 0 0,0 0-1,0-1 1,1 1-1,8 5 1,4-3-1867,-6-9-7366,-5-7-3873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19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91 12684,'0'0'14456,"11"-5"-13778,26-12-651,0 3 0,1 1-1,1 2 1,0 2 0,0 1-1,77-5 1,-84 12-38,50 6-1,-70-3 16,-1 0 1,0 1-1,0 0 0,0 0 0,0 2 0,0-1 1,18 12-1,-9-3 200,1 0 1,1 0-1,0-2 1,1-1-1,0-1 1,0-1-1,1-1 1,0-1-1,35 4 0,-6-4-59,0-3-1,0-3 0,1-1 0,-1-3 0,0-3 0,82-20 0,-130 26-39,24-10 415,-29 11-505,1-1-1,0 1 1,0 0 0,0-1-1,-1 1 1,1-1 0,0 1 0,-1-1-1,1 1 1,0-1 0,-1 0 0,1 1-1,-1-1 1,1 0 0,-1 1 0,1-1-1,-1 0 1,1 0 0,-1 1-1,0-1 1,0 0 0,1 0 0,-1 0-1,0 1 1,0-1 0,0 0 0,0 0-1,0-1 1,-1 0-184,-1 1 0,1 0 0,-1-1 0,0 1 0,0 0-1,0 0 1,1 0 0,-1 0 0,0 1 0,0-1 0,0 0 0,-1 1 0,1-1 0,0 1 0,0 0-1,-4 0 1,-4-2-2043,-18-5-4803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19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59 12556,'0'0'7559,"2"-10"-4714,0 4-2329,2-21 1034,-5 26-1501,1 1-1,0-1 1,0 0-1,-1 0 1,1 0-1,0 1 1,-1-1-1,1 0 1,-1 0-1,1 1 1,-1-1-1,1 0 1,-1 1-1,1-1 1,-1 1-1,0-1 1,1 1-1,-1-1 1,0 1-1,1-1 1,-1 1-1,0 0 1,0-1-1,0 1 1,1 0-1,-1 0 1,0-1-1,0 1 1,0 0-1,0 0 1,1 0-1,-1 0 1,0 0-1,-1 0 1,-21 1 181,0 0-1,1 2 1,-1 0 0,1 2 0,0 0-1,-42 16 1,50-15-198,0 0 1,0 1-1,1 1 0,0 0 1,0 0-1,1 1 1,0 1-1,0 0 0,1 1 1,1 0-1,-13 17 0,22-27-25,-1 1 0,1 0-1,0 0 1,0 0-1,0 0 1,0 0 0,0 0-1,0 0 1,0 0-1,0 0 1,1 0-1,0 0 1,-1 1 0,1-1-1,0 0 1,0 0-1,0 1 1,0-1-1,0 0 1,1 0 0,-1 1-1,1 2 1,1-3 6,-1 0 0,1 0 0,0 0 0,0 0 0,0 0 0,-1 0 0,2-1 0,-1 1 0,0 0 0,0-1 0,0 0 0,1 0 0,-1 0 0,1 0 0,-1 0 0,4 1 0,12 2-232,1 0 0,0-2 0,1 0-1,21-1 1,-27-1-403,104 0-7070,-64-6-236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0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17104,'-10'0'2429,"1"0"-1896,0 0 0,0 1 0,0 0 0,0 1-1,1 0 1,-1 0 0,1 1 0,-14 6 0,20-8-475,-1 0-1,1 1 1,-1-1 0,1 1 0,-1 0 0,1-1-1,0 1 1,0 0 0,0 0 0,0 1 0,0-1-1,0 0 1,1 0 0,-1 1 0,1-1 0,0 1 0,0 0-1,-1-1 1,2 1 0,-1 0 0,0 0 0,0 0-1,1-1 1,0 1 0,0 0 0,-1 0 0,2 0-1,-1 0 1,0 0 0,0-1 0,1 1 0,0 0-1,0 0 1,-1 0 0,1-1 0,2 4 0,0-2-46,-1 0 1,1 0-1,0-1 1,0 1-1,0-1 1,0 0-1,1 0 1,-1 0-1,1 0 1,0 0-1,0-1 0,0 0 1,0 0-1,1 0 1,-1 0-1,0-1 1,1 1-1,-1-1 1,1 0-1,-1-1 1,1 1-1,7-1 1,-3 1 17,1 0 1,-1-1 0,0-1 0,0 1-1,0-2 1,0 1 0,0-1-1,0 0 1,0-1 0,13-6-1,-8 0 16,0-1-1,-1 0 1,0-1 0,0-1-1,11-14 1,4-2 268,-37 96 2488,9-67-2793,1 0 0,-1 1 0,1-1-1,-1 0 1,1 1 0,-1-1 0,1 0 0,0 0-1,0 0 1,-1 0 0,1 0 0,0 0 0,0 0 0,0 0-1,0 0 1,0 0 0,1 0 0,-1-1 0,0 1-1,0 0 1,0-1 0,1 1 0,-1-1 0,0 1-1,1-1 1,-1 0 0,0 0 0,1 1 0,-1-1-1,0 0 1,1 0 0,-1 0 0,2-1 0,59 0 145,-53 0-122,39-3 59,22-1-3079,-22 4-4632,-37 1 6556,1-1-1,-1 1 1,1-2-1,15-3 1,18-12-3751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0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15 6951,'0'0'15492,"-12"-4"-13256,3 2-1953,0-1 0,1 1-1,-2 1 1,1-1-1,0 2 1,0-1-1,0 1 1,0 1 0,0-1-1,0 2 1,0-1-1,0 1 1,0 0-1,-12 6 1,10-4-157,-21 11 47,31-14-177,0-1 1,0 1 0,0-1-1,0 1 1,0 0-1,0 0 1,0 0 0,0 0-1,0 0 1,0 0 0,0 0-1,1 0 1,-1 0-1,0 0 1,1 0 0,-1 0-1,1 0 1,-1 0-1,1 1 1,0-1 0,-1 1-1,2 0-8,-1-1 0,1 0 0,0 0-1,-1 0 1,1 0 0,0 0 0,0 0 0,0 0-1,0 0 1,0 0 0,0-1 0,0 1 0,0 0-1,0 0 1,0-1 0,0 1 0,0-1-1,1 1 1,-1-1 0,0 0 0,0 1 0,1-1-1,-1 0 1,2 0 0,41 8-45,-34-7 30,19 2-60,-20-3 62,0 1 0,0 0 0,0 1 1,0 0-1,0 0 0,0 0 0,-1 1 1,13 7-1,-20-10 27,0 1 1,0 0-1,0 1 1,0-1-1,0 0 1,-1 0-1,1 0 0,0 0 1,0 1-1,-1-1 1,1 0-1,-1 1 1,0-1-1,1 0 1,-1 1-1,0-1 0,0 1 1,1-1-1,-1 0 1,0 1-1,0-1 1,-1 1-1,1-1 0,0 0 1,0 1-1,-1-1 1,1 0-1,-1 1 1,1-1-1,-1 0 1,0 1-1,1-1 0,-1 0 1,0 0-1,0 0 1,0 0-1,0 0 1,-1 2-1,-44 42 917,42-41-732,-2 1 46,-54 43 1600,55-44-1774,-1-1 0,1 1-1,-1-1 1,0 0 0,1-1-1,-1 1 1,0-1 0,-1-1 0,-9 3-1,16-4-198,-1-1 1,1 1-1,-1-1 0,0 1 1,1 0-1,-1-1 0,1 1 0,-1-1 1,1 0-1,0 1 0,-1-1 1,1 1-1,-1-1 0,1 1 0,0-1 1,0 0-1,-1 1 0,1-1 0,0 0 1,0 1-1,0-1 0,0 0 1,0 1-1,0-1 0,0 0 0,0 0 1,0 1-1,0-1 0,0 0 0,0 1 1,0-1-1,0 0 0,1 1 1,-1-1-1,0 0 0,1 0 0,8-29-5217,9 3-1199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0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12620,'0'0'12284,"2"10"-12034,7 32-169,-9-41-77,1 0 1,-1 0 0,1 0 0,0 0 0,0 0 0,-1 0-1,1 0 1,0 0 0,0 0 0,0 0 0,0 0 0,0-1 0,0 1-1,0-1 1,0 1 0,0 0 0,0-1 0,0 0 0,1 1-1,-1-1 1,0 0 0,0 1 0,2-1 0,31-1 114,-22 0-104,9 0-41,-1-1-1,1-1 1,0-2-1,20-6 1,-20 5 120,-1 1-1,1 1 1,0 1 0,22-1 0,2 32 3216,-19-25-3352,0 0 1,42-2 0,14-4-5287,-45 1-410,-5-1-1986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1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 5029,'0'0'8349,"9"1"-7954,-8-1-396,1 0 70,0 0 0,0 0 0,0 1 1,0-1-1,0 0 0,0 1 1,0-1-1,0 1 0,0 0 1,0 0-1,0-1 0,0 1 0,0 0 1,0 1-1,-1-1 0,1 0 1,-1 0-1,1 1 0,-1-1 0,1 1 1,-1-1-1,0 1 0,1 0 1,-1 0-1,0-1 0,0 1 1,-1 0-1,1 0 0,0 0 0,0 0 1,-1 0-1,0 0 0,1 0 1,-1 0-1,0 0 0,0 0 1,0 5-1,0 33 1842,-2 0 0,-14 79-1,8-75 408,-3 81-1,14-172-1739,2 0 0,2 0 0,22-77 0,-25 108-610,0 1 0,1 0 0,1 0 0,1 0 0,11-19 1,-15 30 20,-1 0 1,1 0-1,1 0 1,-1 1-1,1-1 1,-1 1-1,1 0 1,0 0-1,0 1 1,0-1-1,1 1 1,-1-1-1,0 1 1,1 1-1,0-1 1,-1 1-1,1 0 1,0 0-1,0 0 1,0 0-1,8 1 1,-7 0-5,0 1 1,0-1 0,-1 1 0,1 1-1,0-1 1,-1 1 0,1 0-1,-1 0 1,0 1 0,0-1-1,7 5 1,-10-5 12,0-1 0,-1 0 0,1 1 0,0-1 0,0 1 0,-1 0 0,1-1-1,-1 1 1,0 0 0,1 0 0,-1 0 0,0 0 0,0 0 0,0 0 0,-1 0 0,1 0 0,0 1 0,-1-1 0,1 0 0,-1 0-1,0 1 1,0-1 0,0 0 0,0 0 0,0 1 0,0-1 0,0 0 0,-1 0 0,0 1 0,1-1 0,-1 0 0,-1 3 0,-1-1 163,1 0 1,-1-1-1,-1 1 1,1-1-1,0 1 1,-1-1 0,0 0-1,0 0 1,0 0-1,0-1 1,0 0-1,0 1 1,-10 2 0,-61 18 1862,69-22-2008,-1 0-1,1 0 1,0 0-1,-1-1 1,1 0 0,0 0-1,-8-1 1,13 0-35,0 1 0,-1 0 0,1-1 0,0 1 1,0-1-1,0 1 0,0-1 0,-1 0 0,1 1 1,0-1-1,0 0 0,0 0 0,1 0 1,-1 0-1,0 0 0,0 0 0,0 0 0,1 0 1,-1 0-1,0 0 0,1 0 0,-1 0 0,1-1 1,-1 1-1,1 0 0,0 0 0,0-1 1,-1 1-1,1 0 0,0 0 0,0-1 0,0 1 1,0 0-1,1 0 0,-1-1 0,0 1 0,0 0 1,1 0-1,-1-1 0,2-1 0,1-4-1016,1 0 0,1 0 0,-1 0 0,1 1 0,0 0 0,1 0-1,-1 0 1,1 1 0,0-1 0,1 1 0,10-6 0,7-7-3712,12-14-5407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1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15310,'0'0'11051,"-7"10"-8809,-4 9-1779,0 1-1,1 0 1,1 1 0,1 0-1,0 0 1,2 1 0,1 0-1,-5 38 1,9-40-463,-2-4 0,2 0 0,0 0 0,1-1 0,0 1 0,1 0 0,1-1 0,0 1 0,6 17 0,4-19-175,-3-22-243,-2-28-494,-5 17 585,3-65-517,-5 76 723,-1 1-1,1-1 1,-1 1-1,-1 0 1,1-1-1,-1 1 1,0 0 0,-6-12-1,1 11 43,3 10-109,7 15 162,1-13 52,-1-1 0,1 1 1,-1-1-1,1 1 0,1-1 1,-1 0-1,0-1 0,1 1 1,-1-1-1,1 0 0,-1 0 1,1 0-1,0-1 0,0 1 1,0-1-1,0 0 1,0-1-1,10 1 0,-8-1 6,0 1 0,1-1-1,-1-1 1,0 1 0,0-1 0,0-1-1,0 1 1,0-1 0,0 0-1,-1-1 1,1 0 0,-1 0 0,8-4-1,39-42 1571,-53 51-1455,1 1 0,-1 0-1,0 0 1,1 0 0,-1 0 0,-1 0 0,1 0-1,0 0 1,-2 5 0,1-1-132,-4 8-10,2 0-1,0 1 1,1-1 0,1 1 0,0-1-1,2 23 1,-1-36-29,0-1 0,1 1 0,-1-1 0,1 1 0,-1-1-1,1 1 1,0-1 0,-1 1 0,1-1 0,0 0 0,0 1 0,0-1 0,0 0 0,0 0 0,1 0-1,-1 0 1,0 0 0,0 0 0,1 0 0,-1 0 0,0 0 0,1-1 0,-1 1 0,1 0 0,-1-1-1,1 1 1,-1-1 0,1 0 0,0 1 0,-1-1 0,1 0 0,-1 0 0,1 0 0,1-1 0,0 1-94,-1 0 0,0 0 0,1-1 0,-1 1 0,0-1 0,0 1 0,0-1 0,0 0 1,1 0-1,-1 0 0,0 0 0,-1 0 0,1-1 0,0 1 0,0-1 0,0 1 0,-1-1 1,1 1-1,-1-1 0,1 0 0,-1 0 0,0 0 0,2-3 0,0-4-1937,-1-1 0,1 0-1,-2 0 1,1 0 0,-1-12 0,0-24-9679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2.1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15439,'0'0'6246,"4"58"-5638,14-35-544,4-6-1986,3 0-3555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2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1 13068,'0'0'12455,"-9"1"-9679,-27 4-1164,35-5-1581,0 1 0,0-1 0,0 0 0,0 0 0,1 1 0,-1-1 0,0 1 0,0-1 0,0 0 0,0 1 0,1 0 0,-1-1 0,0 1 0,1-1 0,-1 1 0,0 0 0,1-1 0,-1 1 0,1 0 0,-1 0 0,1 0 0,-1-1 0,1 1 0,0 0 0,-1 0 0,1 0 0,0 0 0,0 0 0,0 0 0,0 0 0,0-1 0,0 1 0,0 0 0,0 0 0,0 0 0,0 0 0,0 0 0,0 0 0,1 1 0,-1-1-24,1 1 0,0 0 0,-1-1 0,1 1 0,0 0 1,0-1-1,0 1 0,0-1 0,0 0 0,0 1 0,0-1 0,1 0 1,-1 0-1,0 0 0,1 1 0,1 0 0,18 3-75,-1-2 0,1 0-1,0 0 1,0-2 0,0-1 0,34-4-1,-3 2-931,-35 1 863,14 3 757,-30-1-533,0 0-1,1-1 1,-1 1 0,0 0 0,-1 0 0,1 0 0,0 0 0,0 0-1,0 0 1,0 0 0,-1 0 0,1 0 0,-1 0 0,1 0 0,-1 1-1,1-1 1,-1 0 0,1 0 0,-1 0 0,0 1 0,0-1 0,0 0-1,0 3 1,1-1-76,-1-1 0,1 1-1,-1 0 1,1-1 0,0 1-1,0-1 1,0 1 0,0-1-1,0 1 1,1-1 0,-1 0-1,1 0 1,0 0 0,-1 0-1,1 0 1,0 0 0,0 0-1,0 0 1,0-1 0,1 1-1,-1-1 1,0 0 0,1 1-1,-1-1 1,1 0 0,-1 0-1,1-1 1,-1 1 0,1 0-1,0-1 1,2 0 0,11 2 1,0-2 1,1 0 0,-1 0 0,19-4 0,-9 1-13,10 1-2307,-1 2-3504,-12 0 1015,-7 0-8138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2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15695,'0'0'14029,"89"-33"-13997,-39 33-32,3 0-1121,1 0-2658,-3-8-3460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3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3 17777,'0'0'833,"-14"0"501,-7 0-567,-4-2-237,1 2 1,-1 0 0,0 2-1,0 1 1,-47 11 0,72-14-535,1 0 0,-1 0 0,0 0 0,0 0 0,0 0 0,1 1 0,-1-1 0,0 0 0,0 0 0,0 0 1,1 0-1,-1 0 0,0 0 0,0 0 0,0 0 0,0 0 0,1 0 0,-1 1 0,0-1 0,0 0 0,0 0 0,0 0 1,0 0-1,0 0 0,1 1 0,-1-1 0,0 0 0,0 0 0,0 0 0,0 1 0,0-1 0,0 0 0,0 0 0,0 0 1,0 1-1,0-1 0,0 0 0,0 0 0,0 0 0,0 0 0,0 1 0,0-1 0,0 0 0,0 0 0,0 0 0,0 1 1,0-1-1,0 0 0,0 0 0,-1 0 0,1 0 0,0 1 0,0-1 0,0 0 0,0 0 0,0 0 0,0 0 0,-1 0 1,1 1-1,0-1 0,0 0 0,0 0 0,17 5-26,-16-5 50,53 9 269,-39-7-337,1 0 1,-1 1-1,0 0 1,0 1-1,0 1 1,-1 0-1,0 1 1,0 1-1,16 10 1,-28-16 99,0 0 0,0 1 0,0-1 1,0 1-1,-1 0 0,1 0 0,-1-1 1,1 1-1,-1 0 0,0 0 0,1 1 1,-1-1-1,0 0 0,0 0 1,-1 0-1,1 1 0,0-1 0,-1 0 1,1 1-1,-1-1 0,0 1 0,0-1 1,0 0-1,0 1 0,0-1 0,-1 1 1,1-1-1,-1 0 0,1 1 0,-1-1 1,0 0-1,0 0 0,0 0 1,0 1-1,0-1 0,-1 0 0,1 0 1,-1 0-1,1-1 0,-1 1 0,0 0 1,-1 1-1,-6 5 490,0 1 1,0-2 0,-1 0-1,0 0 1,0 0-1,0-1 1,-13 5-1,12-6-294,-1 0 0,1-1 0,-1-1 0,0 1 0,0-2 0,0 0 0,-1 0 0,1-1 0,0-1 0,-15 0 0,27 0-269,-1 0 0,1 0 0,0 0 0,-1 0 0,1 0 0,0 0 1,-1 0-1,1-1 0,0 1 0,-1 0 0,1 0 0,0 0 0,0 0 0,-1 0 0,1 0 0,0-1 0,-1 1 0,1 0 1,0 0-1,0 0 0,-1-1 0,1 1 0,0 0 0,0 0 0,0-1 0,0 1 0,-1 0 0,1 0 0,0-1 0,0 1 1,0 0-1,0 0 0,0-1 0,0 1 0,0 0 0,-1-1 0,1 1 0,0 0 0,0-1 0,0 1 0,0 0 0,1-1 0,9-14-2219,20-9-3519,8 4-444,8-2-2333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3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 16656,'0'0'2103,"-13"0"-112,-1 1-1422,0 0-1,0 1 0,1 1 1,-1 0-1,1 1 0,-15 6 0,24-8-419,-1-1 0,1 1 0,0 0 1,0 1-1,0-1 0,0 1 0,0 0 0,1 0 0,-1 0 0,1 0 0,0 0 0,0 1 0,0-1 0,0 1 0,1 0 0,-1 0 0,1 0 0,0 0 0,0 1 0,1-1 0,-1 0 0,1 1 0,0-1 0,0 1 0,0 8 0,1-11-115,1 0 0,-1 0-1,1 0 1,0-1 0,0 1 0,-1 0 0,1 0-1,1-1 1,-1 1 0,0 0 0,0-1 0,0 1-1,1-1 1,-1 0 0,1 1 0,-1-1 0,1 0-1,0 0 1,-1 0 0,1 0 0,0 0 0,0 0 0,0-1-1,-1 1 1,1-1 0,0 1 0,0-1 0,0 0-1,0 1 1,0-1 0,0 0 0,2-1-1,11 3 135,-1-2-1,30-2 1,-36 1-143,1-1 0,-1 0 0,0-1 1,0 0-1,0 0 0,0-1 1,-1 0-1,1 0 0,-1 0 1,0-1-1,0-1 0,0 1 0,-1-1 1,0 0-1,0 0 0,-1-1 1,1 1-1,-1-1 0,-1-1 1,1 1-1,-1-1 0,5-14 0,-9 22-32,0 0 0,0 0 0,0 0 0,-1 1 0,1-1-1,0 0 1,0 0 0,0 0 0,0 0 0,0 0-1,0 0 1,0 0 0,0 0 0,0 0 0,0 0-1,-1 0 1,1 0 0,0 0 0,0-1 0,0 1-1,0 0 1,0 0 0,0 0 0,0 0 0,0 0 0,0 0-1,0 0 1,0 0 0,-1 0 0,1 0 0,0 0-1,0 0 1,0 0 0,0 0 0,0 0 0,0 0-1,0-1 1,0 1 0,0 0 0,0 0 0,0 0-1,0 0 1,0 0 0,0 0 0,0 0 0,0 0-1,0 0 1,0 0 0,0-1 0,0 1 0,0 0 0,0 0-1,0 0 1,0 0 0,0 0 0,0 0 0,0 0-1,0 0 1,0 0 0,0 0 0,0 0 0,0-1-1,0 1 1,1 0 0,-10 9-428,-9 14-483,14-15 247,1 0-1,0 0 1,0 0-1,1 1 1,-2 8-1,2 4-3591,1 0-3935,1-15-1988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4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1057,'0'0'11365,"9"-11"-5791,-4 3-5184,34-42 4574,-35 46-4581,-1 1 0,1 0 1,0-1-1,0 2 0,0-1 0,0 0 1,0 1-1,1 0 0,-1-1 0,1 2 0,-1-1 1,1 1-1,7-2 0,-9 2-368,0 1 1,0 0-1,0 0 0,0 0 0,0 0 0,0 0 1,-1 0-1,1 1 0,0-1 0,0 1 0,0 0 1,-1 0-1,1 0 0,0 0 0,-1 1 1,1-1-1,-1 0 0,1 1 0,-1 0 0,0 0 1,5 4-1,-6-4-12,0 1 0,1 0 0,-1 0 1,0 0-1,0-1 0,-1 1 0,1 0 1,0 0-1,-1 0 0,0 0 0,0 0 1,0 0-1,0 0 0,0 0 0,-1 0 0,1 0 1,-1 0-1,0 0 0,0 0 0,0 0 1,-2 5-1,-26 31 270,25-36-190,1 0 0,0 0 1,0 1-1,0-1 0,1 1 0,-1 0 0,1 0 0,-1 0 0,1 0 0,1 0 0,-1 0 0,1 1 0,-3 8 0,8-12-37,0 0 1,0-1-1,-1 1 1,1 0-1,0-1 1,0 0-1,0 0 0,0 0 1,6-2-1,1 0-22,1-1-1,-1 0 1,0-1 0,0 0-1,0-1 1,0 0-1,-1-1 1,0 0-1,0-1 1,-1 0-1,0 0 1,0-1 0,0 0-1,-1-1 1,-1 0-1,10-14 1,-15 21-15,-1-1 0,1 1-1,-1-1 1,0 0 0,0 1 0,0-1 0,0 0 0,-1 0 0,1 0 0,-1 0 0,0-5-1,1 7-9,-1 1 0,0 0 0,0 0 0,0-1 0,0 1 0,-1 0 0,1 0 0,0-1 0,0 1 0,0 0 0,0 0-1,0 0 1,0-1 0,0 1 0,0 0 0,0 0 0,0 0 0,-1-1 0,1 1 0,0 0 0,0 0 0,0 0 0,0 0-1,-1-1 1,1 1 0,0 0 0,0 0 0,0 0 0,-1 0 0,1 0 0,0 0 0,0 0 0,0 0 0,-1-1-1,1 1 1,0 0 0,0 0 0,-1 0 0,1 0 0,0 0 0,0 0 0,0 0 0,-1 0 0,1 0 0,0 1 0,0-1-1,-1 0 1,1 0 0,0 0 0,0 0 0,0 0 0,-1 0 0,1 0 0,0 0 0,0 1 0,0-1 0,0 0 0,-1 0-1,-9 9-94,9-7 99,1 0 1,-1-1-1,1 1 0,-1-1 0,1 1 0,0 0 0,0-1 0,0 1 0,0 0 1,0 0-1,0-1 0,0 1 0,0 0 0,1-1 0,-1 1 0,1-1 0,-1 1 1,1 0-1,-1-1 0,1 1 0,0-1 0,0 1 0,0-1 0,0 0 1,0 1-1,2 1 0,0-1 11,0 0 1,0-1 0,0 1-1,1 0 1,-1-1 0,0 0-1,1 0 1,-1 0 0,1 0-1,-1-1 1,1 0 0,4 1-1,1-1 19,1 0-1,-1-1 0,1 0 0,-1 0 1,0-1-1,0 0 0,0 0 1,0-1-1,14-7 0,77-72 150,-95 85-448,-5 10 214,-6 19 195,5-27-128,1-3-3,-1-1 1,1 1 0,-1-1 0,1 1 0,0-1-1,0 1 1,0-1 0,-1 1 0,1-1-1,1 1 1,-1-1 0,0 1 0,0 0 0,1-1-1,-1 1 1,1-1 0,-1 1 0,1-1-1,-1 0 1,1 1 0,0-1 0,0 0 0,0 1-1,0-1 1,0 0 0,0 0 0,2 2-1,1-1 28,0-1 0,0 0-1,0 0 1,0-1-1,0 1 1,0-1 0,0 0-1,0 0 1,4-1-1,6 1-13,174-17-26,-178 30-1398,4 5-1918,-13-18 3218,-1 0-1,1 0 1,0 1 0,-1-1-1,1 0 1,-1 0 0,1 0-1,0 0 1,-1 0 0,1 0-1,0 0 1,-1 0 0,1 0-1,-1-1 1,1 1 0,0 0-1,-1 0 1,1 0 0,-1-1-1,1 1 1,-1 0 0,1-1-1,-1 1 1,1 0 0,-1-1-1,1 1 1,-1-1 0,1 1-1,-1-1 1,0 1 0,1-1-1,-1 1 1,0-1 0,1 1-1,-1-1 1,0 0 0,1 0-1,6-16-6462,0-6-3026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4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17040,'0'0'2723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4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1 14414,'0'0'11653,"0"11"-11113,-1 27-314,9 76 1,-8-111-227,6 31 15,-2 0 0,-2 0 0,-1 0 0,-6 61 0,3-90 131,1 1 1,-1-1-1,-1 0 1,1 0-1,-1 0 0,1 0 1,-1-1-1,-1 1 1,1-1-1,-1 0 0,0 0 1,0 0-1,0 0 1,0-1-1,-1 1 0,1-1 1,-1 0-1,0-1 1,0 1-1,0-1 0,0 0 1,0 0-1,0 0 1,-1-1-1,1 0 0,-1 0 1,1 0-1,-1-1 1,1 0-1,-1 0 0,1 0 1,-8-2-1,11 1-125,0 0 0,0 1-1,1-1 1,-1 0 0,1 0-1,-1-1 1,1 1 0,-1 0-1,1 0 1,0-1 0,0 1-1,-1-1 1,1 1 0,0-1-1,0 1 1,1-1 0,-1 0-1,0 1 1,0-1 0,1 0 0,-1 0-1,1 0 1,-1-3 0,-2-48 17,3 47-34,-1-5-190,2-1 0,-1 1 0,2-1 0,-1 1 0,2 0-1,-1 0 1,8-17 0,-8 24 120,0-1 0,1 1 0,-1-1 0,1 1 0,0 0 0,1 0 0,-1 0 1,1 1-1,-1-1 0,1 1 0,0 0 0,0 0 0,1 0 0,-1 0 0,1 1 0,-1 0 0,1 0 0,0 0 0,8-2 0,71-8-5784,-46 8 410,12-3-5184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5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12332,'0'0'12908,"56"-8"-12876,-14 4-64,8 1-1217,4 1-1858,1-5-2178,3 1-7912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5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107 196 15150,'0'0'2579,"-9"1"-471,1 0-1827,1 0-1,0 0 1,-1 1-1,1 0 1,0 0-1,-9 5 0,13-6-219,1 0 0,-1 1 0,1-1 0,0 1 0,0-1 0,0 1 0,0 0 0,0 0 0,0 0 0,0 0 0,0 0-1,1 0 1,-1 0 0,1 1 0,0-1 0,-1 1 0,1-1 0,0 1 0,1-1 0,-1 1 0,0 0 0,1-1 0,-1 1-1,1 5 1,0-7-33,1 0-1,-1 0 0,0 0 0,1 0 0,-1 0 0,1 0 0,-1 0 0,1 0 0,0 0 0,-1 0 1,1 0-1,0-1 0,0 1 0,0 0 0,-1 0 0,1-1 0,0 1 0,0-1 0,0 1 1,0-1-1,0 1 0,0-1 0,0 1 0,0-1 0,1 0 0,-1 0 0,0 1 0,0-1 0,0 0 1,0 0-1,0 0 0,0 0 0,0 0 0,1-1 0,-1 1 0,0 0 0,0 0 0,2-2 1,3 2 27,1-2 0,0 1 0,0-1 0,-1 0 0,10-5 0,1-2-196,-2-1 0,0-1 1,0-1-1,-1 0 0,0-1 0,21-26 0,-13 10-335,0-1 1,25-48-1,-37 56 415,-7 14 268,-4 9 875,-14 33 420,-18 57-1,30-80-1158,0 0 0,1 1 0,0-1 0,1 1 0,0-1 0,1 1 0,0 0 0,1-1 0,3 20 0,-3-28-296,0 0 0,0 0 1,1 0-1,-1-1 0,1 1 0,0-1 0,-1 1 0,1-1 1,0 1-1,1-1 0,-1 0 0,0 0 0,0 0 1,1-1-1,0 1 0,-1 0 0,1-1 0,0 0 1,-1 1-1,1-1 0,0 0 0,0-1 0,0 1 0,0 0 1,0-1-1,0 0 0,0 1 0,0-1 0,0 0 1,0-1-1,5 0 0,1 0 15,1 0 1,-1 0-1,1-1 0,-1-1 1,0 1-1,0-2 1,0 1-1,15-10 0,-13 6-69,0-1 0,-1-1 0,0 0 0,12-13-1,-18 18-81,-1 0-1,0-1 0,1 1 1,-2-1-1,1 1 0,0-1 0,-1 0 1,0 0-1,0 0 0,0 0 1,-1 0-1,0-1 0,1-6 0,-2 11 81,0 1 0,-1 0-1,1 0 1,0-1 0,-1 1-1,1 0 1,0 0 0,-1 0-1,1 0 1,-1 0-1,1 0 1,0 0 0,-1-1-1,1 1 1,-1 0 0,1 0-1,0 0 1,-1 1 0,1-1-1,-1 0 1,1 0 0,0 0-1,-1 0 1,1 0-1,0 0 1,-1 0 0,1 1-1,-1-1 1,1 0 0,0 0-1,0 1 1,-1-1 0,1 0-1,0 0 1,-1 1-1,1-1 1,-1 1 0,-13 9-31,10-6-5,3-2 152,-1 0 0,0-1 1,1 1-1,-1 0 0,0 0 0,0-1 0,0 1 0,0-1 1,0 0-1,-1 0 0,1 0 0,0 0 0,0 0 0,-1 0 1,1 0-1,-1-1 0,1 1 0,-1-1 0,-2 0 0,4 1-125,0 0-1,0 0 0,-1 0 0,1 1 0,1-1 0,-1 0 0,0 0 1,0 1-1,0-1 0,1 0 0,-1 1 0,0-1 0,1 1 1,0-1-1,-1 1 0,1-1 0,0 1 0,-1 2 0,-4 31-28,4-29 43,1-1 0,-1 0 0,1 0 0,0 0 1,1 1-1,-1-1 0,1 0 0,2 9 0,-2-12-32,0 0-1,0-1 0,1 1 0,-1 0 0,0-1 0,1 1 0,-1-1 1,1 1-1,0-1 0,-1 0 0,1 0 0,0 1 0,0-1 0,0-1 1,-1 1-1,1 0 0,0 0 0,0-1 0,0 1 0,0-1 1,1 1-1,-1-1 0,0 0 0,2 0 0,53 1-3366,-49-2 2064,0 0 1,0 0 0,0-1-1,16-5 1,16-12-6547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6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29 12236,'0'0'12961,"-9"-6"-11765,5 4-1131,0-1-1,0 1 1,0-1 0,0 1-1,0 0 1,0 0 0,-1 1-1,1-1 1,0 1 0,-1 0-1,1 1 1,-1-1-1,0 1 1,1-1 0,-1 1-1,1 1 1,-1-1 0,0 1-1,1-1 1,-1 1 0,1 1-1,0-1 1,-1 1 0,1-1-1,0 1 1,-5 3 0,3-1 53,1-1 1,0 1-1,0 0 1,1 0-1,-1 0 1,1 1-1,0-1 1,0 1-1,0 0 1,1 0-1,-4 7 1,6-10-104,0 0-1,0-1 1,0 1-1,1 0 1,-1 0 0,1 0-1,-1 0 1,1-1 0,0 1-1,0 0 1,0 0-1,0 0 1,0 0 0,0 0-1,0 0 1,1 0 0,-1 0-1,1-1 1,-1 1-1,1 0 1,0 0 0,0-1-1,-1 1 1,1 0 0,0-1-1,1 1 1,-1-1-1,0 1 1,0-1 0,1 1-1,-1-1 1,1 0 0,-1 0-1,1 0 1,-1 0-1,1 0 1,0 0 0,0 0-1,2 1 1,11 3-371,-1-1 0,1 0 1,0-1-1,0 0 0,1-1 0,-1-1 1,29-1-1,-28-1-2601,1 0-1,0-2 1,29-7 0,-10-3-8190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6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6 16560,'0'0'8712,"-8"11"-8066,-25 34-171,32-44-459,0 0 0,0 1 1,1-1-1,-1 0 0,0 0 0,1 0 1,-1 0-1,1 1 0,-1-1 0,1 0 0,0 1 1,-1-1-1,1 0 0,0 1 0,0-1 1,0 0-1,0 1 0,0-1 0,0 0 0,1 1 1,-1-1-1,0 0 0,1 0 0,-1 1 1,1-1-1,-1 0 0,1 0 0,-1 1 1,1-1-1,0 0 0,0 0 0,-1 0 0,1 0 1,0 0-1,0 0 0,0 0 0,0 0 1,0-1-1,1 1 0,-1 0 0,0-1 0,0 1 1,0-1-1,1 1 0,-1-1 0,0 1 1,0-1-1,3 0 0,1 2 59,0-1 0,0 0-1,0 0 1,0 0 0,1-1 0,-1 0-1,0 0 1,0 0 0,11-2 0,-8-3-96,1 1 0,0-1 0,-1-1 0,0 0 0,0 0 0,0 0 0,-1-1 0,0 0 0,-1-1 0,1 0 0,-1 0 0,-1 0 0,1 0 0,3-11 0,-9 19 24,0-1 1,0 1 0,0 0 0,0 0-1,0 0 1,0-1 0,0 1-1,0 0 1,0 0 0,0 0 0,0-1-1,0 1 1,0 0 0,0 0-1,0 0 1,0-1 0,-1 1-1,1 0 1,0 0 0,0 0 0,0 0-1,0-1 1,-1 1 0,1 0-1,0 0 1,0 0 0,0 0-1,0 0 1,-1 0 0,1 0 0,0 0-1,0-1 1,-1 1 0,1 0-1,0 0 1,0 0 0,0 0-1,-1 0 1,1 0 0,0 0 0,0 0-1,0 0 1,-1 0 0,1 0-1,0 1 1,0-1 0,-1 0-1,1 0 1,0 0 0,0 0 0,0 0-1,-1 0 1,1 0 0,0 1-1,0-1 1,0 0 0,0 0-1,0 0 1,-1 0 0,1 1 0,0-1-1,0 0 1,0 0 0,0 0-1,0 1 1,-15 8 537,9-3-363,1 0 0,0 0 0,0 1 1,0-1-1,1 1 0,0 0 0,0 0 0,1 1 1,0-1-1,0 1 0,1 0 0,0 0 1,0-1-1,1 1 0,0 1 0,0-1 1,1 10-1,0-17-216,0 0 0,1-1 0,-1 1 1,0 0-1,0 0 0,1 0 0,-1 0 0,1-1 1,-1 1-1,0 0 0,1-1 0,-1 1 0,1 0 0,0-1 1,-1 1-1,1 0 0,-1-1 0,1 1 0,0-1 0,0 1 1,-1-1-1,1 1 0,0-1 0,0 0 0,-1 1 1,1-1-1,0 0 0,0 0 0,0 0 0,0 1 0,0-1 1,-1 0-1,1 0 0,0 0 0,0 0 0,0 0 0,0-1 1,0 1-1,1 0 0,0-1-331,-1 1 1,1-1-1,-1 1 0,1-1 0,-1 1 0,1-1 1,-1 0-1,1 0 0,-1 1 0,1-1 1,-1 0-1,0-1 0,1 1 0,-1 0 1,0 0-1,0 0 0,0-1 0,0 1 1,0 0-1,1-3 0,3-19-5845,-2-5-4644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7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1 14286,'0'0'13917,"0"9"-12545,1 20-450,0 61 1167,-1-82-2091,-1 0 1,0 0 0,0 0 0,-1 0 0,0 0-1,0 0 1,-1 0 0,-5 11 0,4-11-804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7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85 13741,'0'0'5456,"1"-10"-1185,5-31-818,-6 39-3323,1 1-1,-1 0 0,0 0 0,0 0 1,0 0-1,0 0 0,0 0 0,0 0 0,0-1 1,-1 1-1,1 0 0,0 0 0,-1 0 1,1 0-1,-1 0 0,1 0 0,-1 0 0,1 0 1,-1 0-1,1 0 0,-1 1 0,0-1 0,0 0 1,0 0-1,1 0 0,-3 0 0,1 0-70,0 0-1,0 0 0,0 0 0,-1 1 1,1-1-1,0 1 0,-1 0 0,1-1 0,-1 1 1,1 0-1,-5 1 0,-1 0-107,0 0-1,0 1 1,0 0 0,1 1-1,-16 6 1,-32 29 30,53-36 12,-1 0 0,1 1 0,-1-1 0,1 1 0,0-1 0,0 1 0,0 0 0,0 0 0,0 0 0,1 0 0,-1 0-1,1 1 1,0-1 0,0 0 0,0 1 0,-1 5 0,3-8 7,-1 0-1,1 0 0,-1 0 0,1 0 1,0 0-1,-1 0 0,1 0 0,0 0 1,0 0-1,-1 0 0,1-1 1,0 1-1,0 0 0,0 0 0,0-1 1,0 1-1,0-1 0,0 1 0,0-1 1,1 1-1,-1-1 0,0 0 0,0 0 1,0 1-1,0-1 0,2 0 1,39 5 38,-35-4-62,32 1-97,-22-1 54,-1 0 0,1 1 0,23 6-1,-39-8 80,-1 0-1,1 0 0,0 0 1,0 1-1,-1-1 0,1 0 1,0 1-1,0-1 0,-1 1 1,1-1-1,0 1 0,-1-1 1,1 1-1,-1 0 0,1-1 1,0 1-1,-1-1 0,0 1 1,1 0-1,-1 0 0,1-1 1,-1 1-1,0 0 0,1 0 1,-1-1-1,0 1 0,0 1 1,-7 24 703,-26 16 494,24-35-1173,-1 0-1,1 0 0,-1-1 0,0-1 0,-15 7 0,20-10-32,0 0-1,0 0 1,-1 0-1,1-1 1,0 0-1,-1 0 1,1 0-1,0-1 1,-1 1-1,1-1 1,-1-1-1,1 1 1,-9-3-1,13 3-66,0 0 0,0-1-1,0 1 1,0-1 0,0 1 0,0-1-1,0 0 1,1 1 0,-1-1 0,0 0-1,0 0 1,1 1 0,-1-1 0,0 0 0,1 0-1,-1 0 1,1 0 0,-1 0 0,1 0-1,0 0 1,-1 0 0,1 0 0,0 0-1,0 0 1,0 0 0,-1 0 0,1 0-1,0 0 1,1 0 0,-1 0 0,0 0 0,0 0-1,0 0 1,0 0 0,1 0 0,-1 0-1,1 0 1,0-1 0,-1-1-222,1 1 0,1-1 0,-1 1 0,0-1 1,1 1-1,-1 0 0,1-1 0,0 1 0,0 0 0,0 0 0,0 0 0,0 0 0,2-1 0,59-27-13230,-39 18 2791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8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22 213 12364,'0'0'17777,"-16"70"-17393,13-48-160,1 1-64,2-2-96,0-4 0,0-6-672,0-5-1122,0-18-9064,8-15 96</inkml:trace>
  <inkml:trace contextRef="#ctx0" brushRef="#br0" timeOffset="1">54 1 15695,'0'0'4388,"-19"54"-3972,19-28-352,5 1-768,9-5-2627,0-3-4997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8.6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14286,'0'0'10089,"-5"11"-8610,-3 3-1162,0-2 359,1 1-1,0 0 1,1 0 0,1 1 0,-6 19 0,14-32-581,-1-1 0,0 1 1,0 0-1,0 0 0,1-1 1,-1 0-1,0 1 0,1-1 0,-1 0 1,0 0-1,1 0 0,4-1 1,-4 1 21,96-9 275,-76 6-267,0 0-1,0 1 0,0 2 1,26 2-1,-29 10 39,-18-10-163,-1-1 1,1 1 0,0-1-1,-1 1 1,1-1 0,0 0-1,0 0 1,0 0-1,0 0 1,0 0 0,0-1-1,2 1 1,17 1-1,0-1 0,-1-1 0,35-5 0,-32 2 0,0 1 0,34 3 0,-34 6-2957,-22-6 2468,0 0 1,0 0-1,1 0 1,-1 0-1,0 0 1,0 0-1,0 0 1,-1 0 0,1 0-1,0 1 1,0-1-1,-1 0 1,1 1-1,-1-1 1,1 0-1,-1 1 1,1-1-1,-1 1 1,0-1-1,0 1 1,0 2-1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0:29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23446,'0'0'4773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2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431 26 17585,'0'0'4382,"-9"-3"-2417,-7-3-1531,-1 2 0,0 0 0,0 1 0,0 0 0,-1 2 0,1 0 0,-1 1 0,1 1 0,0 0 0,-25 6 0,28-5-163,1 1-1,-1 1 1,1 0 0,0 1 0,0 1-1,1-1 1,0 2 0,0 0 0,0 1-1,1 0 1,0 0 0,0 1 0,1 1-1,-10 11 1,18-19-271,0 0 0,1 0 0,-1 0 0,1 0 0,0 0 0,-1 0 0,1 1 0,0-1 0,0 0 0,0 1 0,1-1 0,-1 0 0,1 1 0,-1-1 0,1 1 0,0-1 0,0 1 0,0 0 0,0 2 0,1-3 0,0 0 0,0 0 0,0 0 0,0-1 0,0 1 0,0 0 0,0 0 0,1-1 0,-1 1 0,1-1 0,-1 1 0,1-1 0,0 0 0,0 0 0,-1 1 0,1-1 0,4 1 0,5 2 0,1 0 0,0 0 0,0-1 0,1-1 0,-1 0 0,13-1 0,64 3-2846,44-6-8946,-93-2-3486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3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 14318,'0'0'16079,"-24"67"-14286,18-42-1216,1-3-577,2 0 0,3-3 0,0-5 0,1-2 0,12-7-545,3-5-768,6-1-609,4-16-896,-1-6-1250,1-6-1890,-3 1-2754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3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1 10474,'0'0'13965,"-37"68"-12491,25-38-321,-1-1-321,6 1-447,1-1-257,6-1-64,0-8-352,0-5-1602,0-7-512</inkml:trace>
  <inkml:trace contextRef="#ctx0" brushRef="#br0" timeOffset="1">0 95 18834,'0'0'11371,"53"21"-11147,-11-18-160,5-3-1826,-5 0-4067,1 0-5830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3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21685,'0'0'10570,"61"61"-15023,-41-55-4611</inkml:trace>
  <inkml:trace contextRef="#ctx0" brushRef="#br0" timeOffset="1">15 208 18802,'0'0'13837,"30"11"-17553,-7-18-6309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4.7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15983,'0'0'3550,"2"11"-1612,4 29-381,-2 1 1,-2 65-1,2 43 1763,-4-148-3270,0 0 0,0 0 0,0 0 0,0-1 0,0 1 0,1 0 0,-1 0 0,0-1 0,0 1 0,1 0 0,-1-1 0,0 1 0,1 0 0,-1-1 0,1 1 0,-1 0 0,1-1 0,-1 1 0,1-1 0,-1 1 0,1-1 0,-1 1 0,1-1 0,0 1 0,-1-1 0,1 0 0,0 1 0,1-1 0,23-4 1025,19-24-317,17-34-734,-44 44-32,1 0 0,37-30 0,-53 47-799,4-3 1766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5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29 1922,'0'0'9993,"9"-3"-6507,2 1-2359,13-4 273,-5-5 2431,-26 8 4519,-37 0-7374,26 3-846,1 1 0,-1 0 0,1 1 0,-1 1 0,1 1-1,-29 10 1,40-12-98,1 0 1,-1 1-1,1 0 0,0 0 0,0 0 0,0 0 1,0 1-1,0 0 0,1 0 0,0 1 0,0-1 1,0 1-1,0-1 0,1 1 0,-1 1 0,2-1 1,-1 0-1,0 1 0,1-1 0,0 1 0,0 0 1,1 0-1,-2 8 0,2-11-32,1 1 0,-1-1 0,1 0 0,0 0 0,0 0 0,0 1 0,0-1 0,1 0 0,-1 0 0,1 0 0,0 0 0,0 0 0,0 0 0,0 0 0,1 0 0,-1 0 0,1 0 0,-1 0 0,1-1 0,0 1 0,0-1 0,1 1 0,-1-1 0,0 0 0,4 3 0,2-1 0,0 0 0,0-1 0,0 0 0,0 0 0,0-1 0,0 0 0,1-1 0,12 2 0,62 2-2139,-59-5 512,-1-1 0,1 0 0,-1-2 0,1-1 0,-1-1 0,25-9 1,-11-1-5378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5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6 4452,'0'0'18092,"-10"-2"-15151,5 1-2736,0 0-1,0 0 0,0 1 0,0-1 1,0 1-1,0 0 0,0 1 1,0-1-1,0 1 0,0 0 0,0 0 1,0 1-1,0-1 0,1 1 0,-1 0 1,1 0-1,-1 1 0,-6 4 0,5-2-11,-1 0 0,1 0-1,-1 1 1,1 0 0,1 0-1,-1 1 1,1 0-1,1-1 1,-1 2 0,1-1-1,-5 12 1,9-18-181,1 0 0,-1 0 0,1-1 0,-1 1 0,1 0 0,-1-1 0,1 1 0,0 0 0,-1-1-1,1 1 1,0-1 0,0 1 0,0-1 0,-1 1 0,1-1 0,0 1 0,0-1 0,0 0 0,0 1 0,0-1 0,-1 0 0,1 0 0,0 0 0,0 0 0,0 0 0,0 0 0,0 0 0,0 0-1,0 0 1,0 0 0,0-1 0,0 1 0,36-2 219,54-18-59,-67 14-293,0 0 1,1 2-1,43-3 1,-67 7 115,0 0-1,0 0 1,0 1 0,0-1 0,0 0 0,0 1-1,-1-1 1,1 1 0,0-1 0,0 1-1,0-1 1,0 1 0,-1 0 0,1-1 0,0 1-1,0 0 1,-1 0 0,1-1 0,-1 1-1,1 0 1,-1 0 0,1 0 0,-1 0-1,1 0 1,-1 0 0,0 0 0,0 0 0,1 0-1,-1 0 1,0-1 0,0 1 0,0 1-1,0-1 1,0 0 0,0 0 0,0-1-1,0 1 1,-1 2 0,1-2-72,-1 0 0,1 1 0,0-1-1,0 0 1,0 0 0,0 0 0,0 0 0,0 1-1,0-1 1,0 0 0,1 0 0,-1 0 0,0 0 0,1 0-1,-1 0 1,1 1 0,-1-1 0,1 0 0,-1 0 0,1 0-1,0 0 1,-1-1 0,1 1 0,0 0 0,0 0-1,0 0 1,0-1 0,0 1 0,0 0 0,0-1 0,0 1-1,0-1 1,0 1 0,0-1 0,0 1 0,0-1 0,0 0-1,2 0 1,6 0-1506,0 0 0,0-1-1,-1 0 1,1-1-1,0 0 1,-1-1 0,1 0-1,-1 0 1,11-6 0,15-6-9569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6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16 8648,'0'0'16704,"-6"-4"-16651,4 3-45,0-1 0,0 1 0,0 0 0,0 0-1,0 0 1,0 0 0,0 0 0,-1 1 0,1-1 0,0 1-1,0-1 1,0 1 0,-1 0 0,1 0 0,-4 0-1,-40 20 2596,27-7-347,19-12-2240,0-1-1,0 0 1,0 0 0,0 1-1,0-1 1,0 0 0,0 0-1,0 1 1,1-1-1,-1 0 1,0 0 0,0 0-1,0 1 1,0-1 0,1 0-1,-1 0 1,0 0 0,0 0-1,0 1 1,0-1 0,1 0-1,-1 0 1,0 0 0,0 0-1,1 0 1,-1 0 0,0 0-1,0 1 1,1-1 0,-1 0-1,0 0 1,0 0 0,1 0-1,-1 0 1,0 0 0,0 0-1,1 0 1,-1 0 0,0-1-1,0 1 1,1 0 0,-1 0-1,54-5-1564,-28 2-28,-11 3 300,-7-1 754,0 1-1,1 0 1,-1 1-1,0-1 1,0 1-1,11 3 1,-18-3 548,1 0 1,0 0 0,0 0 0,-1 0 0,1 0 0,0 0-1,-1 0 1,0 0 0,1 1 0,-1-1 0,0 1-1,1-1 1,-1 1 0,0-1 0,0 1 0,0 0 0,0 0-1,-1-1 1,1 1 0,0 0 0,-1 0 0,1 0-1,-1 0 1,0 0 0,1-1 0,-1 1 0,0 0-1,0 0 1,0 0 0,-1 0 0,1 0 0,-1 2 0,0-1 176,0 0 0,0 0 0,-1-1 0,1 1 0,-1 0 0,1-1 1,-1 1-1,0-1 0,0 0 0,0 1 0,0-1 0,-1 0 1,1 0-1,-1 0 0,1-1 0,-1 1 0,-5 2 0,-51 22 2490,57-25-2574,-8 3 142,2 0-76,0-1 0,0 1 1,0-2-1,0 1 0,-1-1 1,1 0-1,-1-1 1,0 0-1,1-1 0,-1 1 1,-13-3-1,21 2-207,1 0-1,-1-1 1,1 1 0,0 0 0,-1-1-1,1 1 1,0-1 0,0 1 0,-1 0-1,1-1 1,0 1 0,0-1 0,0 1-1,-1-1 1,1 1 0,0-1 0,0 1-1,0-1 1,0 1 0,0-1 0,0 1-1,0-1 1,0 1 0,0-1 0,0 1-1,0-1 1,0 1 0,1-1 0,-1 1-1,0-1 1,0 1 0,0-1 0,1 1-1,-1-1 1,0 1 0,1 0 0,-1-1-1,0 1 1,1-1 0,13-18-2821,12 0-2020,7-1-1712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6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1 19314,'0'0'5600,"-10"5"-3304,5-3-2144,1 0-11,1-1-1,-1 1 1,0 0 0,0 0-1,1 0 1,-1 1-1,1-1 1,0 1 0,0 0-1,0 0 1,0 0-1,0 0 1,0 0 0,1 0-1,0 1 1,0 0-1,0-1 1,0 1 0,0 0-1,1 0 1,-1 0-1,1 0 1,0 0 0,0 6-1,1-8-138,1-1-1,-1 1 0,1-1 1,-1 0-1,1 1 0,0-1 1,-1 1-1,1-1 0,0 0 1,0 1-1,0-1 1,0 0-1,0 0 0,1 0 1,-1 0-1,0 0 0,0 0 1,1 0-1,-1 0 0,1-1 1,-1 1-1,1 0 1,-1-1-1,1 0 0,-1 1 1,1-1-1,-1 0 0,1 1 1,-1-1-1,4 0 0,58 2-379,-48-3 148,1 0-69,0-1-1,0-1 0,0 0 0,-1-1 0,21-8 0,-23 7 374,1 1-1,-1 0 1,1 0-1,0 2 0,0 0 1,0 0-1,24 1 1,-35 2-70,0-1 0,1 1 0,-1 0 1,0 1-1,0-1 0,0 0 0,0 1 1,0 0-1,0-1 0,-1 1 0,4 3 1,-3-3 4,-1 0 0,1 1 1,0-1-1,0-1 0,0 1 1,0 0-1,1-1 0,-1 0 0,0 0 1,0 0-1,1 0 0,-1 0 1,6 0-1,6-1-282,0-1 0,0 0 0,0-1 0,23-6 0,56-26-9962,-59 18 2291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6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10378,'0'0'10282,"-7"11"-8382,-20 33-448,25-38-1579,0-1 0,0 1 0,0-1 0,1 1 0,0 0 0,0-1 0,0 1 0,1 0-1,0 0 1,0 0 0,1-1 0,-1 1 0,3 8 0,0 10-1329,-2 1 911,-2 1 0,-1 0 0,-7 39 0,-1-21 2622,-19 50 1,28-92-1086,0-8-240,3-22 252,6-41 524,-3 33-1299,2 1-1,2 0 1,1 0-1,22-49 1,-29 76-278,0 1 0,1 0 1,0 0-1,0 0 0,1 0 1,0 1-1,0 0 0,0 0 1,1 0-1,0 1 1,0 0-1,1 0 0,-1 0 1,1 1-1,0 0 0,0 0 1,0 1-1,1 0 1,-1 0-1,1 1 0,0-1 1,0 2-1,0-1 0,0 1 1,0 1-1,11-1 0,-17 1 48,-1 0 0,1 0-1,-1 0 1,1 0-1,-1 0 1,0 0 0,1 0-1,-1 0 1,1 0-1,-1 1 1,0-1 0,1 1-1,-1-1 1,1 1-1,-1-1 1,0 1 0,0 0-1,1-1 1,-1 1 0,0 0-1,0 0 1,0 0-1,0 0 1,0 0 0,0 0-1,0 1 1,0-1-1,-1 0 1,1 0 0,0 1-1,-1-1 1,1 0-1,-1 1 1,1-1 0,-1 0-1,0 1 1,0-1-1,1 1 1,-1-1 0,0 1-1,0-1 1,0 0-1,-1 1 1,1-1 0,0 1-1,0-1 1,-1 0-1,0 3 1,-1 2 292,-1 0 0,1 0 0,-1-1-1,0 1 1,-1-1 0,0 0 0,1 0 0,-2 0 0,-6 7-1,-52 37 1642,58-46-1829,0 0 1,-1 0-1,1 0 1,-1 0-1,0-1 1,0 0-1,0 0 1,0 0-1,0-1 1,-8 1-1,14-2-111,-1 0-1,1 0 1,-1 0-1,1 0 1,0-1-1,-1 1 1,1 0-1,0 0 1,-1 0-1,1-1 1,-1 1-1,1 0 1,0 0-1,0-1 1,-1 1-1,1 0 1,0-1 0,0 1-1,-1 0 1,1-1-1,0 1 1,0 0-1,0-1 1,-1 1-1,1 0 1,0-1-1,0 1 1,0-1-1,0 1 1,0-1-1,0 1 1,0 0-1,0-1 1,0 1 0,0-1-1,0 1 1,0 0-1,0-1 1,0 1-1,0-1 1,1 1-1,-1 0 1,0-1-1,0 1 1,0 0-1,0-1 1,1 1-1,-1 0 1,0-1-1,1 1 1,-1-1 0,14-20-2018,40-32-8432,-20 22 2787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7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 14990,'0'0'13309,"-7"11"-11745,-4 11-1201,1 1 0,1 0 0,1 0 0,2 1 0,0 0 0,1 1 0,-2 27 0,6-30-363,-1 39 0,2-57 0,0 0 0,0-1 0,0 1 0,1-1 0,0 1 0,0 0 0,0-1 0,0 1 0,0-1 0,1 0 0,0 1 0,3 4 0,-5-8-5,0 0 1,0 0-1,0 0 0,0 0 1,0 0-1,0 0 1,0 0-1,0 0 0,0 0 1,1 1-1,-1-1 0,0 0 1,0 0-1,0 0 1,0 0-1,0 0 0,0 0 1,0 0-1,1 0 0,-1 0 1,0 0-1,0 0 1,0 0-1,0 0 0,0 0 1,0 0-1,1 0 0,-1 0 1,0 0-1,0 0 1,0 0-1,0 0 0,0 0 1,0 0-1,0 0 0,1 0 1,-1-1-1,0 1 0,0 0 1,0 0-1,0 0 1,0 0-1,0 0 0,0 0 1,0 0-1,0 0 0,1 0 1,-1-1-1,0 1 1,0 0-1,0 0 0,0 0 1,0 0-1,0 0 0,0 0 1,0 0-1,0-1 1,0 1-1,3-13-650,-2-15-814,-1 28 1442,0-14-564,1 5 494,-1 0 0,0 0-1,-1 0 1,0 0 0,0 0-1,-1 0 1,0 0 0,0 0 0,-5-9-1,11 22 219,-1 0-1,1-1 1,0 1-1,0-1 1,1 0-1,-1 0 0,1 0 1,-1 0-1,1-1 1,0 0-1,0 0 1,0 0-1,0-1 1,0 1-1,0-1 1,0-1-1,1 1 1,-1-1-1,9 0 0,-6 1-151,0-1 0,-1 0-1,1-1 1,0 0 0,0 0-1,0 0 1,-1-1-1,1 0 1,-1-1 0,1 0-1,-1 0 1,0 0-1,8-6 1,-9 4 73,-1-1 1,0 1-1,-1-1 0,1 0 0,-1 0 1,0-1-1,3-6 0,4-7 960,-12 56-324,-5-7-678,3-20 0,1 0 0,0 0 0,0 0 0,1 0 0,0 0 0,1 1 0,0-1 0,0 0 0,2 10 0,-1-17-94,-1-1-1,1 0 1,0 1 0,-1-1-1,1 0 1,0 1 0,0-1 0,0 0-1,0 0 1,0 1 0,0-1-1,0 0 1,0 0 0,0 0-1,0-1 1,1 1 0,-1 0-1,0 0 1,1-1 0,-1 1-1,1-1 1,-1 1 0,0-1 0,1 1-1,-1-1 1,1 0 0,-1 0-1,1 0 1,0 0 0,-1 0-1,1 0 1,-1 0 0,1 0-1,-1-1 1,0 1 0,1-1-1,-1 1 1,3-2 0,1 1-570,0-1-1,-1 0 1,0 0 0,1 0 0,-1-1 0,0 0 0,0 1-1,0-1 1,-1-1 0,1 1 0,2-4 0,13-22-9373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7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0 17264,'0'0'10698,"-35"60"-10281,35-39-321,10 3-1666,7-6-2818,3-4-4164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7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0 14894,'0'0'10164,"-9"6"-7665,6-4-2317,-46 34 2864,46-33-2913,0 0-1,0 1 0,0-1 0,0 0 0,1 1 0,-1 0 0,1 0 0,0 0 0,0 0 0,1 0 1,-1 0-1,1 0 0,0 0 0,-1 5 0,2-8-132,0 0-1,1 0 1,-1 1-1,0-1 1,0 0 0,1 0-1,-1 0 1,1 0-1,-1 0 1,1 0-1,-1 0 1,1 0 0,0 0-1,0-1 1,-1 1-1,1 0 1,0 0 0,0 0-1,0-1 1,0 1-1,0-1 1,0 1 0,0 0-1,0-1 1,0 0-1,0 1 1,0-1-1,0 0 1,0 1 0,0-1-1,0 0 1,0 0-1,0 0 1,1 0 0,1 0-1,50 0-222,-41-1 66,10-1-836,0 0 0,28-9 0,-30 6 1120,1 2-1,-1 0 1,21-1 0,-39 5-44,0-1 1,0 1-1,0-1 0,0 1 0,-1 0 0,1 0 0,0-1 0,0 1 1,-1 1-1,1-1 0,-1 0 0,1 0 0,-1 0 0,0 1 0,1-1 0,-1 1 1,0-1-1,0 1 0,0 0 0,0-1 0,1 3 0,-1-1-3,1-1 0,-1 1 0,1-1 0,0 1-1,0-1 1,0 0 0,0 0 0,0 0 0,0 0 0,0-1-1,1 1 1,2 1 0,2-1-680,1 0 0,-1-1-1,0 0 1,0 0 0,1-1 0,-1 0-1,10-1 1,-7 0-1186,27-1-7865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8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87 277 16207,'0'0'7095,"2"-9"-5237,7-27-230,-9 35-1551,0 0-1,0 0 1,0 1 0,0-1-1,0 0 1,-1 0 0,1 1-1,0-1 1,0 0 0,0 0 0,-1 1-1,1-1 1,0 0 0,-1 1-1,1-1 1,-1 0 0,1 1-1,-1-1 1,1 1 0,-1-1-1,1 1 1,-1-1 0,1 1-1,-1-1 1,0 1 0,1 0 0,-1-1-1,0 1 1,1 0 0,-1-1-1,0 1 1,0 0 0,1 0-1,-1 0 1,0 0 0,0-1-1,-1 1 1,-31 1 838,29-1-697,2 0-216,0 0 0,0 1 1,0-1-1,0 1 0,0 0 1,0-1-1,0 1 0,0 0 1,1 0-1,-1 0 0,0 0 1,1 0-1,-1 1 0,1-1 1,-1 0-1,1 1 0,0-1 1,-1 1-1,1-1 0,0 1 1,0 0-1,0 0 0,0-1 1,0 1-1,1 0 0,-1 0 1,1 0-1,-1 0 0,1 0 1,-1 0-1,1 0 1,0 0-1,0 0 0,0 0 1,0 0-1,0 0 0,1 0 1,-1 0-1,1-1 0,0 3 1,0-2-17,1-1 1,-1 0 0,1 0 0,0 0 0,-1 0-1,1 0 1,0 0 0,0-1 0,-1 1 0,1-1-1,0 1 1,0-1 0,0 0 0,0 1 0,0-1-1,0 0 1,0 0 0,0 0 0,-1-1 0,1 1-1,3-1 1,42-10 58,-31 1-25,0 0-1,-1-1 1,-1-1-1,0 0 1,-1-1-1,0 0 1,-1-1-1,19-27 1,-1 3-260,-30 38 217,0-1 0,0 1 0,0 0 0,0-1 0,0 1-1,0 0 1,1 0 0,-1-1 0,0 1 0,0 0 0,0 0 0,0-1 0,0 1 0,1 0 0,-1 0 0,0 0 0,0-1-1,0 1 1,1 0 0,-1 0 0,0 0 0,0 0 0,0-1 0,1 1 0,-1 0 0,0 0 0,1 0 0,-1 0 0,0 0-1,0 0 1,1 0 0,-1 0 0,0 0 0,0 0 0,1 0 0,-1 0 0,0 0 0,1 0 0,-1 0 0,0 0-1,0 0 1,1 0 0,-1 0 0,0 0 0,0 1 0,1-1 0,-1 0 0,0 0 0,0 0 0,1 0 0,-1 0 0,0 1-1,0-1 1,0 0 0,0 0 0,1 1 0,1 23-382,-9 31 477,7-54-78,-1 3 43,0 0 0,0 1 0,1-1 0,-1 0 0,1 0 1,0 1-1,1-1 0,-1 0 0,1 0 0,0 0 0,1 7 0,0-10-10,-1 1 0,0-1-1,0 0 1,0 0 0,1 1 0,-1-1 0,0 0-1,1 0 1,-1 0 0,1-1 0,0 1 0,-1 0-1,1-1 1,-1 1 0,1-1 0,0 1 0,0-1-1,-1 0 1,1 1 0,0-1 0,0 0 0,-1 0-1,1 0 1,0-1 0,0 1 0,-1 0 0,1-1 0,0 1-1,-1-1 1,3 0 0,6-3 43,0 1 0,0-2 0,0 1 0,0-1 1,-1-1-1,0 0 0,0 0 0,-1-1 0,1 0 0,-2 0 0,13-15 1,-11 12-42,0 0 1,-1-1-1,-1 0 1,0-1-1,0 1 1,-1-1-1,-1-1 1,0 1-1,4-15 1,-8 25-39,-1 0 0,1 0 0,-1 0 1,0 1-1,1-1 0,-1 0 0,0 0 0,0 0 0,0 0 0,0 0 1,-1 0-1,1 1 0,0-1 0,-1 0 0,1 0 0,-2-3 0,-7 8-255,-3 16 145,-9 26 213,2 1 0,2 1 0,-14 62 0,27-88-75,1 0-1,0 0 0,2 1 0,1-1 1,0 0-1,1 0 0,2 0 0,0 0 0,1 0 1,9 27-1,-7-31-74,0 0 0,-1 0 0,-1 1 0,-1-1-1,2 30 1,-24-73 1647,9-1-1553,1-1 0,-9-45 0,15 58-41,1 0 0,1 1 0,0-1 0,1 0 1,1 0-1,0 1 0,3-16 0,-3 27-34,0 0 0,0 0 0,1 1 0,-1-1 0,1 0 0,-1 1 0,1 0-1,0-1 1,0 1 0,0 0 0,0 0 0,0 0 0,0 0 0,1 0 0,-1 0 0,1 1 0,-1-1 0,1 1 0,0 0 0,-1 0 0,1 0 0,3-1 0,10-2-644,-1 1 1,0 0-1,18-1 1,-5 1-1047,27-5-5432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9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 13325,'-1'28'12454,"2"14"-8446,1-3-3775,-3 42 0,-12 14 1865,15-95-2066,1 1 0,-1-1 0,1 0 0,-1 0 0,1 0 0,0 0 0,-1 0 0,1-1 0,-1 1 0,1-1 0,-1 0 0,4-1 0,40-26-32,-41 24 0,1-1 0,0 1 0,0 0 0,1 1 0,-1-1 0,1 1 0,0 0 0,0 1 0,0 0 0,0 0 0,9-1 0,-15 4 0,-1 0 0,1 0 0,0 0 0,0 0 0,0 0 0,-1 0 0,1 0 0,-1 0 0,1 0 0,-1 0 0,1 0 0,-1 1 0,1-1 0,-1 0 0,0 0 0,0 0 0,0 1 0,0-1 0,0 0 0,0 0 0,0 1 0,0-1 0,0 2 0,-2 36 0,2-38 0,-8 47-149,21-48-3022,-5-2 1522,-1-1 1,0 1-1,0-1 1,14-8-1,10-7-5494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0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16 14798,'0'0'13367,"-10"2"-12315,6-1-988,-37 9 717,40-9-756,-1-1 0,1 1 1,-1 0-1,1-1 0,-1 1 0,1 0 0,-1 0 1,1 0-1,0 0 0,0 0 0,-1 1 0,1-1 0,0 0 1,0 1-1,0-1 0,0 1 0,0-1 0,1 1 1,-1-1-1,0 1 0,1-1 0,-1 1 0,1 0 1,0-1-1,-1 4 0,2-4-14,-1-1 0,1 1-1,-1-1 1,1 1 0,-1-1 0,1 1-1,0-1 1,-1 0 0,1 1 0,0-1 0,-1 1-1,1-1 1,0 0 0,0 0 0,-1 0-1,1 1 1,0-1 0,0 0 0,-1 0-1,1 0 1,0 0 0,0 0 0,0 0 0,-1 0-1,1-1 1,0 1 0,0 0 0,-1 0-1,1-1 1,1 0 0,27-7 232,32-44-735,-70 75 503,7-19 20,0-1 1,0 1-1,1-1 1,0 1 0,0 0-1,0-1 1,0 1 0,1 0-1,-1 0 1,1 0 0,0 4-1,1-7-14,0 0 1,-1 0-1,1-1 0,0 1 1,0 0-1,0 0 0,0 0 1,0-1-1,0 1 0,0-1 1,1 1-1,-1-1 0,0 1 1,0-1-1,0 1 0,1-1 0,-1 0 1,0 0-1,0 0 0,1 0 1,-1 0-1,0 0 0,0 0 1,3 0-1,32-3 212,-27 0-215,0 0 0,-1 0-1,1-1 1,0-1 0,-1 1-1,11-9 1,36-17-729,-55 30 689,0 0 0,0 0-1,1 0 1,-1 0 0,0 0 0,0 0 0,1 0 0,-1 0 0,0 0-1,0 0 1,1 0 0,-1 0 0,0 0 0,0 0 0,1 0 0,-1 0-1,0 0 1,0 0 0,1 0 0,-1 0 0,0 0 0,0 0 0,0 0-1,1 1 1,-1-1 0,0 0 0,0 0 0,0 0 0,0 0 0,1 1-1,-1-1 1,0 0 0,0 0 0,0 0 0,0 1 0,0-1 0,0 0 0,1 0-1,-1 0 1,0 1 0,1 15-174,-9 24 908,6-31-544,1-8-153,1 0 1,0 0-1,0 0 1,-1 0 0,1 0-1,0 0 1,0 0-1,0-1 1,0 1 0,0 0-1,1 0 1,-1 0-1,0 0 1,0 0 0,1 0-1,-1 0 1,0 0-1,1 0 1,-1 0 0,1-1-1,-1 1 1,1 0-1,-1 0 1,1-1 0,0 1-1,-1 0 1,1-1 0,0 1-1,0 0 1,-1-1-1,1 1 1,1 0 0,1-1 42,-1 1 1,1-1-1,0 0 1,-1 0 0,1 0-1,0 0 1,-1 0-1,1-1 1,-1 1 0,1-1-1,4-1 1,5-3 124,-1 1-1,1-2 1,-1 0 0,14-9 0,-19 11-179,1-1 0,-1 1 0,1-1 0,0-1 0,-1 1 0,0-1 0,-1 0 0,1 0 0,-1-1 0,0 0 0,7-13 0,-14 23 0,1 1 0,-1-1 0,0 0 0,0 1 0,-1-1 0,1 0 0,-1-1 0,-3 5 0,3-5 0,0 1 0,1-1 0,-1 1 0,1 0 0,0 0 0,0 0 0,0 0 0,0 0 0,0 1 0,1-1 0,-1 0 0,1 1 0,-1 5 0,2-8-95,0 0 0,0-1 0,0 1 0,1 0 0,-1 0 0,0-1 0,1 1 0,-1 0 0,1 0 0,-1-1 0,1 1 1,-1 0-1,1-1 0,-1 1 0,1-1 0,0 1 0,-1-1 0,1 1 0,0-1 0,-1 1 0,1-1 0,0 0 0,0 1 0,-1-1 0,1 0 0,0 0 0,0 1 0,0-1 0,-1 0 0,1 0 0,0 0 0,0 0 0,0 0 0,0 0 0,40 0-7107,-28-1 3896,15 1-7109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0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9 20563,'0'0'3561,"-12"-1"-422,5-1-2814,-3 0 168,0 1-1,0 0 1,0 0 0,-20 1 0,28 0-461,0 1 0,-1-1 0,1 0 0,0 1 0,0-1 0,-1 1 1,1 0-1,0-1 0,0 1 0,0 0 0,0 1 0,0-1 0,0 0 1,0 0-1,1 1 0,-1-1 0,0 1 0,1 0 0,-1-1 0,1 1 1,0 0-1,-1 0 0,1 0 0,0 0 0,0 0 0,0 0 0,0 0 1,1 0-1,-1 0 0,1 1 0,-1 3 0,1-6-31,0 1 1,0 0-1,0 0 1,0-1-1,0 1 1,1 0-1,-1-1 0,0 1 1,0 0-1,1-1 1,-1 1-1,1 0 0,-1-1 1,0 1-1,1-1 1,-1 1-1,1 0 1,-1-1-1,1 0 0,0 1 1,-1-1-1,1 1 1,0-1-1,-1 0 0,1 1 1,0-1-1,-1 0 1,1 1-1,0-1 0,-1 0 1,1 0-1,0 0 1,1 0-1,33 3-150,-22-2-81,-13-1 229,16 0-1179,0 2 1,0 0-1,0 0 0,-1 2 1,1 0-1,-1 0 0,19 9 1,-33-12 1231,1-1 0,-1 1 0,0 0 0,0-1 0,0 1 1,0 0-1,0 0 0,0-1 0,0 1 0,0 0 0,0 0 0,0 0 0,0 0 0,0 0 1,-1 1-1,1-1 0,0 0 0,-1 0 0,1 0 0,-1 1 0,1-1 0,-1 0 1,0 0-1,0 1 0,1-1 0,-1 0 0,0 1 0,0 1 0,-1-1 209,0 0-1,0 0 0,0 1 0,-1-1 0,1 0 1,0 0-1,-1 0 0,0 0 0,1 0 1,-1-1-1,0 1 0,0 0 0,-3 1 1,-7 5 924,-1 0 1,1-2 0,-26 11-1,27-13-939,0-1-1,0 0 1,-1 0-1,1-1 1,-21 1 0,27-7-3291,11-4 605,10-6-1797,10-3-3039,6-4-5589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0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13677,'0'0'10682,"-9"3"-8568,5-2-1942,-1 1 0,1-1 1,0 1-1,0 0 0,0 0 0,0 0 0,1 1 0,-1-1 1,1 1-1,-1 0 0,1 0 0,0 0 0,0 1 0,0-1 0,0 1 1,1-1-1,-1 1 0,1 0 0,-3 7 0,-2 7 109,1 0 1,1 0-1,0 1 0,2-1 0,0 1 0,1 0 0,0 0 1,3 22-1,-1-40-273,0 0 1,0 0-1,1 0 1,-1 0 0,1-1-1,-1 1 1,1 0-1,-1 0 1,1 0 0,0 0-1,-1 0 1,1-1-1,0 1 1,0 0 0,-1-1-1,1 1 1,0 0-1,0-1 1,0 1 0,0-1-1,0 1 1,0-1-1,0 0 1,0 1 0,0-1-1,0 0 1,0 0-1,0 0 1,0 0 0,0 1-1,0-2 1,0 1-1,0 0 1,0 0 0,0 0-1,0 0 1,0-1-1,0 1 1,0 0 0,0-1-1,2 0 1,41-17-418,-40 15 276,0 1 66,1-1 1,-1 1 0,0-1 0,0 0 0,0 0 0,-1 0 0,1-1-1,-1 0 1,0 1 0,0-1 0,0 0 0,4-7 0,-39 36 1427,26-20-1350,4-2-25,-1-1 0,0 0 1,1 1-1,0 0 0,-1-1 0,1 1 0,0 0 0,1 0 0,-3 5 0,3-7-723,11-10-10377,1-1 1601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1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1 139 1922,'0'0'29286,"12"-4"-28506,-10 4-761,97-37 510,-86 32-490,1-2-1,0 0 1,-1 0-1,-1-2 1,24-18-1,-35 27-38,0-1 0,-1 1 0,1-1 0,0 0 0,0 1 0,-1-1 0,1 0 0,0 1 0,-1-1 0,1 0 0,-1 0 0,1 0 0,-1 0 0,1 1 0,-1-1 0,0 0 0,1 0 0,-1 0 0,0 0 0,0 0 0,0 0 0,1 0 0,-1 0 0,0 0 0,0 0 0,-1 0 0,1 0 0,0-2 0,-1 2 0,0 0 0,-1 1 0,1-1 0,0 0 0,0 0 0,0 1 0,-1-1 0,1 0 0,0 1 0,-1-1 0,1 1 0,-1 0 0,1-1 0,0 1 0,-1 0 0,-2 0 0,-5 0 0,0 0 0,0 0 0,0 1 0,0 0 0,-11 3 0,12-1 0,0 1 0,1 0 0,-1 0 0,1 0 0,0 1 0,0 0 0,1 1 0,0-1 0,-9 11 0,11-12 0,0 1 0,0 0 0,1 0 0,0 0 0,0 0 0,0 1 0,0-1 0,1 1 0,0 0 0,0 0 0,1-1 0,-1 1 0,1 0 0,0 7 0,1-12-5,0 1 1,1 0-1,-1-1 0,0 1 0,1 0 1,-1-1-1,1 1 0,0 0 0,-1-1 1,1 1-1,0-1 0,0 1 0,0-1 1,0 0-1,0 1 0,1-1 0,-1 0 1,0 0-1,3 2 0,38 17-366,-23-15-326,1 0 0,29 2 0,2-4-9713,-29-3 1404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1.6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19090,'0'0'9091,"-8"13"-7820,-43 83 695,46-86-1831,1 0 0,0 1 0,1-1-1,0 1 1,1 0 0,0 0 0,0 0 0,1 0 0,1 17 0,0-27-135,0-1 0,0 1 0,1-1 0,-1 1 0,0 0 0,0-1 0,1 1 0,-1-1 0,0 1 0,1-1 0,-1 1 0,1-1 0,-1 1 0,0-1 0,1 1 0,-1-1 0,1 0 0,-1 1 0,1-1 0,0 0 0,-1 1 0,1-1 0,-1 0 0,1 0 0,-1 1 0,1-1 0,0 0 0,0 0 0,27-1 0,21-15 0,52-50-182,-101 66 184,0 0 0,1 0 0,-1 0 0,0 0 0,0 0-1,0 0 1,1 0 0,-1 0 0,0 0 0,0 1-1,1-1 1,-1 0 0,0 0 0,0 0 0,1 0 0,-1 0-1,0 0 1,0 1 0,0-1 0,0 0 0,1 0-1,-1 0 1,0 1 0,0-1 0,0 0 0,0 0-1,0 0 1,1 1 0,-1-1 0,0 0 0,0 0 0,0 1-1,0-1 1,0 0 0,0 0 0,0 1 0,0-1-1,0 0 1,0 0 0,0 1 0,0-1 0,0 0 0,0 0-1,0 1 1,0-1 0,0 0 0,-1 0 0,1 0-1,0 1 1,-2 15 89,-15 21-75,14-32-25,0-1 1,1 1-1,0-1 1,-1 1-1,2 0 1,-1 0-1,1-1 1,-1 1-1,0 10 1,3-14-176,0-1 1,-1 1-1,1 0 1,0-1 0,0 1-1,0-1 1,0 0-1,0 1 1,-1-1 0,1 0-1,0 0 1,0 1-1,0-1 1,0 0 0,0 0-1,0 0 1,0 0-1,0 0 1,0 0 0,0 0-1,0-1 1,0 1-1,0 0 1,0 0 0,-1-1-1,2 0 1,28-6-6327,-4-6-1305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2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80 219 17521,'0'0'11851,"-9"4"-10154,3-1-1454,-37 21 793,41-22-1016,1-1 0,-1 1 0,0 0 0,0 0 0,1 0 0,-1 0 0,1 0 0,0 1 0,0-1 0,0 0 0,0 1 0,0-1 0,0 1-1,0-1 1,1 1 0,-1-1 0,1 1 0,0-1 0,0 1 0,0 4 0,1-5-39,0-1 0,0 1 1,-1-1-1,1 0 0,0 1 0,1-1 0,-1 0 0,0 0 1,0 0-1,0 0 0,1 0 0,-1 0 0,1 0 1,-1-1-1,1 1 0,-1 0 0,1-1 0,-1 1 1,1-1-1,-1 0 0,1 1 0,-1-1 0,1 0 0,0 0 1,-1 0-1,1 0 0,0 0 0,-1 0 0,1-1 1,2 0-1,3 1-95,-1-1-1,1 0 1,-1 0 0,1 0 0,-1-1 0,11-4-1,-11 2 101,-1 0 1,1 0-1,-1 0 0,0-1 0,-1 0 0,1 0 0,-1 0 0,0 0 0,0-1 0,-1 1 0,1-1 0,-1 0 0,0 0 0,-1 0 0,0-1 1,0 1-1,0-1 0,-1 1 0,0-1 0,0 1 0,0-1 0,-1-10 0,0 19 59,0-1 1,0 0-1,0 1 1,0-1-1,0 0 1,0 0-1,1 1 0,-1-1 1,0 0-1,1 1 1,0-1-1,-1 0 0,1 0 1,-1 0-1,1 0 1,0 0-1,0 0 1,0 0-1,0 0 0,1 2 1,1-2-21,0 1 1,0-1-1,0 0 0,0 1 1,0-2-1,0 1 1,0 0-1,0-1 0,1 1 1,4-1-1,2 0-9,1-1 1,-1 0-1,0 0 0,0-1 0,0-1 0,0 1 1,0-2-1,0 1 0,-1-2 0,1 1 0,-1-1 1,0 0-1,-1-1 0,0 0 0,1-1 0,-2 1 1,1-1-1,-1-1 0,0 0 0,-1 0 0,1 0 1,-2-1-1,1 1 0,-1-1 0,-1-1 0,1 1 1,-2-1-1,4-13 0,-6 23-22,-1-1 0,1 0 0,-1 0 0,0 0 0,0 1 0,1-1 0,-1 0 0,0 0 0,0 0 0,0 1 0,0-1-1,0 0 1,0 0 0,0 0 0,0 0 0,0 1 0,0-1 0,-1 0 0,1 0 0,0 0 0,-1 1 0,1-1 0,0 0 0,-1 0 0,1 1 0,-1-1 0,1 0 0,-1 1 0,1-1 0,-1 0 0,0 1 0,1-1 0,-1 1-1,0-1 1,1 1 0,-1 0 0,0-1 0,0 1 0,1-1 0,-1 1 0,0 0 0,0 0 0,0 0 0,1-1 0,-1 1 0,0 0 0,0 0 0,0 0 0,0 0 0,0 1 0,-3-1-23,0 1 0,0 0 0,0 0 1,1 1-1,-1-1 0,1 1 0,-1 0 1,1 0-1,-1 0 0,-2 3 0,-6 5 81,0 1-1,1 1 1,0 0-1,1 0 0,-13 20 1,18-24-26,1 0 0,0-1 1,0 1-1,1 1 0,0-1 1,0 0-1,1 1 1,0 0-1,0-1 0,1 1 1,0 14-1,1-20-172,1 0 0,0-1-1,0 1 1,0 0 0,0-1 0,0 1 0,0-1 0,1 1-1,-1-1 1,1 0 0,0 1 0,0-1 0,0 0-1,0 0 1,0 0 0,0-1 0,0 1 0,0 0 0,1-1-1,-1 1 1,1-1 0,-1 0 0,1 0 0,0 0-1,-1 0 1,1 0 0,0-1 0,0 1 0,-1-1 0,6 0-1,11 3-2231,0-2 0,0 0 0,23-3 0,-39 2 1944,35-3-11673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2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133 132 14606,'0'0'10570,"-10"-1"-8120,4 0-2195,-1 1 0,1 0-1,-1 1 1,0-1 0,1 1 0,-1 1-1,1-1 1,0 1 0,-1 0 0,-5 3-1,9-4-185,0 0 0,1 1 1,-1-1-1,1 1 0,-1 0 0,1-1 0,-1 1 0,1 0 0,0 0 0,0 0 0,0 1 0,0-1 0,0 1 0,0-1 0,1 1 0,-1-1 0,1 1 0,0 0 0,0 0 0,0-1 1,0 1-1,0 0 0,0 0 0,1 0 0,0 0 0,-1 0 0,1 0 0,0 0 0,1 4 0,0-6-62,-1 0 0,1 0-1,0 0 1,-1 0 0,1 0 0,0 0-1,0 0 1,0 0 0,0 0 0,0 0 0,0-1-1,0 1 1,0 0 0,0-1 0,1 1-1,-1-1 1,0 1 0,0-1 0,0 0-1,1 1 1,-1-1 0,0 0 0,1 0-1,-1 0 1,0 0 0,0 0 0,3 0 0,39-3 70,-34 1-221,1-1-1,-1 0 1,0-1-1,0 0 1,0 0-1,-1-1 1,1 0 0,-1-1-1,0 0 1,-1 0-1,0 0 1,0-1 0,9-10-1,-5 3-145,0 0 0,0-1 0,-2 0 0,0 0 0,-1-1 0,9-23 0,-12 16 524,-6 23-216,1 0-1,0 0 1,0-1-1,0 1 0,0 0 1,0 0-1,-1 0 0,1 0 1,0-1-1,0 1 0,0 0 1,0 0-1,-1 0 1,1 0-1,0 0 0,0 0 1,-1-1-1,1 1 0,0 0 1,0 0-1,0 0 0,-1 0 1,1 0-1,0 0 1,0 0-1,-1 0 0,1 0 1,0 0-1,0 0 0,-1 0 1,1 0-1,0 1 0,0-1 1,0 0-1,-1 0 1,1 0-1,0 0 0,0 0 1,0 0-1,-1 0 0,1 1 1,0-1-1,0 0 1,-30 30 707,20-18-558,1 0-1,0 1 0,1 0 0,1 1 1,0-1-1,1 2 0,0-1 0,1 1 1,1-1-1,0 1 0,1 1 0,0-1 1,1 18-1,2-31-301,0 0 0,0-1 0,0 1 0,1 0 0,-1-1 0,1 1 0,0-1 0,-1 1 0,1 0 0,0-1 0,0 0 0,0 1 0,0-1 0,0 0 0,0 1 0,0-1 0,0 0 0,0 0 0,1 0 0,-1 0 0,0 0 0,1 0 0,-1 0 0,1 0 0,-1-1 0,1 1 0,0-1 0,-1 1 0,1-1 0,-1 1 0,1-1 0,0 0 0,3 0 0,0 0-676,0 0 0,0 0 0,0 0 0,0-1 0,0 0 0,0 0 0,0 0 0,0 0 0,0-1 0,7-3 0,21-17-9509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2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257 0 17777,'0'0'8200,"-9"11"-6567,-30 36-416,38-46-1242,-1 0 0,1 1-1,0-1 1,0 1 0,0 0-1,0-1 1,0 1 0,0 0 0,0 0-1,1 0 1,-1 0 0,1-1-1,-1 1 1,1 0 0,0 0-1,-1 0 1,1 0 0,0 0-1,0 0 1,1 0 0,-1 0 0,0 0-1,1 0 1,-1 0 0,1 0-1,-1 0 1,1-1 0,0 1-1,0 0 1,0 0 0,0-1 0,0 1-1,0-1 1,3 4 0,3 0-1600,0 1 0,1-1 1,0 0-1,-1-1 1,1 0-1,10 4 0,9 5-8650,-25-12 10722,-1 0-1,0 0 1,1 0-1,-1 0 1,0 0-1,1 0 1,-1 0 0,0 0-1,0 0 1,0 0-1,0 1 1,0-1-1,0 1 1,-1-1 0,1 0-1,0 1 1,-1-1-1,1 1 1,-1 0-1,1-1 1,-1 1 0,0-1-1,0 1 1,1 0-1,-1-1 1,-1 4-1,0-2 199,0 0 0,0-1 0,-1 1 0,1 0 0,-1 0 0,1 0 0,-1-1 0,0 1 0,0-1 0,-1 0 0,1 1 0,-5 2 0,-40 27 4087,7-12-3631,-52 15-376,42-26-1610,3-12-4571,31-5-6187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5:07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1 177 6694,'0'0'12257,"11"-4"-11563,23-6 126,0 2 0,67-8 0,89 1 267,-97 9-1025,1131-21 1301,-710 26-1066,313-10-126,-654 12-123,199 25 0,-337-25 348,-33-4 411,-21-2-371,-59-7-415,-1 4 0,0 3 0,-106 7 0,51 1-20,-294-5 8,-786 13 36,982-6-58,-400 35-54,607-37 60,15-3-2,0 2 0,-1-1 0,1 1 0,0 1 0,0 0 0,-12 5 0,21-8-28,19 0-107,489 2 144,495-3-737,-728-11 618,-1-12 0,419-90-1,-685 112 155,-9 0 3,-20 1 47,-38 2 121,-579 46 338,3 33-2829,514-66-2162,26-11-3923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6:48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1192 131 5285,'-11'-11'1265,"-8"-6"-355,1 0 1,-36-23-1,44 34-563,0 0 0,0 0 1,-1 1-1,0 1 0,0 0 0,0 0 1,0 1-1,0 0 0,-20-2 0,15 6-227,0 0 1,0 0-1,0 2 0,0 0 0,1 1 0,-1 0 0,1 1 0,0 1 0,1 0 0,-1 1 0,1 1 0,-23 16 0,14-7-114,0 0 0,2 2 0,-1 1 0,2 1-1,1 0 1,-22 33 0,21-23 54,1 2 0,2 1 0,1 0 0,2 1-1,1 1 1,-13 61 0,16-45 47,3-1 1,1 1-1,3 0 0,4 68 0,2-91-84,2 0-1,0 0 0,2-1 1,1 0-1,1 0 0,1 0 0,2-2 1,1 1-1,1-1 0,1-1 1,1-1-1,1 0 0,1-1 0,1-1 1,43 39-1,-41-44-15,-1 0 1,2-1-1,0-2 1,1 0-1,1-1 1,0-2-1,0 0 1,1-1-1,0-2 1,1 0-1,0-2 1,0-1-1,1-1 1,-1-1-1,1-2 1,0 0-1,47-6 1,-54 1-25,1-2 1,-1 0-1,0 0 0,-1-2 1,1-1-1,-2 0 1,1-2-1,-1 0 1,-1 0-1,0-2 1,-1 0-1,19-20 1,-11 8-57,-1 0 1,-2-2 0,0 0 0,-2-1-1,-1-2 1,25-55 0,-32 60 86,-2 0-1,-1-1 1,-1 0-1,-2 0 1,0-1 0,1-45-1,-5 53 60,-2 1-1,0-1 0,-1 1 1,-1-1-1,-1 1 1,0 0-1,-1 0 0,-1 1 1,-1-1-1,-14-24 0,-3 3 183,-3 1-1,-1 1 1,-1 2-1,-40-37 1,-147-119 972,170 153-871,7 4 71,-55-43 618,85 70-941,-1 1 0,1 0 0,-1 1 0,0 0 0,-1 1 0,1 0 0,-1 0 0,-15-2 0,23 6-116,-1-1 0,1 2 1,-1-1-1,1 0 0,0 1 0,-1-1 0,1 1 0,0 0 1,-1 0-1,1 0 0,0 1 0,0-1 0,0 1 0,0 0 1,0 0-1,0 0 0,0 0 0,1 0 0,-1 1 1,1-1-1,-3 4 0,-8 10-415,2 0 0,-19 32 0,-6 8-1016,19-36 447,-1-1 0,-1-1 0,-1 0 0,0-2 0,-1 0 0,-1-1 0,0-1 0,-1-2 0,-1 0 0,0-1 0,-31 9 0,11-8 245,1-2 0,-2-1 0,1-3 0,-1-2 0,-77-1 0,17-8 174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50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249 209 14670,'0'0'12428,"1"9"-11841,-2 88 1079,1 30-192,1-112-1381,1 0 0,0 1 1,1-1-1,0 0 0,11 27 0,-13-40-94,1 1-1,-1-1 1,1 0 0,-1 1-1,1-1 1,0 0-1,0 0 1,0 0-1,0 0 1,3 2-1,6-3-847,-7-18-1216,-5 8 943,0 0 1,-1 0 0,0 0-1,-1 0 1,1 1 0,-2-1-1,0 1 1,0-1 0,0 1 0,-1 0-1,0 1 1,0-1 0,-1 1-1,0 0 1,-9-7 0,-49-43-3755,2 13 3339,-12 2 16,41 27 10484,24 7-1280,17 0-3963,24-3-1569,-28 10-1698,229-58 3654,-153 43-6047,0 2-3520,-74 13 3690,0-1 1,-1 1 0,1-1-1,0 0 1,-1-1 0,0 1 0,10-7-1,29-27-3618,-20 14 4602,-24 22 776,1-1 0,0 0-1,0 0 1,-1 1 0,1-1 0,0 0-1,0 1 1,0-1 0,0 1-1,-1-1 1,1 1 0,0 0 0,0-1-1,0 1 1,0 0 0,0 0 0,0 0-1,0-1 1,0 1 0,0 0 0,0 0-1,0 1 1,0-1 0,0 0-1,0 0 1,2 1 0,4 8 5073,-5 7 6935,-4 53-4986,0 13-3842,2-66-3204,0 0 1,2-1 0,0 1 0,1-1 0,6 24 0,3-20-4831,-12-19 4566,1 0 0,-1 0 0,0 0-1,1 0 1,-1-1 0,0 1 0,1 0 0,-1 0 0,0 0-1,0-1 1,1 1 0,-1 0 0,0 0 0,0-1-1,1 1 1,-1 0 0,0 0 0,0-1 0,0 1-1,1 0 1,-1-1 0,0 1 0,0 0 0,0-1 0,0 1-1,0 0 1,0-1 0,0 1 0,1 0 0,-1-1-1,0 1 1,-1-1 0,2-27-8615,-4 11 10103,-7 0-1651,1 2-1,-2-1 1,0 2-1,-1-1 0,0 2 1,-2-1-1,1 2 1,-22-16-1,-30-31 8492,63 58-7558,1 0 0,-1-1 1,1 1-1,0-1 0,0 1 1,-1-1-1,1 0 0,0 1 0,0-1 1,0 0-1,1 0 0,-1 0 1,0 0-1,1 0 0,-1 0 0,1 1 1,0-1-1,0 0 0,-1 0 1,1 0-1,0 0 0,1-3 0,0 2-141,0 1-1,0 0 1,0-1-1,1 1 1,-1 0-1,1 0 1,-1 0-1,1 0 1,0 0-1,0 0 1,0 0-1,0 1 1,0-1-1,4-2 1,7-3 214,0 1 0,0 0 0,0 1 0,29-6 0,-26 7-372,0 0 1,1 2-1,0 0 0,28 0 0,-41 2-141,-1 1 0,1-1 0,-1 1 1,1 0-1,-1 0 0,1 0 0,-1 0 0,0 0 1,0 1-1,1-1 0,-1 1 0,4 3 1,-5-3 15,-1 0 1,1-1 0,-1 1-1,0 0 1,1 0-1,-1 0 1,0 0 0,0 0-1,0 0 1,-1 0 0,1 1-1,0-1 1,-1 0 0,0 0-1,1 1 1,-1-1-1,0 0 1,0 1 0,0-1-1,-1 0 1,0 4 0,-1 0 31,0 0 0,-1 0 1,0 0-1,0 0 0,0-1 1,-1 1-1,0-1 0,0 0 1,-1 0-1,1 0 0,-1-1 0,0 1 1,0-1-1,0 0 0,-1-1 1,-6 4-1,-32 29 279,44-36-359,0 0 0,0 0 0,0 0 0,-1 1 0,1-1 0,0 0 0,0 0 0,0 0 0,0 1 0,0-1 0,0 0 0,0 0 0,0 0 0,0 1 0,0-1 0,0 0 0,0 0 0,0 1 0,0-1 0,0 0 0,0 0 0,0 0 0,0 1 0,0-1 0,0 0 0,0 0 0,0 1 0,0-1 0,0 0 0,0 0 0,1 0 0,-1 1 0,0-1 0,0 0 0,0 0 0,0 0 0,0 0 0,1 0 0,-1 1 0,0-1 0,0 0 0,0 0 0,1 0 0,-1 0 0,0 0 0,0 0 0,0 0 0,1 0 0,-1 0 0,0 1 0,0-1 0,1 0 0,-1 0 0,0 0 0,0 0 0,0 0 0,1-1 0,-1 1 0,0 0 0,0 0 0,1 0 0,-1 0 0,0 0 0,21 0 0,-18 0 0,32-1-79,-20 0-38,0 0 0,-1 1 1,1 1-1,0 0 0,19 5 0,-31-5 101,0 0 0,0 0 0,0 0 0,0 1-1,0-1 1,0 1 0,0-1 0,-1 1 0,1 0-1,-1 0 1,1 0 0,-1 1 0,0-1 0,0 1 0,0-1-1,0 1 1,0-1 0,0 1 0,-1 0 0,1 0-1,-1 0 1,0 0 0,0 0 0,0 0 0,-1 0 0,1 1-1,0-1 1,-1 0 0,0 6 0,0-4 29,0 1 1,-1 0-1,1-1 1,-1 1-1,0 0 1,-1-1-1,1 0 1,-1 1-1,0-1 1,-1 0-1,1 0 1,-1 0-1,0 0 1,-6 7-1,3-4 35,-1-1 1,0 0-1,-1-1 0,0 0 0,0 0 1,0 0-1,0-1 0,-11 5 0,7-5 1,0 1-1,-1-2 0,1 0 1,-1 0-1,0-1 1,0-1-1,0 0 0,-1-1 1,1 0-1,0-1 0,0 0 1,-27-5-1,35 3-95,0 0-1,0 0 1,0 0-1,0-1 1,0 1-1,-8-7 1,11 8-82,1 0 1,-1-1 0,0 1-1,0-1 1,1 0 0,-1 0-1,1 1 1,-1-1 0,1 0-1,0 0 1,0 0 0,0 0-1,0 0 1,0-1 0,0 1-1,0 0 1,1 0 0,-1-4-1,11-6-15015,10-1 6838,-3 2 5331,13-15 2487,1 2-1,1 1 1,1 1 0,1 2-1,50-21 1,-16 14-153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3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15855,'0'0'6406,"-13"71"-4260,10-42-384,3-3-609,0-4-833,20-2-288,8-10-160,8-10-1602,5 0-320,1-16 1,-6-12-1379,-6-3-1665,-8-2-2209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4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1 9801,'0'0'7495,"-22"81"-5669,7-40-609,0 6-288,-4 2 256,3 0-64,-3-5-224,4 0-352,2-5-417,4-6-96,7-7-1185,-1-4-1602,3-10-2113,0-3-2756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4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9449,'0'0'13581,"10"63"-12300,-10-29-736,-4 5-353,0-5-96,-1 0-128,2-10-673,3-5-1025,0-11-1152,5-34-14863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5.1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11082,'0'0'12428,"67"13"-11563,-48-13-609,0 0-160,-2 0 65,-3 0-578,-4-3-1569,-7 2-1473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5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16239,'0'0'8617,"66"10"-7336,-36-23-609,1 1-544,-3-1-896,-6 4-1442,-6 4-1121,-10 5-1442</inkml:trace>
  <inkml:trace contextRef="#ctx0" brushRef="#br0" timeOffset="1">10 224 16335,'0'0'9706,"73"0"-9610,-47-11-865,-5-3-2210,1 0-3043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6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42 14253,'2'-5'494,"9"-26"7004,-6 26-3285,-3 20-1860,-7 66-1299,-3-1 0,-34 147 0,37-205-970,1-7-92,-5 20-540,12-30-1326,10-17-1947,4-12 518,-2-1 1,0-1-1,17-43 1,-26 54 1959,19-39-4273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7.2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 10954,'0'0'14451,"-5"14"-13484,-48 185 2517,44-154-3017,1 1-1,-3 85 1,11-141-4589,1 7 3314,-1-1 0,0 1 0,0-1-1,0 1 1,-1-1 0,1 1 0,-1-1-1,0 1 1,0 0 0,0-1 0,0 1-1,-1 0 1,1 0 0,-1 0 0,0 0-1,-3-5 1,-14-14-4098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7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0 377 8104,'0'0'19987,"8"-23"-19443,26 23 161,5 1-257,4-1-320,-4 0-32,-1 0-448,-9 0-1442,-1-8-1441,-12-2-1249,-5 0-2979</inkml:trace>
  <inkml:trace contextRef="#ctx0" brushRef="#br0" timeOffset="1">415 1 18097,'0'0'5355,"-2"9"-3935,-45 149 1561,-19 72-511,43-112-5205,19-81-935,0 43 0,4-73-413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7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 15791,'0'0'5958,"-12"52"-5574,6-16 449,-1 3 192,2 2-64,-1-1-417,1-8-160,1-3-191,0-10-97,4-5-96,-2-10-801,2-8-5317,0-16-1057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8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16047,'0'0'14061,"73"-30"-12619,-46 24-834,3-2-511,-2 3-65,-3 3-64,-5-1-641,-2 3-608,-7 0-417,-8 0-1185,-3 4-1088,0 1-2147,-8 3-3555</inkml:trace>
  <inkml:trace contextRef="#ctx0" brushRef="#br0" timeOffset="1">22 151 13196,'0'0'15215,"58"27"-13870,-27-28-576,2-7-609,-5-1-128,-6 3-737,-4 3-1216,-9 3-1090,-6 0-929,-3 5-1345,-5 9-2626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8.6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1 413 19026,'0'0'10058,"77"-18"-8841,-35-2-513,-1 0-544,1 0-127,-5 4-514,-8 4-1281,-3 3-2145,-7 4-2083,-3 0-4772</inkml:trace>
  <inkml:trace contextRef="#ctx0" brushRef="#br0" timeOffset="1">694 0 24023,'0'0'5573,"9"33"-33055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9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18257,'0'0'11916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9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15 19410,'0'0'6049,"-9"-4"-3978,4 2-2022,0 0 0,-1 0-1,1 1 1,-1 0 0,1 0 0,-1 0-1,1 0 1,-1 1 0,0 0 0,1 0 0,-1 1-1,0 0 1,1 0 0,-1 0 0,1 0-1,0 1 1,-1 0 0,1 0 0,0 1 0,0-1-1,-6 5 1,-6 2-47,0 0-1,0 1 1,1 0-1,1 1 1,0 1 0,1 1-1,0 0 1,1 1-1,-18 23 1,30-36-47,0 1 1,0-1-1,0 0 1,0 1-1,0-1 1,0 1-1,1-1 0,-1 1 1,1-1-1,-1 1 1,1 0-1,0-1 1,-1 1-1,1 0 0,0-1 1,0 1-1,0 0 1,0-1-1,0 1 1,1 0-1,-1-1 0,1 1 1,-1 0-1,1-1 1,-1 1-1,1-1 1,0 1-1,-1-1 0,1 1 1,0-1-1,0 0 1,0 1-1,1-1 0,-1 0 1,0 0-1,0 0 1,1 0-1,-1 0 1,2 1-1,7 3-72,-1-1 0,1 0 0,0-1 0,0 0 0,15 3 0,4 1 178,-27-6-37,12 3-69,1 1 0,-1 1-1,0 0 1,18 11 0,-29-16 111,-1 0 1,0 1-1,0-1 0,0 1 1,0-1-1,0 1 0,0 0 1,0 0-1,0 0 0,-1 0 1,1 0-1,-1 0 0,1 0 1,-1 0-1,0 1 0,0-1 1,0 0-1,0 1 0,0-1 1,-1 1-1,1-1 0,-1 1 1,1 0-1,-1-1 0,0 1 1,0-1-1,0 1 0,-1 0 1,1-1-1,0 1 0,-1-1 1,0 1-1,0-1 0,-1 5 1,-1-3 85,0 0 1,0 0 0,-1 0-1,1-1 1,-1 1 0,1-1-1,-1 0 1,0 0 0,-1 0-1,1 0 1,0-1 0,-1 0-1,1 0 1,-1 0 0,0 0-1,-8 1 1,-3 1 19,0-1 0,1 0-1,-1-2 1,-17 1 0,25-2-142,1 0 1,-1-1 0,0 0 0,0 0-1,-8-3 1,15 4-123,-1 0-1,1-1 1,0 1 0,0-1-1,-1 1 1,1-1 0,0 0-1,0 1 1,0-1 0,0 0-1,0 0 1,0 0 0,0 0-1,0 0 1,0 0 0,0 0-1,0 0 1,0 0 0,1 0-1,-1 0 1,1-1 0,-1 1-1,1 0 1,-1 0 0,1-1-1,-1 1 1,1 0 0,0-1-1,0 1 1,0 0 0,0-1-1,0 1 1,0-1 0,0 1-1,0 0 1,1-1 0,-1 1-1,1-2 1,1 0-252,-1 1-1,1-1 0,-1 1 1,1 0-1,0-1 0,0 1 1,0 0-1,1 0 1,-1 0-1,0 0 0,1 1 1,-1-1-1,1 1 1,0-1-1,-1 1 0,1 0 1,0 0-1,0 0 1,3 0-1,65-14-4525,-58 13 3596,42-7-3702,4 3-2129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19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87 10698,'0'0'13074,"-10"-3"-11676,2 1-1273,1 0 0,0 0 0,0 0-1,-1 1 1,1 0 0,-1 1 0,1 0-1,-1 0 1,1 0 0,-1 1 0,1 0-1,-1 0 1,1 1 0,0 0 0,0 1-1,0-1 1,0 1 0,-12 8 0,14-9-50,0 1 0,1 0 0,0 1 0,0-1 0,0 0 0,0 1 0,1 0 0,-1 0 0,1 0 0,0 1 0,0-1-1,0 1 1,1-1 0,0 1 0,0 0 0,0 0 0,0 0 0,1 0 0,0 0 0,0 1 0,-1 5 0,2-9-65,1-1 1,-1 0-1,0 0 0,0 0 0,1 0 1,-1 0-1,0 0 0,1 0 0,-1 0 0,1 0 1,-1 0-1,1 0 0,0 0 0,0 0 1,-1 0-1,1-1 0,0 1 0,0 0 0,0 0 1,0-1-1,-1 1 0,1 0 0,0-1 0,2 1 1,33 6 194,-21-7-72,0 0 0,-1-2 0,17-2 0,-9-2-30,0-1 1,-1 0-1,0-2 0,-1 0 0,1-1 0,-2-2 1,0 0-1,0 0 0,-1-2 0,-1 0 1,18-19-1,-32 30-80,-1 0 0,0 1 1,1-1-1,-1 0 0,-1 0 1,1-1-1,0 1 1,-1 0-1,0-1 0,1 1 1,-1 0-1,-1-1 0,1 1 1,0-1-1,-1-6 0,0 9-18,0 0 0,0 0 1,0 0-1,0 0 0,-1 0 0,1 1 0,0-1 0,-1 0 0,1 0 0,-1 0 0,1 1 0,-1-1 0,1 0 0,-1 1 0,1-1 0,-1 0 0,0 1 0,1-1 1,-1 1-1,0-1 0,1 1 0,-1-1 0,0 1 0,-1-1 0,0 0-20,-1 1 0,1 0 1,0-1-1,-1 1 0,1 0 0,-1 0 1,1 1-1,0-1 0,-1 0 0,1 1 1,0-1-1,-1 1 0,-2 1 0,1 0-5,-1 0 0,1 1 0,0 0 0,0-1 0,0 2 0,0-1 0,1 0-1,-1 1 1,1-1 0,0 1 0,0 0 0,0 0 0,0 0 0,1 1 0,-1-1-1,1 1 1,0-1 0,1 1 0,-3 7 0,3-8-131,1 0 0,-1 0 0,1-1 0,-1 1 1,1 0-1,0 0 0,1 0 0,-1 0 0,0 0 0,1-1 0,2 7 0,-2-8-135,0 1 0,0-1-1,0 1 1,1-1 0,-1 0-1,1 0 1,0 0 0,0 0-1,-1 0 1,1 0 0,0 0-1,1 0 1,-1-1 0,0 1-1,0-1 1,1 0 0,3 2-1,30 6-5740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0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17489,'0'0'8840,"13"68"-7110,-13-21-545,0 5-513,-4 2-351,-5-1-129,-1-8-96,5-1-96,-1-11-192,6-6-865,0-11-1538,0-11-2049,11-5-2083,4-5-8583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1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2 20339,'0'0'2984,"-12"1"-656,4 0-2007,0 0 0,-1 0 0,1 1 0,0 0 0,0 1 0,0-1 0,0 2 0,-9 4 0,13-6-242,1 1-1,-1-1 1,1 1 0,-1 0-1,1 0 1,0 0-1,0 0 1,0 0-1,0 1 1,1-1-1,0 1 1,-1 0 0,1 0-1,1 0 1,-1 0-1,0 0 1,1 0-1,0 1 1,0-1 0,0 0-1,0 6 1,1-8-81,0-1 1,0 1-1,-1-1 1,1 1-1,0-1 1,0 1 0,1 0-1,-1-1 1,0 1-1,0-1 1,1 1-1,-1-1 1,1 1-1,-1-1 1,1 1 0,0-1-1,0 1 1,-1-1-1,1 0 1,0 0-1,0 1 1,0-1-1,0 0 1,1 0 0,-1 0-1,0 0 1,0 0-1,1 0 1,-1 0-1,1-1 1,-1 1 0,0 0-1,1-1 1,-1 1-1,1-1 1,-1 0-1,1 1 1,0-1-1,-1 0 1,1 0 0,-1 0-1,1 0 1,0 0-1,-1 0 1,1-1-1,-1 1 1,1 0-1,-1-1 1,3 0 0,4-1-6,0-1 1,0 0 0,0 0 0,0 0-1,-1-1 1,1 0 0,-1-1 0,10-7 0,33-38 5,-46 46 14,-1 1 0,0-1 0,-1 0-1,1 0 1,-1 0 0,1 0 0,-1 0-1,0-1 1,-1 1 0,1-1 0,-1 1-1,2-9 1,-18 18-82,7 4 80,0-1 1,0 2-1,1-1 1,0 1-1,1 0 1,0 0 0,1 1-1,0 0 1,0 0-1,1 0 1,-4 23-1,7-34-2,1 1 0,0 0 0,0-1 0,0 1 0,0-1 0,0 1 0,0 0 0,0-1 0,0 1 0,0-1 0,0 1 0,1 0 0,-1-1 0,0 1 0,0-1 0,0 1 0,1-1 0,-1 1 0,0-1 0,1 1 0,-1-1 0,0 1 0,1-1 0,-1 1 0,1-1 0,-1 1 0,1-1-1,-1 0 1,1 1 0,-1-1 0,1 0 0,-1 1 0,1-1 0,-1 0 0,2 0 0,27-2 243,28-21 12,-16 1-219,-28 14-151,0 0-1,1 1 1,0 1-1,0 0 1,0 0-1,1 2 1,15-3-1,-29 7 96,-1 0-1,1 0 0,0 1 1,0-1-1,0 0 0,0 1 1,0-1-1,-1 1 0,1-1 1,0 1-1,0-1 0,-1 1 1,1-1-1,0 1 0,-1 0 1,1-1-1,-1 1 0,1 0 1,-1 0-1,1 0 0,-1-1 0,0 1 1,1 0-1,-1 0 0,0 0 1,1 0-1,-1 0 0,0 0 1,0-1-1,0 1 0,0 0 1,0 0-1,0 0 0,0 1 1,-1 43 199,1-33-85,-3 43 516,27-87 1175,-22 28-1784,11-19 1,0 0 0,-2-1-1,-1-1 1,8-29 0,-18 102-84,0-46 64,0 0 1,0 0-1,0 0 1,0 0 0,0 0-1,1 0 1,-1 0 0,1 0-1,0 0 1,-1 0-1,1 0 1,0 0 0,0 0-1,0-1 1,1 1 0,-1 0-1,0-1 1,0 1-1,1-1 1,-1 1 0,1-1-1,0 0 1,-1 0-1,5 2 1,-3-2-5,1 0 0,-1-1 1,1 0-1,-1 1 0,1-1 0,-1-1 0,1 1 0,-1 0 1,1-1-1,-1 0 0,1 0 0,-1 0 0,0 0 0,1 0 1,-1-1-1,0 0 0,4-2 0,2-3 52,-1 0 1,-1 0-1,1-1 0,8-11 0,-9 11-38,-1 0-1,2 0 1,-1 0-1,14-9 1,-21 62-1229,-5-15 1231,-9 45 118,-5 145 1,21-169-64,0-38 49,-1 1 0,0 0 0,-1 0-1,-1 0 1,0-1 0,-1 1 0,0 0 0,-1-1-1,-6 16 1,8-27-104,1 0 0,-1 0 0,0 0 0,0 0-1,0 0 1,-1 0 0,1-1 0,0 1 0,-1 0 0,1-1 0,-1 1-1,1-1 1,-1 0 0,0 1 0,0-1 0,1 0 0,-1 0-1,0 0 1,0 0 0,0 0 0,0-1 0,0 1 0,-1-1 0,1 1-1,0-1 1,0 0 0,0 1 0,0-1 0,0-1 0,-1 1-1,1 0 1,0 0 0,0-1 0,0 1 0,0-1 0,0 1 0,0-1-1,0 0 1,0 0 0,0 0 0,0 0 0,0 0 0,1-1-1,-1 1 1,0-1 0,1 1 0,-1-1 0,1 1 0,0-1 0,-1 0-1,1 1 1,0-1 0,0 0 0,0 0 0,0 0 0,0 0-1,1 0 1,-1 0 0,0-4 0,-2-8-236,0-1 1,0 1-1,2-1 0,0 1 1,0-1-1,2 0 0,0 1 1,0-1-1,1 0 0,1 1 1,5-15-1,-5 21-33,0-1 0,0 1 0,1 0 0,0 0-1,1 0 1,0 1 0,0-1 0,1 1 0,-1 1 0,2-1 0,-1 1 0,1 0-1,-1 0 1,2 1 0,-1 0 0,1 0 0,-1 0 0,1 1 0,11-3 0,4-1-5703,-2 1-2433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2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70 259 12620,'0'0'18081,"-10"7"-17665,5-5-350,1 1 0,0 0 0,0 0 0,0 0 0,1 1 0,-1-1 0,1 1 0,-1 0 0,1 0 0,1 0 0,-1 0 0,0 1 0,1-1 0,0 1 0,0-1 0,0 1 0,1 0 0,0 0 0,0 0 0,0 0 0,0 0 0,1 0 0,0 0 0,0 8 0,0-12-66,0 0 0,0 0 0,1 0 0,-1-1 0,0 1 0,0 0 0,1 0 0,-1 0 0,1 0 0,-1 0 0,0-1 0,1 1 0,0 0 0,-1 0 0,1-1 0,-1 1 0,1 0 0,0-1 0,0 1 0,-1-1 0,1 1 0,0-1 0,0 1 0,-1-1 0,1 0 0,0 1 0,0-1 0,1 1 0,32-4 0,-25 1 0,0-1 0,1-1 0,-2 0 0,17-9 0,-14 4 0,0 0 0,-1 0 0,0-1 0,0 0 0,-1-1 0,12-18 0,-17 22 0,0 1 0,0-1 0,0 0 0,-1 0 0,0 0 0,-1 0 0,0-1 0,0 1 0,0 0 0,-1-1 0,0 0 0,-1 1 0,0-13 0,0 20 0,0-1 0,0 1 0,-1 0 0,1 0 0,0 0 0,0 0 0,-1-1 0,1 1 0,0 0 0,-1 0 0,1 0 0,0 0 0,0 0 0,-1 0 0,1-1 0,0 1 0,-1 0 0,1 0 0,0 0 0,-1 0 0,1 0 0,0 0 0,0 0 0,-1 1 0,1-1 0,0 0 0,-1 0 0,1 0 0,0 0 0,0 0 0,-1 0 0,1 0 0,0 1 0,-1-1 0,1 0 0,0 0 0,0 0 0,0 1 0,-1-1 0,1 0 0,0 0 0,0 1 0,0-1 0,-1 0 0,1 0 0,0 1 0,0 0 0,-13 11 0,9-6 0,-1 1 0,1-1 0,0 1 0,0 0 0,1 0 0,0 1 0,1-1 0,-1 1 0,1 0 0,1-1 0,-2 10 0,4-17 0,-1 1 0,0 0 0,1-1 0,-1 1 0,1 0 0,-1-1 0,1 1 0,-1-1 0,1 1 0,0-1 0,-1 1 0,1-1 0,0 1 0,-1-1 0,1 0 0,0 0 0,0 1 0,-1-1 0,1 0 0,0 0 0,0 0 0,-1 1 0,1-1 0,0 0 0,0 0 0,-1 0 0,1 0 0,0-1 0,0 1 0,-1 0 0,1 0 0,0 0 0,0-1 0,-1 1 0,1 0 0,0-1 0,-1 1 0,1 0 0,0-1 0,34-13 0,-19 2 0,1-1 0,-2 0 0,0-1 0,0-1 0,-2 0 0,1-1 0,-2 0 0,0-1 0,-2-1 0,1 0 0,-2 0 0,-1-1 0,0 0 0,6-23 0,-14 42 0,-1 0 0,1 0 0,0 0 0,0 0 0,0 0 0,0 0 0,0 0 0,-1 0 0,1 0 0,0 0 0,0 0 0,0 0 0,0 0 0,-1 0 0,1 0 0,0 0 0,0 0 0,0 0 0,0 0 0,0 0 0,-1 0 0,1 0 0,0-1 0,0 1 0,0 0 0,0 0 0,0 0 0,0 0 0,0 0 0,-1 0 0,1 0 0,0-1 0,0 1 0,0 0 0,0 0 0,0 0 0,0 0 0,0 0 0,0-1 0,0 1 0,0 0 0,0 0 0,0 0 0,0 0 0,0-1 0,0 1 0,0 0 0,0 0 0,0 0 0,0 0 0,0 0 0,0-1 0,0 1 0,0 0 0,0 0 0,0 0 0,0 0 0,1 0 0,-1-1 0,-16 19 0,-17 28 0,21-26 0,1 1 0,1 0 0,2 0 0,0 1 0,1 0 0,1 1 0,1 0 0,1 0 0,1 0 0,1 0 0,1 0 0,1 1 0,1-1 0,1 0 0,1 0 0,8 29 0,-2-12 0,-1 1 0,3 55 0,-10-83 0,0-1 0,-2 1 0,1 0 0,-2-1 0,0 1 0,0-1 0,-1 1 0,0-1 0,-1 0 0,-1 0 0,-10 20 0,14-30 0,0-1 0,0 1 0,1-1 0,-1 1 0,0-1 0,0 0 0,0 1 0,-1-1 0,1 0 0,0 0 0,0 1 0,-1-1 0,1 0 0,-1 0 0,1 0 0,-1-1 0,1 1 0,-1 0 0,1-1 0,-1 1 0,0-1 0,-2 1 0,2-1 0,1-1 0,-1 1 0,1-1 0,0 0 0,0 0 0,-1 1 0,1-1 0,0 0 0,0 0 0,0 0 0,0 0 0,0 0 0,0-1 0,0 1 0,1 0 0,-1 0 0,0-1 0,1 1 0,-1 0 0,0-3 0,-3-8 0,0 0 0,1 0 0,0 0 0,-1-21 0,2 10 17,1 0 0,1 0 0,1 0 1,2 0-1,0 1 0,6-25 0,-6 37-57,1-1 0,0 1 0,0 0 0,1 0 0,0 1 0,1-1 0,0 1 0,1 0 0,-1 0 0,2 1 0,-1 0 0,1 1 0,0-1 0,18-11 0,24-8-2994,4 4-3499,8-2-5713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5.8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16239,'0'5'2403,"0"14"-1507,0 10 642,0 9 352,-5 7-1025,-3 2-353,-1-1-192,2-2-256,2-10-64,5-9-64,0-6-672,0-11-962,17-8-672,3-10-1025,3-18-3364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6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 17905,'0'0'3075,"-14"72"-1313,3-27-545,-6 8-545,6 3 225,-1-5 224,5-4-576,7-6-353,0-7-96,0-10-1409,7-9-449,2-7-448,-6-8-1057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6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11082,'0'0'15343,"61"-12"-14542,-23 12-449,6 0-288,3-3-512,-2-1-2435,-1-1-2306,-5-1-4932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7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250 22 16400,'0'0'9582,"-11"-5"-8760,4 1-729,5 3-82,0 0 1,0-1-1,0 1 0,0 0 0,0 0 0,0 0 1,0 0-1,0 0 0,-1 1 0,1-1 1,0 1-1,-1-1 0,1 1 0,0 0 1,-1 0-1,1 0 0,0 0 0,-1 0 1,1 1-1,0-1 0,0 1 0,-1-1 1,1 1-1,0 0 0,0 0 0,0 0 0,0 0 1,0 0-1,0 0 0,0 1 0,0-1 1,0 1-1,-2 3 0,-6 11 172,1 1 1,0 1-1,2 0 1,0 0-1,1 0 0,1 1 1,1-1-1,-4 31 0,4 10 1184,3 88-1,4-114-1217,8 43-1,-5-47-69,-2 0 0,0 31 0,-4-59-74,0 0 0,1 0 1,-1 0-1,0 0 0,0 0 0,-1 1 1,1-1-1,0 0 0,0 0 0,0 0 1,-1 0-1,1 0 0,-1 0 0,1 0 1,0 0-1,-1 0 0,0 0 0,1 0 1,-1 0-1,0-1 0,1 1 0,-3 1 1,2-1 3,0-1 1,0 0 0,0 0-1,0 0 1,0 0-1,1 0 1,-1 0 0,0 0-1,0 0 1,0 0 0,0 0-1,0-1 1,0 1 0,0 0-1,0-1 1,0 1 0,0 0-1,0-1 1,-1 0-1,-3-3 28,0 1 0,0-1 0,1 0 0,0 0-1,-1-1 1,-5-8 0,3 2-37,1 0 0,0 0 0,1-1 0,0 0 0,1 0 0,0 0 0,1-1 0,1 1 0,0-1 0,0 0 0,1 0 0,1 1 0,2-21 0,-2 26 0,1 1 0,0 0 0,1 0 0,-1-1 0,1 1 0,1 0 0,-1 1 0,1-1 0,0 0 0,0 1 0,1-1 0,-1 1 0,1 0 0,1 0 0,-1 1 0,0-1 0,1 1 0,0 0 0,0 0 0,0 1 0,1-1 0,-1 1 0,1 0 0,0 1 0,0-1 0,0 1 0,0 0 0,10-1 0,-2 0-27,-1 1 0,1 1 0,-1 0 0,23 2 0,-31 0 12,1 0 0,-1-1 1,0 2-1,1-1 0,-1 1 0,0 0 0,0 0 0,0 0 0,0 0 1,0 1-1,-1 0 0,1 0 0,-1 1 0,5 3 0,-8-6 6,0 1 1,0-1-1,0 0 0,0 1 0,0-1 0,0 0 0,-1 1 1,1-1-1,0 1 0,-1-1 0,1 1 0,-1 0 0,0-1 1,1 1-1,-1 0 0,0-1 0,0 1 0,0-1 0,0 1 1,0 0-1,-1-1 0,1 1 0,-1 2 0,-18 33 346,15-31-163,11-17-123,0 0-49,0 1 0,-1-1 0,8-19 0,-9 14-2,-1 1 0,0-1 0,-1 0 0,-1-1 0,0-28 0,-2 44-81,1 1 1,-1-1-1,0 0 0,1 1 1,-1-1-1,0 1 0,1-1 1,-1 1-1,1-1 0,-1 1 1,1 0-1,-1-1 0,1 1 1,-1 0-1,1-1 0,-1 1 1,1 0-1,-1-1 0,1 1 1,0 0-1,-1 0 0,1 0 1,-1 0-1,1 0 0,0-1 1,-1 1-1,1 0 0,0 0 1,-1 1-1,1-1 0,0 0 1,-1 0-1,1 0 0,-1 0 1,1 0-1,0 1 0,-1-1 1,1 0-1,-1 1 0,1-1 1,0 1-1,35 13-5819,-31-12 4559,14 5-3116,1-2-1213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7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 16688,'0'0'13436,"-9"3"-13110,1 1-151,-1-1-1,1 2 1,0-1 0,1 1-1,-1 0 1,-11 11 0,15-12-102,0 0 0,0 0 0,0 0-1,1 1 1,-1-1 0,1 1 0,0 0 0,1 0 0,-1 0 0,1 0 0,0 1 0,0-1 0,1 0 0,-2 8 0,3-12-73,1 0 0,-1 0 0,0 0 0,0 0 0,1 0 0,-1-1 0,0 1 0,1 0 0,-1 0 0,1 0 0,-1-1 0,1 1 0,-1 0 0,1-1 0,0 1 0,-1 0 0,1-1 0,0 1 0,0-1 0,-1 1 0,1-1 0,0 1 0,0-1 0,0 0 0,0 1 0,-1-1 0,1 0 0,0 0 0,0 1 0,0-1 0,0 0 0,0 0 0,0 0 0,0 0 0,0 0 0,1-1 0,41 0 0,-40 0 0,12-2 0,0 0 0,0-1 0,-1-1 0,0-1 0,0 0 0,0 0 0,15-10 0,-9 4 0,0 2 0,24-8 0,-43 17 0,0 1 0,0-1 0,0 1 0,0 0 0,-1-1 0,1 1 0,0 0 0,0 0 0,0-1 0,0 1 0,0 0 0,0 0 0,0 0 0,0 0 0,0 1 0,0-1 0,0 0 0,0 0 0,0 0 0,0 1 0,0-1 0,0 1 0,0-1 0,0 0 0,0 1 0,-1 0 0,1-1 0,0 1 0,0-1 0,-1 1 0,1 0 0,0 0 0,-1-1 0,1 1 0,0 0 0,-1 0 0,1 0 0,-1 0 0,0 0 0,1 0 0,-1-1 0,0 1 0,1 0 0,-1 0 0,0 0 0,0 0 0,0 0 0,0 0 0,0 0 0,0 0 0,0 0 0,-1 1 0,1 0 0,0 0 0,0-1 0,0 1 0,1-1 0,-1 1 0,0-1 0,1 1 0,-1-1 0,1 1 0,-1-1 0,1 1 0,-1-1 0,1 1 0,0-1 0,0 0 0,0 1 0,0-1 0,0 0 0,0 0 0,0 0 0,0 0 0,1 0 0,-1 0 0,0 0 0,1 0 0,-1 0 0,0-1 0,1 1 0,-1 0 0,1-1 0,-1 1 0,1-1 0,1 0 0,33 2 0,0-3 0,0-1 0,52-10 0,-42 5 0,63-1 0,-108 8 0,-1 0 0,1 0 0,0-1 0,0 1 0,0 1 0,0-1 0,0 0 0,0 0 0,0 0 0,-1 0 0,1 1 0,0-1 0,0 0 0,0 1 0,0-1 0,-1 1 0,1-1 0,0 1 0,0-1 0,-1 1 0,1-1 0,0 1 0,-1 0 0,1-1 0,-1 1 0,1 0 0,-1 0 0,1 1 0,0 24 0,-2-25 0,1 1 0,-1-1 0,1 0 0,0 0 0,0 0 0,-1 1 0,1-1 0,0 0 0,0 0 0,0 0 0,0 1 0,0-1 0,1 0 0,-1 0 0,0 1 0,0-1 0,1 0 0,-1 0 0,1 0 0,-1 0 0,1 0 0,-1 0 0,1 0 0,0 0 0,0 0 0,-1 0 0,1 0 0,0 0 0,0 0 0,0 0 0,0-1 0,2 2 0,8 0 0,1-1 0,0 0 0,-1 0 0,1-2 0,0 1 0,0-1 0,-1-1 0,1 0 0,-1-1 0,0 0 0,17-7 0,-12 4 0,0 2 0,-1 0 0,1 1 0,29-3 0,-44 6-71,0 0-1,-1 0 1,1 0-1,0 1 1,-1-1-1,1 0 1,0 0-1,-1 0 1,1 1 0,-1-1-1,1 0 1,-1 1-1,1-1 1,0 0-1,-1 1 1,1-1-1,-1 1 1,1-1-1,-1 1 1,0-1 0,1 1-1,-1-1 1,0 1-1,1-1 1,-1 1-1,0 0 1,1-1-1,-1 1 1,0 0 0,0-1-1,0 1 1,0-1-1,0 1 1,0 0-1,0-1 1,0 1-1,0 0 1,0-1-1,0 1 1,0 0 0,0-1-1,0 1 1,0 0-1,-1 0 1,0 7-1615,1-1-4912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8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10346,'0'0'19122,"47"64"-17873,-47-23-672,0-2-353,-6-4-128,1-5 0,5-6-224,0-8-865,0-4-1057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8.6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1 122 2306,'0'0'23478,"78"-60"-21876,-39 47-417,0-1-288,2 4-545,0 0-288,-2 1-512,-8 5-1410,-6 3-1409,-8 1-737,-13 0-1377</inkml:trace>
  <inkml:trace contextRef="#ctx0" brushRef="#br0" timeOffset="1">99 174 17809,'0'0'8744,"80"2"-7270,-35-2-898,2-2-544,-4 1-801,-5 1-1985,-15 0-1282,-7 0-1409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28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9321,'0'0'13645,"65"0"-12236,-10-11-672,12-2-609,7-2-192,0 1-3652,0-2-9608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5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0 18674,'0'0'7564,"0"10"-5781,-4 50-375,-16 77 0,9-71-1391,-4 77 1,14-119-138,-1 40 309,2-61-311,1 0 0,-1 0-1,0 0 1,1 0-1,0 0 1,-1 0-1,1 0 1,0 0-1,1 0 1,-1 0-1,0 0 1,1-1-1,-1 1 1,1-1 0,4 5-1,-6-7 52,0 0 0,0 0 0,0 0-1,1 1 1,-1-1 0,0 0 0,0 0 0,1 0-1,-1 0 1,0 0 0,0 0 0,1 0 0,-1 0 0,0 0-1,0 0 1,0 0 0,1 0 0,-1 0 0,0 0-1,0 0 1,1 0 0,-1 0 0,0 0 0,0 0 0,1 0-1,-1 0 1,0 0 0,0-1 0,1 1 0,-1 0 0,0 0-1,0 0 1,0 0 0,0 0 0,1-1 0,-1 1-1,0 0 1,0 0 0,0 0 0,0-1 0,0 1 0,1 0-1,-1 0 1,0 0 0,0-1 0,0 1 0,0 0-1,0 0 1,0-1 0,0 1 0,0 0 0,0 0 0,0-1-1,0 1 1,0 0 0,0 0 0,0-1 0,1-17-2170,-1 18 1996,0-7-908,0 0 1,-1 0-1,0 0 1,0 0-1,-1 0 1,0 0-1,0 0 1,-4-6-1,-18-33-10137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5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73 14286,'0'0'11691,"74"-43"-9674,-10 41-511,6-2-833,4 1-449,0-2-160,-6 1-64,-7 3-192,-13 1-1794,-8-1-1826,-9-3-2562,-11-1-9801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6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18193,'0'0'3139,"-5"13"-1308,5-12-1808,-50 128 4329,43-108-4035,0 1 1,2 0 0,1 1-1,-3 42 1,7-64-376,-1 1 0,1 0 0,0-1-1,0 1 1,0-1 0,0 1 0,0-1-1,0 1 1,1-1 0,-1 1 0,0-1-1,1 1 1,-1-1 0,1 0 0,0 1-1,-1-1 1,1 1 0,0-1 0,0 0-1,0 0 1,0 0 0,0 1 0,0-1-1,0 0 1,0 0 0,1 0 0,-1-1 0,0 1-1,1 0 1,-1 0 0,0-1 0,1 1-1,-1-1 1,1 1 0,-1-1 0,1 0-1,-1 1 1,1-1 0,-1 0 0,1 0-1,1 0 1,1-1-146,0 1 1,0-1-1,0-1 0,0 1 0,-1 0 0,1-1 1,-1 0-1,1 0 0,-1 0 0,1 0 0,-1 0 1,0-1-1,0 1 0,0-1 0,3-5 0,30-44-2585,-23 27-506,-1-1-1,-1 0 0,13-46 1,-13 25 4267,-5 2 5342,-16 90 194,-18 25-4293,-2 8-2130,26-65-193,0 0 0,1 1 0,1-1 0,0 1 0,1 0 1,0 0-1,1 0 0,3 18 0,-3-31-60,0 1 1,1-1 0,-1 1-1,1-1 1,-1 1-1,1-1 1,0 1 0,0-1-1,0 0 1,0 1 0,0-1-1,0 0 1,0 0-1,0 0 1,2 2 0,15 3-6700,-9-6-1675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6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0 357 13196,'0'0'16048,"64"-34"-15984,-16 34-128,5-1-641,3-5-3459,-6-7-3651</inkml:trace>
  <inkml:trace contextRef="#ctx0" brushRef="#br0" timeOffset="1">669 0 13389,'0'0'17168,"56"41"-29756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7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18962,'0'0'12075,"29"21"-22132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7.6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0 16143,'0'0'8985,"-6"14"-7859,-11 33-192,-15 66 0,26-87-845,1 1 0,2 0-1,0 0 1,2 52 0,9-48-207,-8-30-9,0 0 1,1 0-1,-1 0 1,1 0-1,-1 0 1,1 0 0,-1 0-1,1 0 1,0-1-1,-1 1 1,1 0-1,0 0 1,0-1-1,0 1 1,-1 0-1,1-1 1,0 1-1,0-1 1,0 1 0,0-1-1,0 0 1,0 1-1,0-1 1,0 0-1,2 1 1,-3-13-5351,-9-11 891,-9-5-1382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8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34 107 12620,'0'0'5894,"-33"-57"-2659,33 47-801,9 3-801,18-1-608,15 2-160,10 0-160,6 1-417,6 1-224,0 1-64,-4 2-448,-7 1-2499,-3 0-2210,-13 0-3523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8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0 11018,'0'0'8254,"-10"2"-6199,2 0-1684,0 0-1,0 1 1,0 0 0,0 0-1,1 0 1,-1 1 0,1 0-1,0 1 1,0-1 0,0 2-1,1-1 1,-1 1 0,2-1-1,-1 2 1,-5 6 0,0 2 320,2 1 1,-1 0 0,-10 27-1,17-35-552,0-1 1,0 1-1,1 0 0,1 0 0,-1 1 0,1-1 0,0 0 1,1 0-1,0 0 0,1 12 0,0-18-130,-1 0 1,1 0-1,0 0 0,-1 0 0,1 0 0,0-1 0,0 1 1,0 0-1,0 0 0,0-1 0,1 1 0,-1 0 0,0-1 1,1 1-1,-1-1 0,1 0 0,0 1 0,-1-1 1,1 0-1,2 1 0,1 0 9,-1 0 0,1-1 0,0 1 0,0-1 0,0 0 0,0 0 0,0-1 0,6 1-1,1-1 33,0-1-1,-1 0 0,1-1 1,-1 0-1,0-1 0,19-6 1,-21 5-31,0 0 1,0-1 0,0 0-1,-1 0 1,0-1 0,0 0-1,0 0 1,-1-1 0,0 0 0,-1 0-1,1-1 1,-1 0 0,-1 0-1,1 0 1,-1-1 0,-1 0 0,0 0-1,0 0 1,0 0 0,-2-1-1,1 1 1,-1-1 0,0 0 0,-1 1-1,0-19 1,0 27-20,-1 0 0,0 0 0,0 0 0,0 0 0,0 0 0,0 0 0,0 0 0,-1 0 0,1 0 0,0 0 0,0 1 0,-1-1 0,1 0 0,0 0 0,-1 0 0,1 0 0,-1 1 0,1-1 0,-1 0 0,0 0 0,0 0 0,-14 4 0,-14 27 0,24-22 0,-1-1 0,1 0 0,1 0 0,-1 1 0,1-1 0,1 1 0,0 0 0,0 0 0,0 1 0,1-1 0,-2 14 0,4-21-28,0 1 0,1-1 0,-1 0 0,1 1-1,0-1 1,-1 0 0,1 0 0,0 0 0,0 0 0,-1 1 0,1-1 0,0 0-1,0 0 1,0-1 0,0 1 0,1 0 0,-1 0 0,0 0 0,0-1 0,0 1 0,1-1-1,-1 1 1,0-1 0,1 1 0,-1-1 0,0 0 0,1 1 0,-1-1 0,3 0-1,47 4-2784,-45-4 2093,22 0-5457,-1 0-2904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8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307 0 12043,'0'0'18130,"-42"54"-17458,9-14-352,-5 9-159,-4 1-129,0-3 0,7-2 32,5-7-128,7-9-577,9-14-256,8-11-1313,4-19-7271,2-18-7046</inkml:trace>
  <inkml:trace contextRef="#ctx0" brushRef="#br0" timeOffset="0.5">115 60 19538,'0'0'6246,"-18"55"-3779,15-27-1378,3 1-641,5 3-288,20-6-96,9-7-1761,4-6-3076,1-8-2978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9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1 134 20852,'0'0'6529,"15"2"-6214,9 0-276,1 0 0,-1-2 1,1 0-1,-1-2 0,1-1 1,-1-1-1,25-7 0,-39 8-47,0-1 0,0 0 0,0-1 0,-1 0 0,11-7-1,-17 10 46,0 0-1,-1 0 0,1 0 0,-1-1 0,0 1 1,0-1-1,0 1 0,0-1 0,0 0 0,0 0 1,-1 1-1,1-1 0,-1 0 0,0-1 0,0 1 1,0 0-1,0 0 0,0 0 0,-1-1 0,0 1 1,1-3-1,-2 4 12,1 1-1,-1 0 1,1 0 0,-1-1 0,0 1-1,0 0 1,1 0 0,-1 0-1,0 0 1,0 0 0,0 0 0,0 0-1,0 0 1,0 0 0,0 1 0,-1-1-1,1 0 1,0 1 0,0-1-1,0 1 1,-1-1 0,1 1 0,0-1-1,-1 1 1,1 0 0,0 0 0,-1 0-1,1 0 1,-1 0 0,1 0-1,0 0 1,-1 0 0,1 0 0,0 1-1,-2-1 1,-4 1 21,-1 0-1,1 0 1,-1 1 0,1 0-1,-11 4 1,6 0 71,-1 1 0,1 0 0,1 1 0,-1 1 0,1 0 0,-11 12-1,16-16-74,1 0-1,1 1 0,-1 0 0,1 0 1,0 0-1,0 0 0,1 1 1,0-1-1,0 1 0,0 0 0,1 0 1,0 0-1,-2 14 0,4-19-126,0 1-1,0 0 1,0-1 0,1 1-1,-1-1 1,1 1 0,0 0-1,0-1 1,-1 1-1,2-1 1,-1 1 0,0-1-1,0 0 1,1 0 0,-1 1-1,1-1 1,0 0 0,0 0-1,0-1 1,0 1-1,0 0 1,0 0 0,0-1-1,0 0 1,1 1 0,-1-1-1,0 0 1,4 1 0,3 1-614,1 0 0,-1 0 0,1-1 0,0 0 0,0-1 0,13 0 0,23 0-6589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09.3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0 22197,'-10'0'2461,"-2"2"-2139,1-1 0,-1 2-1,1 0 1,0 0 0,0 1 0,0 0 0,0 1 0,1 0-1,0 1 1,0 0 0,0 0 0,1 1 0,-14 13 0,23-20-323,-37 38 170,35-37-195,1 0 0,0 1 0,0 0-1,0-1 1,-1 1 0,1 0 0,1-1 0,-1 1 0,0 0 0,0 0-1,1 0 1,-1 0 0,1 0 0,-1 0 0,1 0 0,0 0 0,0 0-1,0 0 1,0 0 0,0 0 0,1 0 0,-1 0 0,1 2-1,0-3-20,0 0 0,0 0 0,0 0-1,0 0 1,0 0 0,0-1-1,0 1 1,0 0 0,0-1-1,1 1 1,-1-1 0,0 1-1,1-1 1,-1 1 0,0-1-1,0 0 1,1 0 0,-1 1-1,3-1 1,32 0-274,-24-1 99,209-6-4241,-220 7 4560,-1 0-1,0 0 1,0 1 0,0-1-1,1 0 1,-1 0 0,0 0-1,0 0 1,0 1 0,0-1-1,1 0 1,-1 0-1,0 1 1,0-1 0,0 0-1,0 0 1,0 1 0,0-1-1,0 0 1,0 0 0,0 1-1,0-1 1,0 0-1,0 0 1,0 1 0,0-1-1,0 0 1,0 0 0,0 0-1,0 1 1,0-1-1,0 0 1,0 0 0,0 1-1,-1-1 1,1 0 0,0 0-1,0 0 1,0 1 0,0-1-1,-1 0 1,1 0-1,0 0 1,0 1 0,0-1-1,0 0 1,-1 0 0,1 0-1,0 0 1,0 0 0,-1 0-1,1 0 1,-1 1-1,-11 11 1300,-17 11 245,-56 30 0,21-24-2740,53-25-449,0-1 0,0 0 0,-21 2 0,6-4-9523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0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100 328 14990,'0'0'2338,"11"-11"748,30-36-166,-39 46-2773,-1 0 0,0-1 0,0 1 0,0 0 0,0-1-1,0 1 1,0-1 0,0 1 0,-1-1 0,1 1 0,-1-1 0,1 0 0,-1 1 0,1-1 0,-1 0-1,0-2 1,0 4-89,0-1 0,-1 1 0,1 0-1,0-1 1,-1 1 0,1-1 0,0 1-1,-1-1 1,1 1 0,-1 0 0,1-1-1,0 1 1,-1 0 0,1 0 0,-1-1-1,1 1 1,-1 0 0,0 0 0,1 0 0,-1-1-1,1 1 1,-1 0 0,1 0 0,-1 0-1,1 0 1,-1 0 0,0 0 0,1 0-1,-1 0 1,-5 1 55,1 0 1,0 0-1,0 0 0,0 0 1,0 1-1,-8 3 1,5 1-119,0-1 1,0 1-1,0 1 1,1-1 0,-1 1-1,2 1 1,-1-1-1,1 1 1,0 0 0,1 1-1,0-1 1,0 1-1,1 0 1,0 0 0,1 1-1,-4 14 1,6-23 8,1 0 0,0 0 0,0 0 0,0 1 1,-1-1-1,1 0 0,0 0 0,0 0 0,1 0 0,-1 0 0,0 0 1,0 0-1,0 0 0,1 0 0,-1 0 0,1 0 0,-1 0 1,1 0-1,-1 0 0,1 0 0,-1 0 0,1 0 0,0 0 0,-1-1 1,1 1-1,0 0 0,0 0 0,0-1 0,0 1 0,1 0 1,0 0 20,1 0 0,0-1 1,0 1-1,-1-1 1,1 0-1,0 0 0,0 0 1,0 0-1,-1 0 1,1-1-1,5 0 0,4-3 105,0 1 0,0-2 0,0 0 0,16-9 0,-4-1-37,-2 0 0,0-1 0,-1-2 0,-1 0 0,21-24 0,-33 33-71,0 0 1,-1-1-1,0 0 0,-1 0 0,0-1 1,-1 1-1,0-1 0,0-1 0,-2 1 1,1-1-1,-1 1 0,-1-1 0,0 0 1,1-14-1,-7 15-251,-4 22 31,-5 23 80,12-29 110,0 0 0,0 1-1,0-1 1,1 0 0,0 0-1,0 0 1,1 5 0,-1-9 11,1 0 0,-1 0 0,1 1 0,-1-1 0,1-1 0,-1 1 0,1 0 1,0 0-1,-1 0 0,1 0 0,0 0 0,0 0 0,-1-1 0,1 1 0,0 0 0,0-1 0,0 1 1,0-1-1,0 1 0,0-1 0,0 1 0,0-1 0,0 0 0,1 1 0,-1-1 0,0 0 1,0 0-1,0 0 0,0 0 0,0 0 0,0 0 0,0 0 0,1 0 0,-1-1 0,0 1 0,1-1 0,5-1 33,0 0-1,-1 0 0,1-1 0,-1 0 0,0-1 0,1 1 0,-2-1 0,1-1 0,0 1 0,-1-1 0,0 0 0,8-9 0,4-5 5,-2-1 1,17-27-1,-28 41-16,-1 0 0,0 0 0,0 0 0,-1-1 0,3-8 0,-4 13-18,-10 23-386,-17 35 147,-2 4 1021,-38 114 1,61-155-672,0 1 0,1 0 0,1 0 0,1 0 0,1 0 1,1 0-1,0 0 0,2 0 0,0 0 0,7 28 0,-2-20-111,-1 0-1,-1 1 0,-2 0 1,1 34-1,-4-62-5,0 0 0,0 1 0,0-1 0,0 0 0,0 1 0,-1-1 0,1 0 0,0 0 0,-1 1 0,1-1 0,-1 0 0,1 0 0,-1 1 0,1-1 0,-1 0 0,0 0 0,0 0 0,1 0 0,-1 0 0,0 0 0,0 0 0,0 0 0,0-1 0,0 1 0,0 0 0,-1 0 0,-1 0 0,2-1 0,0 0 0,0 0 0,0 0 0,0 0 0,-1 0 0,1 0 0,0 0 0,0 0 0,0 0 0,0-1 0,0 1 0,0-1 0,0 1 0,0-1 0,0 1 0,0-1 0,0 1 0,0-1 0,0 0 0,0 1 0,0-1 0,0 0 0,1 0 0,-1 0 0,0 0 0,1 0 0,-1 0 0,0 0 0,1 0 0,-1 0 0,0-2 0,-5-14 0,0-1 0,1 0 0,1 0 0,1-1 0,0 1 0,1-1 0,2 1 0,-1-1 0,2 1 0,1-1 0,0 1 0,6-22 0,-6 33-200,1 0 0,0 1-1,1-1 1,-1 1 0,1 0 0,0 0 0,1 1-1,-1-1 1,1 1 0,0 0 0,1 0 0,-1 0 0,1 1-1,0 0 1,0 0 0,11-5 0,6-1-1552,1 1 0,0 1 1,32-7-1,-23 6-6800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0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17104,'0'0'9332,"-9"11"-7816,1-2-1245,2-3-84,0 1 0,0 0 0,0 0 0,1 1 0,1 0 0,-1 0 0,1 0 0,0 0 0,-3 14-1,-4 25 483,3 0 0,1 0-1,0 87 1,11-120-669,6-15 0,7-23 0,-10-5-41,-1-2 0,-2 1 0,-1-1 0,-2-57 0,-1 74 6,1 21 18,-1-1 0,1 1 1,0-1-1,0 1 0,1-1 1,0 1-1,0-1 0,1 0 0,0 0 1,0 0-1,0 0 0,0 0 1,1-1-1,0 0 0,0 1 0,9 7 1,-9-10 27,0 0 0,0 0 1,0 0-1,0 0 1,1-1-1,-1 1 0,1-1 1,-1-1-1,1 1 1,0 0-1,0-1 0,-1 0 1,1 0-1,0-1 1,0 1-1,0-1 0,0 0 1,0-1-1,0 1 1,0-1-1,0 0 0,0 0 1,8-3-1,-6 1-1,-1-1-1,0 0 1,0 0-1,-1 0 1,1-1-1,-1 0 1,0 0-1,0 0 1,0-1-1,-1 1 1,0-1-1,0 0 1,-1 0-1,1-1 1,-1 1-1,4-14 1,-1 4 4,-1-1 1,-1 0 0,0 0 0,-2 0 0,2-33 0,-4 50-15,0 0 0,0 0 0,0 0 0,0 0 0,-1 1 0,1-1 0,0 0 0,0 0 0,0 0 0,0 0 0,-1 0 0,1 0 0,0 0 0,0 0 0,0 0 0,-1 0 0,1 0 0,0 0 0,0 0 0,0 0 0,0 0 0,-1 0 0,1 0 0,0 0 0,0 0 0,0 0 0,0 0 0,-1 0 0,1-1 0,0 1 0,0 0 0,0 0 0,0 0 0,0 0 0,-1 0 0,1 0 0,0-1 0,0 1 0,0 0 0,0 0 0,0 0 0,0 0 0,0 0 0,0-1 0,-1 1 0,1 0 0,0 0 0,0 0 0,0 0 0,0-1 0,0 1 0,0 0 0,0 0 0,0 0 0,0-1 0,0 1 0,0 0 0,0 0 0,0 0 0,0 0 0,1-1 0,-1 1 0,0 0 0,0 0 0,0 0 0,0 0 0,0-1 0,0 1 0,1 0 0,-14 18 0,-10 28 0,17-30 0,1 1 0,0 0 0,2 1 0,0-1 0,1 0 0,-1 27 0,3-40 0,0 0 0,0 0 0,0-1 0,1 1 0,-1 0 0,1-1 0,0 1 0,0 0 0,0-1 0,1 1 0,-1-1 0,1 0 0,0 1 0,0-1 0,0 0 0,0 0 0,0 0 0,1 0 0,-1-1 0,1 1 0,0-1 0,0 1 0,0-1 0,0 0 0,0 0 0,0 0 0,1-1 0,-1 1 0,0-1 0,1 0 0,0 0 0,-1 0 0,1 0 0,-1-1 0,1 1 0,4-1 0,-2 1 0,-1-1 0,1-1 0,0 1 0,0-1 0,0 0 0,0 0 0,-1 0 0,1-1 0,0 0 0,-1 0 0,0 0 0,1-1 0,-1 0 0,0 0 0,0 0 0,-1-1 0,1 1 0,-1-1 0,1 0 0,-1-1 0,-1 1 0,1-1 0,0 0 0,-1 1 0,0-1 0,0-1 0,-1 1 0,1 0 0,-1-1 0,-1 1 0,1-1 0,-1 0 0,1 0 0,-2 1 0,1-8 0,0 12 0,-1-1 0,1 1 0,-1-1 0,0 1 0,0-1 0,0 1 0,0-1 0,0 1 0,0-1 0,0 1 0,-1-1 0,1 1 0,0-1 0,-1 1 0,1-1 0,-1 1 0,0 0 0,1-1 0,-1 1 0,0 0 0,0-1 0,0 1 0,0 0 0,0 0 0,0 0 0,0 0 0,0 0 0,0 0 0,-1 0 0,1 0 0,-3-1 0,2 2 0,0 0 0,0 1 0,0-1 0,0 0 0,0 0 0,0 1 0,0-1 0,0 1 0,0 0 0,0 0 0,0 0 0,0 0 0,0 0 0,1 0 0,-1 0 0,0 0 0,1 1 0,-1-1 0,1 1 0,-1-1 0,1 1 0,0-1 0,-2 3 0,0 1 10,-1 0 0,1 0 0,0 1 0,0-1 1,0 1-1,1 0 0,0 0 0,0 0 0,1 0 0,-1 0 0,1 0 0,1 0 0,-1 10 0,1-13-32,0 0 0,1-1 0,-1 1 0,1 0 0,0-1 0,-1 1 0,1 0 0,0-1 0,1 1-1,-1-1 1,0 1 0,1-1 0,-1 0 0,1 0 0,0 0 0,0 0 0,0 0 0,0 0-1,0 0 1,0 0 0,1-1 0,-1 1 0,0-1 0,1 0 0,-1 0 0,1 1 0,-1-2 0,1 1-1,0 0 1,-1 0 0,7 0 0,30 1-3757,8-1-4368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1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19731,'0'0'9897,"-1"10"-9422,-4 35 157,1-19-435,1-1 0,2 1 1,0 0-1,5 42 0,-4-67-186,0 0 1,1 0-1,-1 0 1,0 0-1,1 0 1,-1 0-1,1 0 1,-1 0-1,1-1 1,-1 1 0,1 0-1,-1 0 1,1 0-1,0-1 1,0 1-1,-1 0 1,1-1-1,0 1 1,0 0-1,0-1 1,0 1-1,0-1 1,0 0 0,0 1-1,1 0 1,1-1 16,-1 0 1,1 0-1,0 1 1,0-2-1,-1 1 1,1 0-1,0 0 1,-1-1-1,5-1 1,3-1 42,-1-1 0,0 0-1,0 0 1,12-8 0,3-7 10,22-15-48,-43 32-38,0 0-1,0 0 1,0 1-1,0-1 1,1 1-1,-1 0 1,0 0-1,0 0 1,1 1-1,-1-1 1,1 1-1,5-1 1,-8 2-27,0-1 0,0 1 0,0 0 0,0-1-1,0 1 1,0 0 0,-1-1 0,1 1 0,0 0 0,0 0 0,0 0 0,-1 0 0,1 0-1,0 0 1,-1 0 0,1 0 0,-1 0 0,1 0 0,-1 0 0,0 0 0,1 0 0,-1 1 0,0-1-1,0 0 1,0 0 0,0 0 0,0 2 0,1 42-526,-1-32 253,0-4-208,0-1 0,1 1 0,0-1 0,0 1 0,1-1 0,3 12 0,-4-18 252,0 0 1,0-1-1,-1 1 1,2 0-1,-1-1 1,0 1-1,0-1 1,0 1-1,1-1 0,-1 0 1,1 1-1,-1-1 1,1 0-1,-1 0 1,1 0-1,0 0 1,-1 0-1,1-1 0,0 1 1,0 0-1,0-1 1,0 0-1,0 1 1,-1-1-1,1 0 1,0 0-1,0 0 0,0 0 1,0 0-1,0 0 1,0 0-1,0-1 1,0 1-1,3-2 1,23-11-4251,4-10-2387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2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42 9289,'0'0'4564,"-9"4"-1238,0 1-2680,0 0 0,1 1-1,0 0 1,0 0 0,0 1 0,-10 11 0,14-13-260,0-1 0,0 1-1,1 0 1,-1 0 0,1 1 0,0-1 0,1 0 0,0 1-1,-1 0 1,2 0 0,-1-1 0,1 1 0,0 0 0,-1 9-1,2-15-331,0 1-1,0-1 0,0 1 0,0-1 0,0 1 0,0-1 1,0 1-1,0-1 0,0 1 0,0-1 0,0 1 1,1-1-1,-1 1 0,0-1 0,0 0 0,0 1 1,1-1-1,-1 1 0,0-1 0,1 0 0,-1 1 1,0-1-1,1 0 0,-1 1 0,0-1 0,1 0 0,-1 0 1,0 1-1,1-1 0,-1 0 0,1 0 0,-1 0 1,1 1-1,-1-1 0,1 0 0,21-5 1032,16-21 127,-22 10-996,0 0-1,21-30 1,-32 39-201,1-1 1,-1-1-1,-1 1 0,0-1 1,0 1-1,0-1 0,-1-1 1,3-14-1,-26 58-714,16-25 702,0 1 0,0 0 1,2 0-1,-1 0 0,1 0 1,0 0-1,0 13 0,2-22 2,0 0 0,0-1 0,0 1 0,1-1 0,-1 1 1,0 0-1,0-1 0,0 1 0,0 0 0,0-1 0,1 1 0,-1-1 0,0 1 0,1-1 0,-1 1 0,0-1 0,1 1 0,-1-1 0,1 1 0,-1-1 0,0 1 0,1-1 0,-1 0 0,1 1 0,0-1 0,-1 0 0,1 1 0,-1-1 0,2 1 0,22-2 271,22-17 205,-36 11-482,0 0 0,0 0 0,-1-1 0,0 0 0,0 0 0,-1-1 0,0-1 0,-1 1 0,0-1 0,6-11 0,-23 66-976,6-34 1009,0 0-1,0 1 0,2 0 1,-1 0-1,1 0 1,1 0-1,0 16 0,1-27-23,0 0-1,0 0 1,0 0-1,0 0 0,0 0 1,1 0-1,-1-1 1,0 1-1,1 0 1,-1 0-1,0 0 0,1 0 1,-1-1-1,1 1 1,-1 0-1,1-1 1,0 1-1,-1 0 1,1-1-1,0 1 0,-1-1 1,1 1-1,0-1 1,0 1-1,0-1 1,-1 1-1,3-1 0,28-1 254,-22-1-209,-1 0 1,0-1 0,0-1 0,-1 1-1,11-7 1,-2-1-53,-1 0 0,-1-1 0,0 0 0,0-1 0,-1-1 0,-1 0 0,0 0 0,-1-1 0,11-20 0,-22 35 1,-8 16-29,1 0 0,1 1 1,1 0-1,1 0 0,-4 25 1,8-41-94,1-1 1,-1 1 0,1 0-1,-1 0 1,1 0 0,-1-1-1,1 1 1,0 0 0,0-1-1,-1 1 1,1-1 0,0 1-1,0-1 1,0 1 0,0-1-1,-1 1 1,1-1 0,0 0-1,0 1 1,0-1 0,0 0-1,0 0 1,0 0 0,0 0-1,0 0 1,0 0 0,0 0-1,0 0 1,0 0 0,0 0-1,0 0 1,0-1 0,0 1-1,0-1 1,41-8-5801,-8-8-565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2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1 13933,'0'0'6977,"-14"3"-3485,1 1-2957,0-1 1,1 2-1,0 0 1,-1 0-1,2 1 1,-1 1-1,1 0 1,0 0-1,0 1 1,1 1-1,0 0 1,-12 13-1,22-21-531,-1-1 0,1 1 1,-1-1-1,1 1 0,-1 0 0,1-1 1,0 1-1,-1 0 0,1-1 0,0 1 1,-1 0-1,1 0 0,0-1 0,0 1 1,0 0-1,0 0 0,0-1 0,0 1 1,0 0-1,0 0 0,0-1 0,0 1 1,0 0-1,0 0 0,0-1 0,1 1 1,0 1-1,0-1-4,0 0 0,0 0 0,0 0 0,0 0 0,0-1 0,0 1 0,1-1 0,-1 1 0,0 0 0,1-1 0,-1 0 0,0 1-1,1-1 1,1 0 0,62 0-372,-49-1 108,18-1-571,-19 1-403,1 1 1,30 2-1,-45-2 1253,0 0 0,-1 1-1,1-1 1,0 1 0,0-1 0,0 0 0,0 1 0,0 0 0,-1-1-1,1 1 1,0-1 0,0 1 0,-1 0 0,1 0 0,-1-1-1,1 1 1,0 0 0,-1 0 0,0 0 0,1 0 0,-1-1 0,1 1-1,-1 0 1,0 0 0,0 0 0,1 0 0,-1 0 0,0 0 0,0 0-1,0 0 1,0 0 0,0 0 0,0 0 0,-1 0 0,1 0 0,0 0-1,0 0 1,-1 0 0,1 0 0,0 0 0,-1-1 0,1 1-1,-1 0 1,1 0 0,-2 1 0,0 3 326,-1 0 0,0 0 0,0 0 0,0 0 0,0 0 0,-6 5-1,0-2-105,0 0-1,-1-1 1,0 0-1,0 0 1,-1-1 0,0-1-1,0 0 1,0 0-1,-1-1 1,0 0-1,1-1 1,-1 0-1,-18 1 1,29-4-401,-1 0 1,1 0 0,0 0 0,0 0 0,0 0 0,0 0 0,0 0 0,-1 0 0,1 0 0,0-1 0,0 1-1,0 0 1,0-1 0,0 1 0,0-1 0,0 1 0,0-1 0,0 0 0,0 1 0,0-1 0,0 0-1,0 0 1,1 1 0,-1-1 0,0 0 0,-1-2 0,-4-15-6759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3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25 106 16111,'3'3'5767,"14"12"-4386,-14-13-1277,0 1 0,0-1 0,0 1 0,1-1 0,-1 0 0,0-1 0,1 1 0,0-1 0,-1 1 0,1-1 0,0 0 0,0 0 0,0-1 0,0 1 0,0-1 0,-1 0 0,1 0 0,0 0 0,0 0 0,0-1 0,0 0 0,0 1 0,0-2 0,-1 1 0,1 0 0,0-1 0,-1 1 0,1-1 0,-1 0 0,0 0 0,1-1 0,-1 1 0,0-1 0,0 1 0,-1-1 0,1 0 0,-1 0 0,1 0 0,-1 0 0,0-1 0,0 1 0,0-1 0,0 1 0,-1-1 0,0 0 0,0 1 0,0-1 0,0 0 0,0 0 0,-1 0 0,1 0 0,-1 0 0,0 0 0,0 0 0,-1-4 1,0 6-48,1 0 0,-1 0 0,1 0 1,-1 0-1,0 0 0,0 0 1,0 0-1,0 0 0,0 1 1,0-1-1,0 0 0,0 0 1,-1 1-1,1-1 0,-1 1 1,0-1-1,1 1 0,-1 0 1,0 0-1,0-1 0,1 1 1,-1 1-1,0-1 0,0 0 1,0 0-1,0 1 0,0-1 1,-1 1-1,1-1 0,0 1 1,0 0-1,-3 0 0,1 0-31,-1 0 0,1 0 0,-1 0 0,1 0 0,-1 1-1,1 0 1,-1-1 0,1 2 0,-1-1 0,1 1 0,0-1-1,0 1 1,0 0 0,-6 5 0,2 1-5,1 0 1,0 0-1,1 1 0,0 0 1,1 0-1,-1 0 0,2 1 1,-1 0-1,1 0 1,1 0-1,0 0 0,1 1 1,0-1-1,0 1 0,1 0 1,0 0-1,1-1 0,1 12 1,0-19-21,-1-1-1,1 1 1,0-1 0,0 1 0,0-1 0,0 0 0,0 0 0,1 0-1,-1 1 1,1-1 0,-1 0 0,1-1 0,0 1 0,0 0 0,0 0 0,0-1-1,0 1 1,0-1 0,0 0 0,1 1 0,-1-1 0,0 0 0,1-1-1,-1 1 1,1 0 0,-1-1 0,1 1 0,3 0 0,10 1-294,-1-1 1,1-1 0,23-1-1,-27 0-249,-2 1-435,0-1 0,1-1 0,-1 0 1,0 0-1,18-8 0,20-15-6855,-12 0-2279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4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18642,'0'0'3075,"-10"0"-428,7 0-2497,-1 0-1,1 0 0,-1 0 1,0 0-1,1 0 0,-1 1 0,0 0 1,1 0-1,-1 0 0,1 0 1,0 0-1,-1 1 0,1-1 0,0 1 1,0 0-1,0 0 0,0 0 1,0 1-1,0-1 0,1 0 0,-1 1 1,1 0-1,0 0 0,-1 0 0,1 0 1,1 0-1,-3 5 0,-3 7 5,1 0 0,0 0-1,2 1 1,0-1-1,0 1 1,2 0 0,0 1-1,0 23 1,2-38-148,0-1-1,0 1 1,0-1-1,0 1 1,0-1-1,1 0 1,-1 1 0,0-1-1,1 1 1,-1-1-1,1 0 1,-1 0 0,1 1-1,0-1 1,0 0-1,-1 0 1,1 0-1,0 1 1,0-1 0,0 0-1,0 0 1,0-1-1,0 1 1,1 0 0,-1 0-1,0 0 1,0-1-1,1 1 1,-1-1-1,0 1 1,1-1 0,-1 1-1,1-1 1,-1 0-1,0 0 1,1 1 0,-1-1-1,1 0 1,-1-1-1,0 1 1,1 0-1,-1 0 1,1 0 0,-1-1-1,0 1 1,2-1-1,5-1 43,0-1 0,-1 1 0,0-1 0,1 0 0,-1-1 0,-1 0 0,10-6 0,6-9 10,-18 14-57,1 1 1,0-1-1,0 1 0,0 0 0,0 0 1,1 0-1,-1 1 0,1 0 1,0 0-1,0 0 0,0 1 0,10-3 1,-15 5-8,-1 1 0,1-1 1,-1 0-1,1 0 0,-1 1 1,1-1-1,-1 0 0,1 1 1,-1-1-1,1 1 0,-1-1 0,1 1 1,-1-1-1,0 1 0,1-1 1,-1 1-1,0-1 0,1 1 1,-1-1-1,0 1 0,0 0 1,0-1-1,1 1 0,-1-1 1,0 1-1,0 0 0,0-1 1,0 1-1,0 0 0,0 0 1,0 26-5,0-21 36,-4 178 294,4-182-325,0 0 0,0-1-1,0 1 1,0-1 0,0 1 0,0 0 0,0-1 0,1 1 0,-1-1 0,0 1-1,1-1 1,0 1 0,-1-1 0,1 1 0,0-1 0,0 0 0,0 1 0,-1-1-1,2 0 1,-1 0 0,1 2 0,0-3-68,-1 1 0,0-1 1,1 1-1,-1-1 0,0 0 0,1 1 0,-1-1 1,1 0-1,-1 0 0,0 0 0,1 0 0,-1 0 0,1 0 1,-1-1-1,0 1 0,1-1 0,-1 1 0,3-2 1,3-1-1028,-1 0 1,1-1-1,-1 0 0,0 0 1,0-1-1,0 0 1,9-10-1,10-18-7628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4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126 304 9769,'0'0'8061,"-12"9"-3662,-1 0-3341,-1 0 292,1 0-1,0 1 0,0 1 0,-17 18 1,28-27-1334,0 1 0,0-1-1,1 1 1,-1-1 0,1 1 0,-1 0 0,1 0 0,0 0 0,0 0 0,0 0 0,1-1 0,-1 1 0,1 1 0,-1-1-1,1 0 1,0 0 0,0 0 0,0 0 0,1 0 0,-1 0 0,1 0 0,0 0 0,0 0 0,0 0 0,0 0-1,2 3 1,-1-3-33,0 0 1,0 0-1,1 0 0,-1 0 0,1 0 0,0-1 0,0 1 0,0-1 0,0 1 0,0-1 0,1 0 1,-1 0-1,1-1 0,-1 1 0,1-1 0,0 0 0,-1 0 0,1 0 0,0 0 0,4 0 0,-2-1 30,0 1-1,0-1 1,-1-1-1,1 1 0,0-1 1,0 0-1,0 0 1,0-1-1,-1 0 0,1 0 1,-1 0-1,1 0 0,-1-1 1,0 0-1,0 0 1,0-1-1,0 1 0,7-9 1,-6 6 52,-2 0 1,1 0-1,-1 0 1,0-1-1,0 0 0,0 1 1,-1-2-1,0 1 1,-1 0-1,0 0 1,0-1-1,0 1 1,-1-1-1,0-11 1,0 14 34,-1 0 1,0 0-1,0 0 1,0 0-1,-1 0 1,1 0-1,-1 1 1,-2-7-1,2 9-80,0 1-1,0 0 0,0-1 0,0 1 0,0 0 0,0-1 1,-1 1-1,1 0 0,0 0 0,-1 0 0,1 0 0,0 0 1,-1 1-1,1-1 0,-1 0 0,0 1 0,1-1 0,-1 1 1,1-1-1,-1 1 0,0 0 0,1 0 0,-1 0 0,0 0 1,0 0-1,1 0 0,-3 0 0,2 1-19,1-1 1,-1 1-1,0-1 0,1 1 1,-1-1-1,1 1 1,-1 0-1,1 0 0,-1 0 1,1 0-1,0 0 0,0 0 1,-1 0-1,1 0 0,0 1 1,0-1-1,0 0 1,0 1-1,0-1 0,0 1 1,1-1-1,-1 1 0,0-1 1,1 1-1,-1 0 0,1-1 1,0 1-1,-1 0 1,1-1-1,0 1 0,0 0 1,0 2-1,0-3-2,0 1 0,0 0 1,0 0-1,0-1 0,0 1 0,0 0 0,1 0 0,-1-1 1,0 1-1,1 0 0,0-1 0,-1 1 0,1 0 1,0-1-1,0 1 0,0-1 0,0 1 0,0-1 0,0 0 1,0 1-1,0-1 0,1 0 0,-1 0 0,0 0 1,1 0-1,-1 0 0,1 0 0,-1 0 0,1 0 0,0-1 1,-1 1-1,4 0 0,7 0-79,0-1 1,0 0-1,0-1 0,0-1 0,0 1 1,-1-2-1,1 0 0,0 0 0,-1-1 1,0-1-1,0 0 0,0 0 1,-1-1-1,1 0 0,-1-1 0,-1 0 1,1-1-1,-2 1 0,13-15 0,-6 6 53,-2 0 0,0-1-1,-1 0 1,-1-1-1,0-1 1,-1 0-1,-1 0 1,-1 0 0,-1-1-1,6-30 1,-12 49 35,0-1 0,-1 0 0,1 0 0,-1 0 1,1 0-1,-1 0 0,0 0 0,0 0 0,0 0 0,0 0 0,0 0 1,-1 0-1,1 1 0,0-1 0,-1 0 0,0 0 0,1 0 1,-1 0-1,0 0 0,0 1 0,0-1 0,0 0 0,0 1 0,-3-3 1,2 3-1,0 0 0,0 1 1,0-1-1,-1 1 1,1 0-1,0-1 0,-1 1 1,1 0-1,0 1 1,0-1-1,-1 0 0,1 1 1,0-1-1,0 1 1,0 0-1,-1-1 0,1 1 1,0 0-1,0 0 1,0 1-1,-3 2 0,-8 5 50,0 0-1,1 1 0,0 1 0,0 0 0,1 1 1,1 0-1,0 0 0,1 1 0,0 1 0,1-1 0,1 1 1,0 1-1,1-1 0,0 1 0,1 0 0,1 1 1,0-1-1,1 1 0,1 0 0,-1 21 0,3-33-74,0 0 0,1-1 0,-1 1 0,1 0 0,-1-1 0,1 1-1,0-1 1,1 1 0,-1-1 0,0 0 0,1 1 0,0-1 0,0 0 0,0 0 0,0 0-1,0 0 1,1-1 0,-1 1 0,1-1 0,0 1 0,-1-1 0,1 0 0,0 0 0,1 0-1,-1 0 1,0-1 0,0 1 0,4 0 0,1 1-575,0-1 0,0 0 1,0 0-1,16 0 0,33-4-7054,-19-8-1967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5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150 219 19410,'0'0'10159,"-10"-4"-9022,7 2-1123,-1 1 0,1 0-1,-1 0 1,0 0-1,1 0 1,-1 1-1,0 0 1,1-1-1,-1 1 1,0 0 0,1 1-1,-1-1 1,0 1-1,1 0 1,-1-1-1,1 2 1,-1-1 0,1 0-1,-1 1 1,1-1-1,0 1 1,0 0-1,0 0 1,0 0-1,0 1 1,0-1 0,0 1-1,1 0 1,-1-1-1,1 1 1,0 0-1,0 0 1,0 1-1,0-1 1,1 0 0,-2 5-1,-2 1-22,1-1 0,1 1 0,0 0-1,-4 17 1,6-24 9,1-1-1,-1 1 1,1-1-1,0 1 1,0-1-1,-1 1 1,1-1 0,0 1-1,0-1 1,0 1-1,1-1 1,-1 1-1,0-1 1,1 1-1,-1-1 1,1 0-1,-1 1 1,1-1-1,-1 0 1,1 1 0,0-1-1,0 0 1,0 0-1,0 1 1,0-1-1,0 0 1,0 0-1,0 0 1,0 0-1,0 0 1,1-1-1,-1 1 1,0 0-1,1 0 1,-1-1 0,0 1-1,1-1 1,1 1-1,6-1 43,0 0 0,0 0-1,0-1 1,0 0 0,0 0 0,0-1 0,0 0-1,0-1 1,-1 0 0,1 0 0,-1-1-1,0 0 1,0-1 0,0 0 0,-1 0-1,0 0 1,0-1 0,0 0 0,7-9 0,5-5 89,-1 0 0,-1-2 0,-1 0 1,0 0-1,14-31 0,-22 38-131,-1 0 0,0 0 0,-2 0 0,1-1 0,-2 0 0,0 0 0,2-18 0,-6 34 0,0 0 0,0 0 0,0 0 0,0 0 0,-1 0 0,1 0 0,0 1 0,0-1 0,0 0 0,0 0 0,0 0 0,0 0 0,0 0 0,0 0 0,0 0 0,0 0 0,0 0 0,0 0 0,-1 1 0,1-1 0,0 0 0,0 0 0,0 0 0,0 0 0,0 0 0,0 0 0,0 0 0,-1 0 0,1 0 0,0 0 0,0 0 0,0 0 0,0 0 0,0 0 0,0 0 0,0 0 0,-1 0 0,1 0 0,0 0 0,0 0 0,0 0 0,0 0 0,0 0 0,0-1 0,0 1 0,0 0 0,-1 0 0,1 0 0,0 0 0,0 0 0,0 0 0,0 0 0,0 0 0,0 0 0,0 0 0,0 0 0,0-1 0,0 1 0,0 0 0,0 0 0,0 0 0,0 0 0,0 0 0,0 0 0,0 0 0,0-1 0,-13 16 0,-9 19 0,13-18-17,1 0 0,1 1 0,1 0 0,0 0 0,2 1 1,-1-1-1,2 1 0,1 0 0,0 0 0,1 0 0,2 31 0,0-45-231,-1-1 0,1 1-1,0-1 1,0 1 0,0-1 0,1 0-1,-1 0 1,1 1 0,0-1 0,0 0 0,0 0-1,0-1 1,0 1 0,0 0 0,1-1-1,0 1 1,-1-1 0,1 0 0,4 3-1,26 7-5665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6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3 16496,'0'0'7671,"10"1"-6331,49-2 489,-42 0-1596,1 0 0,-1 1-1,0 0 1,1 2 0,-1 0 0,33 8 0,-48-9-225,0 0-1,0 0 1,0 1 0,-1-1 0,1 0-1,0 1 1,0-1 0,-1 1-1,1 0 1,-1 0 0,1-1-1,-1 1 1,0 0 0,0 0 0,0 0-1,0 0 1,0 0 0,0 1-1,-1-1 1,1 0 0,-1 0-1,1 0 1,-1 1 0,0-1 0,0 0-1,0 1 1,0-1 0,0 0-1,-1 0 1,1 1 0,-1-1-1,-1 4 1,-1 4 124,0-1-1,-1 1 1,0-1-1,-1 0 1,0 0-1,-7 9 1,-92 112 690,-6 8-550,107-135-227,1 1 0,-1 0 0,1 0 0,0-1 0,0 2 0,1-1 0,-1 0 0,1 0 1,0 0-1,-1 5 0,2-7-37,0-1 0,0 0 0,1 0 0,-1 0 0,0 0 0,1 0 0,-1 1 0,1-1 1,-1 0-1,1 0 0,-1 0 0,1 0 0,0 0 0,0 0 0,-1-1 0,1 1 0,0 0 0,0 0 0,0 0 1,0-1-1,0 1 0,0-1 0,0 1 0,0-1 0,0 1 0,0-1 0,0 1 0,0-1 0,1 0 0,-1 0 1,0 1-1,0-1 0,0 0 0,0 0 0,1 0 0,-1 0 0,0-1 0,2 1 0,20 0 127,0-2-1,0 0 0,1-1 1,-1-1-1,33-12 1,-6-1-547,63-30 1,-109 45 132,30-17-1843,-33 18 1789,1 0-1,-1 0 0,0 0 1,0 0-1,0 0 1,-1 0-1,1 0 0,0 0 1,0 0-1,0-1 1,-1 1-1,1 0 1,-1 0-1,1-1 0,-1 1 1,1 0-1,-1-1 1,0 1-1,0 0 1,0-1-1,0 1 0,0-3 1,-3-11-7338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7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20147,'0'0'4164,"65"15"-1249,-17-10-1314,8 1-1120,10-3-385,2 1-96,-3-3-2915,-10-1-3491,-10 0-5285</inkml:trace>
  <inkml:trace contextRef="#ctx0" brushRef="#br0" timeOffset="1">654 79 18546,'0'0'3203,"-19"77"-193,10-32-543,3 3-1634,6-9-673,0-6-96,3-9-353,12-13-1792,6-11-98,6-10-639,2-22-1795,0-11-5636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7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1 8872,'0'0'15727,"-30"85"-13517,16-37-800,-2 3-161,6-4 0,4 2-576,4-7-545,2-4-64,0-11-641,8-9-1409,2-8-928,1-8-1474,-6-2-1570</inkml:trace>
  <inkml:trace contextRef="#ctx0" brushRef="#br0" timeOffset="1">1 232 18546,'0'0'11755,"82"-32"-11723,-37 25 0,4 0-321,-4-3-3458,-3-4-4517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8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21620,'0'0'9898,"61"29"-19187,-48-24-384</inkml:trace>
  <inkml:trace contextRef="#ctx0" brushRef="#br0" timeOffset="1">68 224 19795,'0'0'12972,"21"32"-14926,-11-42-5125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8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411 54 12588,'0'0'7153,"-4"-9"-3224,3 6-3666,-1 0 0,0 0-1,1 0 1,-1 0 0,0 1 0,0-1-1,0 1 1,-1-1 0,1 1-1,-1 0 1,1 0 0,-6-3-1,4 3-57,0 1 0,0-1 0,0 1 0,0 0 0,0 1 0,-1-1 0,1 1-1,0 0 1,0 0 0,-1 0 0,1 0 0,0 1 0,-5 1 0,-17 5-95,1 1 0,0 1 0,0 1 0,1 1 0,0 2 1,1 0-1,1 1 0,0 2 0,1 0 0,-34 34 0,53-48-117,0-1-1,1 1 0,-1 0 0,0 0 0,1 0 0,0 0 1,-1 0-1,1 0 0,0 0 0,0 0 0,0 0 0,1 1 1,-1-1-1,1 0 0,-1 4 0,1-5-11,0 1 1,0-1-1,1 0 0,-1 0 1,0 0-1,1 0 0,-1 0 1,1 0-1,-1 0 0,1 0 0,0 0 1,-1 0-1,1 0 0,0-1 1,0 1-1,-1 0 0,1 0 1,0-1-1,0 1 0,0 0 1,0-1-1,2 2 0,7 1-92,1 1 0,-1-2 0,0 1 1,1-2-1,16 2 0,-4 0 248,-18-3-131,122 25-210,-115-21 151,0-1 0,0 2 1,-1-1-1,0 2 0,0 0 0,0 0 1,-1 1-1,13 10 0,-20-15 44,-1 0-1,1 0 0,-1 0 1,0 1-1,0-1 1,0 0-1,0 1 0,0 0 1,0 0-1,-1-1 1,0 1-1,1 0 1,-1 0-1,0 0 0,0 0 1,-1 1-1,1-1 1,0 3-1,-1-3 53,-1-1 1,1 1-1,-1-1 1,0 1-1,1-1 1,-1 0-1,0 0 1,-1 1-1,1-1 1,0 0-1,0 0 0,-1 0 1,0 0-1,1 0 1,-1 0-1,0-1 1,0 1-1,-2 1 1,-4 2 161,0 0 0,0-1 1,0 1-1,-1-2 0,1 0 0,-1 0 1,0 0-1,0-1 0,0 0 1,0-1-1,-10 1 0,5-2-126,3 1-65,-1 0 1,1 0-1,0-2 0,0 1 1,0-1-1,0-1 0,0 0 1,0-1-1,0 0 0,0 0 1,-16-9-1,26 12-61,0 0 1,1 0-1,-1-1 1,1 1-1,-1 0 0,0-1 1,1 1-1,-1 0 1,1-1-1,-1 1 0,1-1 1,-1 1-1,1 0 1,-1-1-1,1 0 0,0 1 1,-1-1-1,1 1 1,0-1-1,-1 1 0,1-1 1,0 0-1,0 1 1,-1-1-1,1 1 0,0-1 1,0 0-1,0 1 1,0-1-1,0 0 0,0 1 1,0-1-1,0 0 1,0 0-1,2-1-224,-1 1 0,0 0 0,0 0 0,1 0 0,-1 1 0,0-1 0,1 0 0,-1 0 0,1 1 0,-1-1 0,1 1 0,0-1 0,1 1 0,60-8-7217,-61 8 7226,110-3-6427,-47 1 1633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9.1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89 9897,'0'0'12620,"1"-9"-8910,0 7-3563,0 0-1,-1 0 0,0 0 0,0-1 0,1 1 0,-1 0 0,0 0 0,-1 0 0,1 0 1,0 0-1,0 0 0,-1 0 0,0 0 0,1 0 0,-1 0 0,0 0 0,-1-2 0,0 2-34,-1 1-1,1-1 0,-1 1 1,1 0-1,-1-1 0,0 1 0,1 0 1,-1 1-1,0-1 0,0 0 0,0 1 1,1 0-1,-1-1 0,0 1 1,0 0-1,-5 1 0,1-1-71,-1 1 0,0-1 0,0 1-1,1 1 1,-1-1 0,0 1 0,1 1 0,0-1 0,-1 1-1,1 1 1,1-1 0,-1 1 0,-10 8 0,13-8 21,0 0 0,0-1 0,0 2 0,1-1 1,-1 0-1,1 1 0,0-1 0,0 1 0,1 0 0,0 0 0,0 0 1,0 0-1,0 1 0,1-1 0,0 0 0,0 1 0,0-1 0,1 1 1,-1-1-1,2 8 0,-1-12-56,0 1-1,0 0 1,1-1 0,-1 1-1,1 0 1,-1-1 0,1 1 0,-1-1-1,1 1 1,0-1 0,0 1 0,0-1-1,0 0 1,0 1 0,0-1 0,0 0-1,0 0 1,1 1 0,-1-1-1,0 0 1,3 1 0,0 0 1,0 0-1,0-1 1,0 1 0,0-1 0,0 0 0,0 0-1,1 0 1,5 0 0,2-1-3,1 0 1,0 0-1,-1-1 0,1-1 1,13-3-1,-13 1-3,0-1 0,-1 0 0,1-1 0,-1 0 0,-1-1 0,17-12 0,-24 17 0,-1 0 0,1-1 0,-1 1 0,0-1 0,0 0 0,0 0 0,0 0 0,-1 0 0,1 0 0,-1-1 0,0 1 0,0-1 0,0 0 0,-1 0 0,1 1 0,-1-1 0,0 0 0,0 0 0,0 0 0,0 0 0,-1 0 0,1-1 0,-1 1 0,0 0 0,-1-6 0,-1 7-250,1-1 0,-1 1 0,0 0 0,0 0-1,0 0 1,0 0 0,-1 1 0,1-1 0,-1 1 0,0-1 0,1 1 0,-1 0 0,0 0 0,-1 0-1,1 0 1,0 1 0,0-1 0,-1 1 0,-3-1 0,-2-1-1299,-1 0 0,1 0 0,-1 1 0,0 1 0,-16-1 0,37 2-8530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9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308 0 22197,'-9'0'2781,"-13"1"-1544,1 1 0,0 1-1,0 0 1,0 2 0,-39 13 0,58-17-1222,-14 5 65,0 1-1,1 0 1,-24 16 0,36-21-79,-1 0 1,1 1 0,0 0-1,0 0 1,0 0-1,0 0 1,0 0 0,1 0-1,0 1 1,-1-1 0,1 1-1,0 0 1,1-1 0,-1 1-1,1 0 1,-1 0-1,1 0 1,1 0 0,-1 1-1,0 5 1,2-7-2,-1 0 0,1 0 0,0 0 0,0-1 0,0 1 0,0 0 0,0-1 0,1 1 0,-1-1 0,1 1 0,0-1 0,0 1 0,0-1 0,0 0 0,0 0 0,0 0 0,1 0 0,-1-1 0,0 1 0,1-1 0,0 1 0,-1-1 0,1 0 0,0 0 0,0 0 0,-1 0 0,5 0 0,9 3 0,-1 0 0,1-1 0,28 1 0,34-2-2540,-67-3 1587,0 1 0,1-1-1,-1-1 1,0 0 0,0-1-1,-1 0 1,1-1-1,14-6 1,11-12-7305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19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0 261 20467,'0'0'8681,"0"61"-8009,2-34-287,1 0-353,2-6 32,0-1-160,-1-3-865,2-2-224,-1-8-417,1-7-1056,4 0-2371,-1-10-5285</inkml:trace>
  <inkml:trace contextRef="#ctx0" brushRef="#br0" timeOffset="1">65 32 17424,'0'0'15343,"-14"-31"-15343,28 40 0,1-1-2434,-7 0-2691,-3-3-3043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0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124 299 22037,'0'0'8061,"-12"4"-7938,4-1-122,-1 0 0,1 1 0,0 0 1,0 0-1,1 1 0,-1 0 1,-11 11-1,16-13 38,-1 0 1,1 0-1,0 1 0,1-1 1,-1 1-1,0-1 0,1 1 1,0 0-1,0 0 0,0 0 1,1 0-1,-1 0 0,1 0 1,0 1-1,0-1 0,0 0 0,1 1 1,-1-1-1,1 1 0,0-1 1,1 7-1,0-9-33,0-1 0,0 1 1,0-1-1,0 1 0,1-1 0,-1 0 0,0 0 1,0 0-1,1 1 0,-1-1 0,1 0 0,-1-1 0,1 1 1,-1 0-1,1 0 0,0-1 0,-1 1 0,1-1 0,0 1 1,0-1-1,-1 0 0,1 0 0,0 0 0,0 0 1,-1 0-1,1 0 0,2 0 0,53-7 147,-45 3-142,0-1 0,-1 0-1,1-1 1,-1-1 0,-1 1 0,1-2 0,-1 1 0,0-1 0,12-14 0,-15 16-6,-1-1 1,0 0-1,0 0 1,-1-1 0,1 1-1,-2-1 1,1 0-1,-1 0 1,-1-1-1,1 1 1,-1-1-1,-1 0 1,3-16 0,-5 25-6,1-1 0,-1 1 0,0 0 0,0-1 0,0 1 0,0-1 0,0 1 0,1-1 0,-1 1 0,0-1 0,0 1 0,0-1 0,0 1 0,0-1 0,-1 1 0,1-1 0,0 1 0,0-1 0,0 1 0,0 0 0,0-1 0,-1 1 0,1-1 0,0 1 0,0-1 0,-1 1 0,1 0 0,0-1 0,-1 1 0,1 0 0,0-1 0,-1 1 0,1 0 0,0-1 0,-1 1 0,1 0 0,-1 0 0,1 0 0,-1-1 0,1 1 0,-1 0 0,1 0 0,0 0 0,-1 0 0,1 0 0,-1 0 0,1 0 0,-1 0 0,1 0 0,-1 0 0,1 0 0,-1 0 0,1 0 0,-1 0 0,1 0 0,-1 1 0,1-1 0,0 0 0,-2 1 0,-23 20-70,19-14 101,1 1 0,0 0 0,0 1 0,0-1 0,1 1 0,0 0 0,1 0 0,0 0 0,0 0 0,1 1 1,0-1-1,1 1 0,0-1 0,1 1 0,1 19 0,0-27-17,0 1 1,1-1-1,-1 1 1,1-1 0,-1 1-1,1-1 1,0 0-1,0 0 1,0 0-1,0 0 1,0 0 0,1 0-1,-1-1 1,0 1-1,1-1 1,0 1 0,-1-1-1,1 0 1,0 0-1,-1 0 1,1-1-1,0 1 1,0-1 0,0 1-1,0-1 1,3 0-1,5 1 35,0-1-1,-1 0 0,1 0 0,0-1 1,-1-1-1,13-2 0,-9-1-48,-1-1 0,0 0 0,0-1 0,0-1 0,-1 0 0,0 0 0,0-1 0,-1-1 0,0 0 0,17-21 0,-1-1 0,-2-1 0,31-58 0,-13 8 0,-41 76 0,1 0 0,-1 0 0,0 1 0,0-2 0,-1 1 0,0 0 0,0 0 0,0 0 0,-1 0 0,-1-12 0,1 19 0,-1-1 0,1 0 0,0 0 0,0 0 0,-1 0 0,1 0 0,0 1 0,-1-1 0,1 0 0,-1 0 0,1 1 0,-1-1 0,1 0 0,-1 1 0,1-1 0,-1 0 0,0 1 0,1-1 0,-1 1 0,0-1 0,0 1 0,1-1 0,-1 1 0,0 0 0,0-1 0,-1 1 0,-27 3 0,21 0 0,1 0 0,-1 1 0,1 0 0,0 0 0,-8 6 0,2 2 0,0 0 0,0 1 0,2 1 0,-1 0 0,2 0 0,-16 27 0,21-31 0,-1 1 0,1 0 0,1 1 0,0-1 0,1 1 0,0 0 0,1 0 0,0 0 0,1 0 0,0 21 0,1-29-34,1-1 0,-1 1 0,1-1 0,0 1 0,0-1 0,0 0 0,0 1 0,1-1 0,0 0 0,-1 0 0,1 0 0,0 0 0,0 0 0,1 0 0,-1 0-1,5 4 1,-1-3-158,-1 0 1,1-1-1,0 1 0,0-1 0,1 0 0,-1 0 0,0-1 0,10 2 0,0 0-665,-1-2 0,1 0 0,-1-1 1,1 0-1,0-1 0,-1-1 0,19-3 0,6-9-10225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1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0 17969,'0'0'4810,"0"10"-3145,10 210 2847,1 71-7539,-11-291 2873,0 1 0,0-1 1,0 1-1,0-1 0,0 0 1,0 1-1,0-1 0,0 0 1,0 1-1,-1-1 0,1 1 1,0-1-1,0 0 0,0 1 1,-1-1-1,1 0 0,0 0 1,0 1-1,-1-1 1,1 0-1,0 1 0,-1-1 1,1 0-1,0 0 0,-1 0 1,1 1-1,0-1 0,-1 0 1,1 0-1,-1 0 0,1 0 1,0 0-1,-1 0 0,1 0 1,-1 1-1,-20-5-3920,-17-12-2667,13-5 362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21 198 2498,'-3'-10'3785,"0"4"-3442,-11-43 4232,14 47-4214,0 0 0,-1 0 0,1-1 0,0 1 0,1 0 0,-1 0 0,0 0 0,1 0 0,-1-1 0,1 1 0,0 0 0,0 0 0,-1 0 1,1 0-1,1 0 0,-1 1 0,0-1 0,0 0 0,1 0 0,-1 1 0,1-1 0,-1 1 0,1-1 0,2 0 0,10-7 430,1 1 0,0 0 0,0 2 0,1 0 0,24-7 0,-19 8-657,2 1 0,-1 1 1,0 1-1,1 0 0,-1 2 0,35 4 1,-53-4-157,-1 0 0,1 0 0,-1 1 0,1 0 0,-1-1 0,1 1 0,-1 1 0,1-1 0,-1 0 0,0 1 0,0 0 0,0 0 0,0 0 0,0 0 0,0 0 0,0 1 0,-1-1 0,1 1 0,-1-1 0,1 1 0,-1 0 0,0 0 0,0 0 0,-1 0 0,1 1 0,-1-1 0,1 0 0,-1 1 0,0-1 0,0 1 0,-1-1 0,1 1 0,-1-1 0,0 1 0,1 0 0,-2 3 0,0 5 185,-1 1 0,0-1 0,-1 0 0,0-1 0,-1 1 0,-1 0 0,1-1 0,-2 0 0,-9 15 0,-3 9 1858,17-32-1479,2-5-103,9-19-104,4-7-69,-2-2 0,-2 0 0,0 0 0,-2-1 1,-1 0-1,4-47 0,-12 82-329,1 0 1,0 1-1,0-1 1,0 1 0,1-1-1,0 1 1,-1-1-1,2 0 1,-1 0-1,0 1 1,1-1-1,0 0 1,0 0-1,0 0 1,0-1-1,1 1 1,-1 0-1,1-1 1,0 0-1,4 4 1,-4-5-294,1 1 1,0-1 0,0 0-1,0 0 1,-1-1-1,2 1 1,-1-1 0,0 0-1,0 0 1,0 0-1,0-1 1,1 1 0,-1-1-1,0 0 1,9-1-1,-7 0-450,1-1-1,-1 0 0,0 0 0,0 0 1,0-1-1,0 0 0,0 0 0,0 0 1,-1-1-1,0 0 0,8-7 0,-8 7 57,27-20-5805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2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74 11018,'-9'10'5472,"-5"6"-3870,2-4-451,0 1 1,1 0 0,1 1-1,0 0 1,1 0-1,-10 21 1,19-35-1142,0 1 0,-1-1 1,1 0-1,0 1 0,0-1 1,0 0-1,-1 0 0,1 1 0,0-1 1,0 0-1,0 1 0,0-1 1,0 0-1,0 1 0,0-1 0,0 0 1,0 1-1,0-1 0,0 0 1,0 1-1,0-1 0,0 0 1,0 1-1,0-1 0,0 0 0,0 1 1,0-1-1,1 0 0,-1 1 1,0-1-1,0 0 0,0 0 1,1 1-1,-1-1 0,0 0 0,0 0 1,0 1-1,1-1 0,-1 0 1,0 0-1,1 0 0,-1 1 0,0-1 1,0 0-1,1 0 0,0 0 1,18-7 193,18-19-86,19-40-646,-12 13 324,-44 52 203,0 1 0,0 0 0,0 0 0,0 0 0,0 0 0,0 0 0,1 0 0,-1-1 0,0 1 0,0 0 0,0 0 0,0 0 0,0 0 0,0 0 0,1 0 0,-1 0 0,0 0 0,0 0 0,0 0 0,0 0 0,0 0 0,1 0 0,-1 0 0,0 0 0,0-1 0,0 1 0,0 1 0,0-1 0,1 0 0,-1 0 0,0 0 0,0 0 0,0 0 0,0 0 0,0 0 0,1 0 0,-1 0 0,0 0 0,0 0 0,0 0 0,0 0 0,0 0 0,0 0 0,1 1 0,-1-1 0,0 0 0,0 0 0,0 0 0,0 0 0,0 0 0,0 0 0,0 1 0,0-1 1,3 14 70,-2 26 259,-1-33-221,-3 108 1211,3-114-1297,1 0-1,-1 0 1,0 0 0,1 0 0,-1 0-1,1 0 1,-1 0 0,1-1-1,0 1 1,-1 0 0,1 0 0,0 0-1,-1-1 1,1 1 0,0 0 0,0-1-1,0 1 1,0 0 0,0-1 0,0 1-1,0-1 1,0 0 0,0 1 0,0-1-1,0 0 1,0 0 0,0 1 0,0-1-1,0 0 1,0 0 0,0 0-1,0 0 1,0 0 0,0-1 0,0 1-1,0 0 1,0 0 0,2-1 0,42-14 278,-21 1-230,-2-2 0,31-27 0,-36 28-75,-1 1 1,2 1-1,0 1 0,37-20 0,-55 32 4,0 0 0,1 0 0,-1 0 0,1 1 0,-1-1-1,0 0 1,1 0 0,-1 0 0,0 0 0,1 0-1,-1 1 1,0-1 0,1 0 0,-1 0 0,0 0 0,1 1-1,-1-1 1,0 0 0,0 1 0,1-1 0,-1 0 0,0 1-1,0-1 1,0 0 0,1 1 0,-1-1 0,0 0 0,0 1-1,0-1 1,0 0 0,0 1 0,0-1 0,0 1-1,0-1 1,0 0 0,0 1 0,0-1 0,0 1 0,0-1-1,0 0 1,0 1 0,0-1 0,0 0 0,0 1 0,-1-1-1,1 0 1,0 1 0,0-1 0,-1 1 0,-4 23 294,-4 0-76,7-18-199,-1 1 0,1-1 0,0 1-1,0 0 1,1 0 0,-1 10 0,2-17-23,0 1 0,0-1-1,1 1 1,-1-1 0,0 0 0,0 1 0,1-1-1,-1 1 1,1-1 0,-1 0 0,0 1 0,1-1-1,-1 0 1,1 1 0,-1-1 0,1 0 0,-1 0-1,1 0 1,-1 1 0,1-1 0,-1 0 0,1 0-1,-1 0 1,1 0 0,-1 0 0,1 0 0,-1 0-1,1 0 1,-1 0 0,1 0 0,-1 0 0,1 0-1,-1 0 1,2-1 0,20-4-507,-9-1-362,-1-1 0,-1 0 0,1 0 0,-1-1 0,0-1 0,10-10 1,55-65-7050,-48 49 2296,-7 2-1681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2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7976,'0'0'9929,"-10"7"-7004,6-5-2742,-54 42 1663,55-42-1731,0 0 0,0 1 0,1-1 0,-1 1 0,1 0 0,-1 0 0,1 0 0,0 0 0,0 0 0,1 0 0,-1 1 0,1-1 0,-1 1 1,1-1-1,0 1 0,1-1 0,-1 1 0,0 0 0,1 6 0,1-9-112,-1 0 0,1 0 0,0-1 0,0 1 1,-1 0-1,1 0 0,0-1 0,0 1 0,0 0 0,0-1 0,0 1 1,0-1-1,0 1 0,0-1 0,0 0 0,1 1 0,-1-1 1,0 0-1,0 0 0,0 0 0,2 0 0,35 3 90,-26-2-79,2 0-230,1 0 0,-1 2-1,0 0 1,0 0 0,26 11 0,-38-13 211,1 0 0,0 0 1,-1 0-1,1 1 1,-1-1-1,1 1 0,-1 0 1,0-1-1,0 1 0,0 0 1,0 1-1,0-1 0,0 0 1,0 0-1,0 1 1,-1-1-1,0 1 0,1-1 1,-1 1-1,0 0 0,0 0 1,0-1-1,-1 1 0,1 0 1,-1 0-1,1 0 1,-1 0-1,0 0 0,0-1 1,0 1-1,-1 0 0,1 0 1,-1 0-1,0 0 0,1 0 1,-1-1-1,-2 4 1,-1 2 512,0-1 1,-1 0-1,0 0 1,0 0-1,-1 0 1,0-1-1,0 0 1,0 0-1,-1 0 1,-10 6 0,7-5-188,1-1 0,-1 0 0,0-1 0,-1 0 0,1-1 0,-1 0 0,-16 4 0,26-8-366,1 1 0,-1-1 0,0 0 0,1 0-1,-1 1 1,1-1 0,-1 0 0,0 0 0,1 0 0,-1 0 0,0 0 0,1 0 0,-1 0 0,1 0-1,-1 0 1,0 0 0,1 0 0,-1 0 0,1-1 0,-1 1 0,0 0 0,1 0 0,-1-1 0,1 1-1,-1 0 1,1-1 0,-1 1 0,1 0 0,-1-1 0,1 1 0,-1-1 0,1 1 0,0-1 0,-1 1-1,1-1 1,0 1 0,-1-1 0,1 0 0,0-2-267,0 1 0,1 0 0,-1 0-1,1 0 1,-1 0 0,1 0 0,0 0 0,0 0 0,0 0-1,0 0 1,2-2 0,39-50-7678,-5 15 1760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3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12876,'0'0'13581,"-7"14"-12412,-11 32-368,2 1 0,2 0-1,-9 59 1,1 103 256,0 4-176,16-188-881,3-40 0,2-53 0,1 55 0,0-3 0,0-34 0,2 1 0,9-63 0,-11 110-4,0 0 1,1 1-1,-1-1 0,0 0 0,1 0 1,-1 1-1,1-1 0,0 0 1,-1 1-1,1-1 0,0 1 1,0-1-1,0 1 0,0-1 0,0 1 1,0 0-1,1-1 0,-1 1 1,0 0-1,1 0 0,-1 0 0,1 0 1,-1 0-1,1 0 0,-1 1 1,1-1-1,0 0 0,-1 1 1,1-1-1,0 1 0,-1 0 0,1-1 1,0 1-1,2 0 0,5 1-48,0 1 0,0 0-1,-1 0 1,1 1-1,15 6 1,-15-5-16,-1-1 0,1 0 0,0 0-1,14 1 1,-18-3 53,0-1-1,0-1 1,0 1-1,0-1 1,0 0 0,0 0-1,0 0 1,0-1-1,-1 1 1,1-1-1,0-1 1,-1 1-1,0 0 1,1-1 0,-1 0-1,0 0 1,0 0-1,5-6 1,-3 1 64,0 1 0,-1-1 0,0 0 0,0 0 0,0 0 0,-1-1 0,-1 0 1,1 1-1,2-12 0,-6 18-38,1 0 0,0 0 0,-1 0-1,1 0 1,-1 0 0,1 0 0,-1-1 0,0 1 0,0 0 0,0 0 0,0 0 0,-1 0 0,1-1 0,-1-1 0,0 4-6,1 0 1,0-1-1,-1 1 1,1 0-1,-1 0 1,1-1-1,-1 1 1,1 0-1,-1 0 1,1 0 0,-1-1-1,1 1 1,-1 0-1,1 0 1,-1 0-1,1 0 1,-1 0-1,1 0 1,-1 0-1,1 0 1,-1 0-1,1 1 1,-1-1 0,1 0-1,0 0 1,-1 0-1,1 0 1,-1 1-1,1-1 1,-1 0-1,1 1 1,0-1-1,-1 0 1,0 1-1,-5 3 28,1 1 0,-1 0 0,1 0 0,0 0-1,0 1 1,-6 9 0,-15 36-33,25-48 0,0 0 0,0 0 0,0 0 0,0 0 0,0 0 0,1 1 0,-1-1 0,1 0 0,0 0 0,0 0 0,0 1 0,1-1 0,-1 0 0,1 0 0,1 6 0,0-7 0,-1-1 0,0 0 0,0 0 0,0 0 0,1 0 0,-1 0 0,1 0 0,-1 0 0,0-1 0,1 1 0,0 0 0,-1-1 0,1 1 0,-1-1 0,1 0 0,0 1 0,-1-1 0,1 0 0,2 0 0,39 0 0,-28-1 0,107 7 0,-122-7 0,1-1 0,-1 1 0,0-1 0,0 0 0,0 1 0,0-1 0,0 1 0,0-1 0,0 1 0,0-1 0,-1 1 0,1-1 0,-1 1 0,1-1 0,-2-2 0,2 4 0,-36-105 0,36 105 0,0 0 0,0-1 0,1 1 0,-1 0 0,0-1 0,0 1 0,0 0 0,0-1 0,1 1 0,-1 0 0,0-1 0,0 1 0,1 0 0,-1 0 0,0-1 0,0 1 0,1 0 0,-1 0 0,0 0 0,1-1 0,-1 1 0,0 0 0,1 0 0,-1 0 0,0 0 0,1 0 0,-1 0 0,0 0 0,1 0 0,-1 0 0,0 0 0,1 0 0,-1 0 0,1 0 0,-1 0 0,0 0 0,1 0 0,0 0 0,14 2 0,-15-2 0,29 6-851,-9-1-1665,1-1 0,-1-1 0,1-1 0,-1 0-1,1-2 1,-1 0 0,22-4 0,-19-4-8086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0:24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90 9705,'2'-2'658,"3"-4"702,-1 1-1,1-1 1,-1 0 0,0 0 0,0-1-1,0 1 1,-1-1 0,0 1 0,-1-1-1,3-11 1,-5 18-1263,0-1 0,0 1 0,0-1 0,-1 1 0,1 0 0,0-1 0,-1 1 0,1-1 0,0 1 0,-1 0 0,1-1 0,0 1 0,-1 0 0,1 0 0,0-1 0,-1 1 0,1 0 0,-1 0 0,1 0 0,-1-1 0,1 1 0,0 0 0,-1 0 0,1 0 0,-1 0 0,1 0 0,-1 0 0,1 0 0,-1 0 0,1 0-1,-1 0 1,1 0 0,-1 0 0,0 1 0,-19 1 486,-1 7-365,0 0 1,1 0-1,0 2 1,0 1-1,1 0 0,-21 19 1,2-3 211,37-27-419,-1 0-1,0 0 1,0 0 0,1 0-1,-1 1 1,1-1-1,-1 0 1,1 1 0,0-1-1,0 1 1,-1-1-1,1 1 1,0 0 0,0-1-1,-1 4 1,3-5-9,-1 1 1,0 0 0,0-1-1,1 1 1,-1-1 0,1 1-1,-1-1 1,0 1 0,1-1-1,-1 0 1,1 1 0,-1-1-1,1 0 1,-1 1 0,1-1-1,-1 0 1,1 1 0,0-1-1,-1 0 1,1 0 0,-1 0-1,1 1 1,0-1 0,-1 0-1,1 0 1,0 0-1,-1 0 1,1 0 0,1-1-1,71-4 70,-63 3-46,27-2-22,1 1-1,71 4 1,-107-1-8,1 0 1,-1 0-1,1 1 1,0-1-1,-1 1 1,0 0-1,1-1 1,-1 1-1,1 0 1,-1 1-1,0-1 1,0 0 0,0 1-1,3 2 1,-4-3 2,0 0 0,0 0 0,0 0 0,0 0 0,-1 1 0,1-1 0,-1 0 0,1 1 1,-1-1-1,1 0 0,-1 1 0,0-1 0,1 0 0,-1 1 0,0-1 0,0 1 1,0-1-1,0 0 0,-1 3 0,0 0 58,0 0 0,0 0-1,-1-1 1,0 1 0,0 0 0,0-1 0,0 1 0,0-1 0,-1 1 0,1-1 0,-1 0-1,0 0 1,0 0 0,0-1 0,-1 1 0,-3 2 0,-12 5-34,-1-1 0,0 0 1,0-2-1,-1 0 0,1-1 1,-2-1-1,1-1 0,0-1 0,-1-1 1,-29-1-1,39-3-342,18-4-723,18-5-3715,7 1-3058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0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8712,'0'0'20307,"55"63"-19890,-35-31-257,2-7-128,4-4 96,4-6-64,3-10-1537,-3-5-1346,-1-8-1793,-2-17-3620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1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0 17136,'0'0'2146,"-40"64"449,13-25-577,1 5-257,2 1-127,1 0-513,2-5-833,5-7-224,7-6 0,5-11-64,4-6-384,0-6-2018,7-2-1154,3-2-2177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1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15214,'0'0'8520,"-2"8"-7302,-32 90 2171,23-72-3107,1 0 0,1 1 0,2 0 0,-7 41 0,14-68-328,0 1 0,0-1 1,0 0-1,0 1 0,-1-1 0,1 0 1,0 1-1,0-1 0,0 0 0,0 1 1,0-1-1,0 0 0,0 1 0,0-1 1,1 0-1,-1 1 0,0-1 0,0 0 1,0 0-1,0 1 0,0-1 0,0 0 1,1 1-1,-1-1 0,0 0 0,0 0 1,0 1-1,1-1 0,-1 0 0,0 0 1,0 1-1,1-1 0,-1 0 0,0 0 1,1 0-1,-1 0 0,0 1 0,1-1 1,-1 0-1,0 0 0,0 0 0,1 0 1,-1 0-1,0 0 0,1 0 0,-1 0 1,0 0-1,1 0 0,-1 0 0,0 0 1,1 0-1,-1 0 0,0 0 0,1 0 1,-1-1-1,0 1 0,1 0 1,-1 0-1,0 0 0,1 0 0,-1-1 1,0 1-1,0 0 0,1 0 0,-1 0 1,0-1-1,20-15-1795,48-71-11996,-43 55 3726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1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0 7623,'0'0'13133,"-26"59"-12301,10-26-31,0-2-96,5-3 128,5-4-353,1-5-256,5-5-128,0-7-96,0-2 161,0-26-11020</inkml:trace>
  <inkml:trace contextRef="#ctx0" brushRef="#br0" timeOffset="1">1 72 11659,'0'0'11179,"57"-5"-10763,-25 5-256,5 0-64,-2 0-96,2-9-3523,-3-5-1570,-8 0-4516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2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0 17328,'0'0'6631,"-54"82"-5510,34-42 128,6-1-320,-1 5-641,2-5-224,7-2 0,2-7-64,3-6-769,1-5-576,0-8-865,0-6-1537,8-5-2916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2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0 18065,'0'0'6609,"-10"6"-6102,2-2-368,1 1 1,0 0-1,0 1 0,0-1 0,0 1 0,1 1 1,0-1-1,1 1 0,-1 0 0,1 0 0,1 1 1,-7 13-1,-16 49 1306,26-65-1369,-1-1 1,1 1-1,0-1 0,0 1 1,1 0-1,0 0 1,-1-1-1,2 1 0,-1 0 1,0 0-1,1-1 0,0 1 1,2 6-1,-1-9-45,-1 0 0,1 0 0,0-1 0,0 1-1,0-1 1,0 0 0,0 0 0,1 0 0,-1 0 0,0 0 0,0 0-1,1 0 1,-1-1 0,0 1 0,1-1 0,-1 1 0,1-1 0,-1 0-1,1 0 1,4-1 0,-1 1 44,1 0 1,0-1-1,0 0 0,0 0 0,-1-1 0,11-3 1,-13 2-48,0 1 0,0-1 0,0 0 0,-1-1 1,1 1-1,-1-1 0,0 1 0,4-8 0,-6 11-11,0-1-1,-1 1 1,1-1-1,-1 0 1,1 1-1,-1-1 0,1 0 1,-1 1-1,0-1 1,1 0-1,-1 0 1,0 1-1,1-1 1,-1 0-1,0 0 0,0 1 1,0-1-1,0 0 1,0 0-1,0 0 1,0 1-1,0-1 1,0 0-1,0 0 0,0 0 1,0 1-1,-1-1 1,1 0-1,0 0 1,0 0-1,-1 1 1,1-1-1,-1 0 0,1 1 1,-1-1-1,1 0 1,-1 1-1,1-1 1,-1 1-1,0-1 1,1 1-1,-1-1 0,0 1 1,1-1-1,-1 1 1,0 0-1,1-1 1,-1 1-1,0 0 1,0 0-1,0-1 0,1 1 1,-1 0-1,0 0 1,-1 0-1,-8-1 65,0 1-1,0 0 1,0 0 0,0 1-1,0 0 1,-13 4 0,19-4-62,-1 0 0,1 0 1,0 1-1,0-1 0,0 1 1,0 0-1,1 0 0,-1 1 1,0-1-1,1 1 1,-1 0-1,1-1 0,0 2 1,0-1-1,0 0 0,1 0 1,-3 5-1,5-8-19,0 1 0,1 0 0,-1-1 0,0 1 0,1-1 0,-1 1 0,1-1 0,-1 0 0,1 1 0,-1-1 0,1 1 0,-1-1 0,1 0 0,-1 1 0,1-1 0,0 0 0,-1 0 0,1 0 0,-1 1 0,1-1 0,0 0 0,-1 0 0,1 0 0,-1 0 0,1 0 0,0 0 0,-1 0 0,1 0 0,0 0 0,-1 0 0,1 0 0,0-1 0,-1 1 0,2 0 0,27-3 0,-3-4-16,1 0 1,-2-2-1,41-21 0,-7 4-54,-59 26 58,0 0 1,0 0 0,0 0 0,0 0 0,1 0 0,-1 0 0,0 0 0,0 0 0,0 0 0,0 0-1,1 0 1,-1 0 0,0 0 0,0 0 0,0 0 0,0 0 0,1 0 0,-1 0 0,0 0 0,0 0-1,0 0 1,0 0 0,1 0 0,-1 0 0,0 1 0,0-1 0,0 0 0,0 0 0,0 0 0,0 0 0,1 0-1,-1 0 1,0 1 0,0-1 0,0 0 0,0 0 0,0 0 0,0 0 0,0 1 0,0-1 0,0 0-1,0 0 1,0 0 0,0 0 0,0 1 0,0-1 0,0 0 0,0 0 0,0 0 0,0 0 0,0 1-1,0-1 1,-2 17-192,-8 13 199,-7 2 211,10-19-27,0 1 1,0 0-1,-7 24 1,23-46-2172,3-3-3812,-1-8-3187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3.4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18802,'0'0'9160,"16"54"-8967,-5-37-97,2 1-96,2-8-2851,1-7-3779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3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18481,'0'0'8168,"39"10"-26970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5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213 197 6150,'7'-10'1703,"19"-24"973,29-38 3273,-47 61-4095,-1 1 0,-1-1-1,0 0 1,7-20 0,-13 31-1777,0 0 0,0-1-1,0 1 1,0 0 0,0-1 0,0 1 0,0 0-1,0 0 1,0-1 0,0 1 0,-1 0-1,1 0 1,0-1 0,0 1 0,0 0 0,0 0-1,-1-1 1,1 1 0,0 0 0,0 0 0,-1 0-1,1-1 1,0 1 0,0 0 0,-1 0-1,1 0 1,0 0 0,0 0 0,-1-1 0,1 1-1,0 0 1,-1 0 0,1 0 0,0 0 0,-1 0-1,1 0 1,0 0 0,0 0 0,-1 0 0,1 0-1,0 0 1,-1 0 0,1 1 0,0-1-1,0 0 1,-1 0 0,1 0 0,0 0 0,-1 0-1,1 0 1,0 1 0,0-1 0,-1 0-1,-19 8 209,-16 14-256,1 2 0,1 1 0,1 2 0,-35 37 0,49-47-25,3-2-28,-30 28 37,44-40-24,0-1 0,0 0 0,0 1 0,0-1 0,1 1 0,-1 0 0,1-1 1,0 1-1,-1 0 0,1 0 0,0 0 0,1 0 0,-1 0 0,0 0 0,1 4 0,0-6-23,1 0 0,-1 0 0,1 0 1,-1 0-1,1 0 0,0 0 1,-1-1-1,1 1 0,0 0 1,0 0-1,0 0 0,0-1 1,0 1-1,0-1 0,0 1 0,0-1 1,0 1-1,0-1 0,0 1 1,0-1-1,0 0 0,0 1 1,0-1-1,2 0 0,37 5-166,-29-3 164,10 1 35,2-1-81,0 1 0,-1 1 0,1 1 0,-1 1 0,0 1 0,-1 1 1,41 21-1,-59-28 71,-1 1 0,1-1 0,-1 1 1,0 0-1,1 0 0,-1 0 1,0 0-1,0 1 0,-1-1 0,1 0 1,0 1-1,-1-1 0,0 1 1,1 0-1,-1-1 0,0 1 0,0 0 1,-1 0-1,1 0 0,0 0 0,-1-1 1,0 1-1,0 0 0,0 0 1,0 0-1,0 0 0,-2 6 0,1-5 128,-1 1 0,0 0 0,0-1 0,0 0 0,-1 1 0,0-1-1,0 0 1,0 0 0,0-1 0,0 1 0,-1-1 0,0 1-1,1-1 1,-1 0 0,-7 4 0,-2 0 82,-1-1 1,1 0-1,-1-1 1,0-1-1,0 0 1,0-1-1,0 0 0,-1-1 1,1-1-1,-1 0 1,1-1-1,-1 0 1,-17-4-1,31 4-261,0 0 0,0 0 0,0 0 0,0 0 0,0-1 0,0 1 0,0 0 0,0-1 1,0 1-1,0-1 0,0 1 0,0-1 0,0 1 0,0-1 0,0 1 0,1-1 0,-1 0 0,0 0 0,1 1 0,-1-1 0,0 0 0,1 0 0,-1 0 0,1 0 0,-1 0 1,1 0-1,-1 0 0,1 0 0,0 0 0,-1 0 0,1 0 0,0 0 0,0-2 0,0 2-150,1-1 0,-1 0 1,1 0-1,-1 1 0,1-1 0,0 0 0,0 1 1,-1-1-1,1 1 0,1-1 0,-1 1 0,0-1 1,0 1-1,0 0 0,1-1 0,-1 1 0,1 0 1,-1 0-1,3-1 0,9-5-2563,0 0 1,1 1-1,23-6 1,14-2-5218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6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31 13933,'0'0'11115,"-12"-6"-9946,4 2-1048,5 2-88,0-1 0,0 1 1,-1 0-1,1 1 0,-1-1 0,1 1 1,-1-1-1,0 1 0,0 0 0,1 0 1,-1 1-1,0-1 0,0 1 1,0 0-1,0 0 0,0 0 0,0 0 1,0 1-1,1 0 0,-1 0 0,0 0 1,-4 1-1,0 4-9,0 0 0,0 0-1,0 1 1,1 0 0,0 0 0,0 0-1,0 1 1,-9 16 0,13-20 21,0 1 0,1-1 1,-1 0-1,1 1 0,0-1 0,0 1 1,1-1-1,-1 1 0,1 0 0,0 0 0,1 0 1,-1 0-1,1-1 0,0 1 0,0 0 1,0 0-1,1 0 0,-1 0 0,1 0 1,2 6-1,-1-9-23,0 0 0,0 0 1,0 0-1,1 0 0,-1 0 0,0-1 1,1 1-1,-1-1 0,1 1 1,0-1-1,-1 0 0,1 0 0,0 0 1,-1-1-1,1 1 0,0 0 1,0-1-1,0 0 0,0 0 0,0 0 1,0 0-1,-1 0 0,4-1 0,6 0 140,-1 0-1,0-1 0,0 0 0,20-6 0,-19 2-97,1 0 0,-1-1 1,0 0-1,-1 0 1,1-2-1,-2 1 0,20-21 1,-24 24-8,-1-1-1,1 0 1,-2-1 0,1 1 0,-1-1-1,0 0 1,0-1 0,0 1 0,-1 0-1,-1-1 1,1 0 0,-1 1 0,0-1 0,1-15-1,-3 24-44,0-1 1,0 0-1,0 0 0,-1 0 0,1 1 0,0-1 0,0 0 0,0 0 0,0 0 1,0 0-1,0 1 0,0-1 0,0 0 0,-1 0 0,1 0 0,0 0 0,0 0 1,0 1-1,0-1 0,0 0 0,-1 0 0,1 0 0,0 0 0,0 0 0,0 0 1,-1 0-1,1 0 0,0 0 0,0 0 0,0 0 0,0 0 0,-1 0 0,1 0 1,0 0-1,0 0 0,0 0 0,-1 0 0,1 0 0,0 0 0,0 0 0,0 0 1,-1 0-1,1 0 0,0 0 0,0 0 0,0 0 0,0-1 0,-1 1 1,1 0-1,0 0 0,0 0 0,0 0 0,0 0 0,0 0 0,0-1 0,-1 1 1,1 0-1,0 0 0,0 0 0,0 0 0,0-1 0,0 1 0,0 0 0,0 0 1,0 0-1,0-1 0,0 1 0,0 0 0,0-1 0,-10 13-55,0 0 1,1 0-1,0 1 0,2 0 1,-1 0-1,1 1 0,1 0 0,1 0 1,0 1-1,0-1 0,2 1 1,-4 20-1,7-34-44,0 0 0,0 0 0,0 0 0,0 0 1,0 0-1,0 0 0,0 0 0,1 0 0,-1 0 0,0 0 0,0 0 0,1 0 1,-1 0-1,1 0 0,-1 0 0,1-1 0,-1 1 0,1 0 0,-1 0 1,1 0-1,0-1 0,-1 1 0,1 0 0,0-1 0,0 1 0,0-1 0,-1 1 1,1-1-1,0 1 0,0-1 0,0 1 0,0-1 0,0 0 0,0 0 0,0 1 1,0-1-1,0 0 0,0 0 0,0 0 0,0 0 0,0 0 0,1 0 1,2-1-331,0 1 1,-1-1 0,1 0 0,0 0 0,0 0 0,-1 0 0,1 0 0,-1-1 0,1 0 0,4-3 0,22-24-4954,-1-10-3759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6.3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17713,'0'0'3972,"-39"95"-1826,13-38-577,0 7 161,2 3 159,10-9-896,7-5-800,7-14-97,1-13-96,17-16 0,6-10 128,2 0-833,-1-11-1633,0-9-1986,-4-3-1153,1 3-4517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46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8 16944,'0'0'7869,"-8"4"-7095,3-2-756,1 0-1,0 0 1,0 0 0,0 0 0,0 1 0,0 0-1,0 0 1,1 0 0,-1 0 0,1 0 0,0 1-1,0 0 1,0-1 0,1 1 0,-1 0 0,1 0-1,0 1 1,0-1 0,0 0 0,1 1 0,-1-1-1,1 1 1,0-1 0,1 1 0,-1 0 0,1 8-1,0-12-11,0 0-1,0-1 1,1 1-1,-1 0 1,0-1-1,1 1 1,-1-1-1,0 1 1,1 0-1,-1-1 1,1 1-1,-1-1 0,1 1 1,-1-1-1,1 0 1,-1 1-1,1-1 1,-1 1-1,1-1 1,0 0-1,-1 1 1,1-1-1,-1 0 1,1 0-1,0 0 1,-1 0-1,1 1 1,0-1-1,0 0 1,-1 0-1,1 0 0,0 0 1,-1 0-1,1-1 1,0 1-1,-1 0 1,1 0-1,0 0 1,-1 0-1,1-1 1,0 1-1,30-12 187,-24 8-186,-1-1 1,0 0-1,0-1 0,0 1 1,0-1-1,-1 0 0,0 0 1,-1-1-1,1 1 0,-1-1 1,0 0-1,-1-1 0,0 1 1,0 0-1,2-10 0,-8 16 83,-6 9 4,-6 11 243,11-14-141,1 1-1,0 0 0,0 0 0,1 0 0,0 0 1,0 0-1,0 0 0,1 1 0,-1-1 1,2 1-1,-1-1 0,1 12 0,0-17-178,1 0 0,-1 0 0,1 0 0,0 0-1,-1 0 1,1 0 0,0 0 0,-1 0 0,1 0 0,0 0-1,0 0 1,0 0 0,0-1 0,0 1 0,0 0-1,0-1 1,0 1 0,0-1 0,0 1 0,0-1-1,1 1 1,-1-1 0,0 0 0,0 0 0,0 0 0,1 1-1,-1-1 1,1 0 0,45 0 162,-33-1-115,143-17-394,-157 18 329,1 1 0,-1-1 0,1 0 0,-1 0 0,1 1 0,-1-1 0,0 0 0,1 1 0,-1-1 0,1 0 0,-1 1 0,0-1 0,1 1 0,-1-1 0,0 0 0,1 1 0,-1-1 0,0 1 0,0-1 0,0 1 0,1-1 0,-1 1 0,0-1 0,0 1 0,0 0 0,0-1 0,0 1 0,0-1 0,0 1 0,0 0 1,0 23 421,0-18-219,21-29 381,-8-3-562,-10 16-100,1 1 0,0 0 0,1 1 0,0-1 0,0 1 0,1 0 0,0 0 1,0 1-1,1-1 0,8-6 0,-13 14 55,-1-1 1,0 1-1,0 0 1,0-1-1,0 1 1,0 0-1,0 0 1,0 0-1,1 0 0,-1 0 1,0 0-1,0 1 1,0-1-1,0 0 1,0 0-1,0 1 1,0-1-1,0 1 1,0-1-1,0 1 1,0-1-1,0 1 1,0 0-1,0-1 1,0 1-1,0 0 1,0 0-1,-1 0 1,1 0-1,0 0 1,0 1-1,1 0 4,-1 0 1,1-1-1,-1 1 1,1-1-1,0 0 1,0 1-1,-1-1 1,1 0-1,0 0 1,0 0-1,0 0 1,3 1-1,-2-2 26,0 0 0,0 1-1,0-1 1,0 0 0,1-1 0,-1 1-1,0 0 1,0-1 0,0 0 0,0 0-1,0 1 1,0-2 0,0 1 0,-1 0-1,1-1 1,0 1 0,-1-1 0,1 0-1,-1 0 1,1 0 0,-1 0 0,0 0-1,4-5 1,17-14 20,-22 27-69,1-1 1,-1 1 0,0 0-1,-1 0 1,1 0 0,-1-1-1,-1 10 1,-1 55 28,0-28 11,1 1 0,3-1-1,11 75 1,-11-106 28,0-1 0,-1 1 0,0-1 0,-1 1 0,0-1 1,-1 1-1,0-1 0,-1 1 0,-5 17 0,6-24 104,0 0 0,-1 0 0,0 0 0,0 0 0,0 0 1,0 0-1,0 0 0,-1-1 0,0 1 0,0-1 0,0 0 0,0 0 0,0 0 0,-1 0 0,1-1 0,-1 1 0,0-1 0,1 0 1,-1 0-1,0 0 0,0 0 0,-1-1 0,1 0 0,0 0 0,-7 1 0,9-1-119,0-1 1,0 0-1,0 0 0,0 0 0,0 0 0,1-1 1,-1 1-1,0 0 0,0-1 0,0 1 1,0-1-1,0 0 0,1 0 0,-1 0 0,0 1 1,0-2-1,1 1 0,-1 0 0,1 0 1,-1 0-1,-1-4 0,0 2-4,0-1 0,1 0 0,0 0 0,0 0 0,0 0 0,1 0 0,-1-1 1,1 1-1,-1-6 0,0-9-18,0-1 0,1 1 1,3-28-1,-2 40-42,1 0 0,0-1 0,0 1 0,1 0 0,0 0 0,0 0 0,1 0 0,0 0 0,0 1 0,1-1 0,-1 1 1,1 0-1,1 0 0,-1 0 0,1 1 0,7-7 0,6-3-781,1 2 1,-1 0 0,40-19-1,-20 11-830,6-3-6870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52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164 258 13325,'0'0'5044,"1"-10"-2108,3-32-501,-4 41-2375,0 1 1,0-1-1,0 1 1,0-1-1,-1 0 0,1 1 1,0-1-1,0 1 1,0-1-1,0 1 1,-1-1-1,1 1 1,0-1-1,0 1 0,-1-1 1,1 1-1,0 0 1,-1-1-1,1 1 1,0-1-1,-1 1 0,1 0 1,-1-1-1,1 1 1,-1 0-1,1 0 1,-1-1-1,1 1 1,-1 0-1,1 0 0,-1 0 1,1 0-1,-1-1 1,1 1-1,-1 0 1,1 0-1,-1 0 0,0 0 1,1 0-1,-1 0 1,1 0-1,-1 1 1,1-1-1,-1 0 1,1 0-1,-1 0 0,1 0 1,-1 1-1,1-1 1,-1 0-1,1 1 1,-1-1-1,0 1 1,-23 13 348,12-4-331,1 1 0,1 0 1,0 0-1,1 1 1,0 0-1,1 0 0,0 1 1,1 1-1,0-1 1,1 1-1,1 0 0,0 0 1,1 1-1,0-1 1,-2 23-1,6-36-74,0 0 1,-1 1-1,1-1 0,0 0 0,0 1 1,0-1-1,0 0 0,0 1 1,0-1-1,0 0 0,1 1 0,-1-1 1,0 0-1,1 1 0,-1-1 0,1 0 1,0 0-1,-1 0 0,1 1 0,0-1 1,0 0-1,-1 0 0,1 0 0,0 0 1,0 0-1,0 0 0,0-1 1,0 1-1,1 0 0,-1 0 0,0-1 1,0 1-1,0-1 0,1 1 0,-1-1 1,0 1-1,1-1 0,-1 0 0,0 0 1,1 1-1,-1-1 0,0 0 1,1 0-1,-1 0 0,0-1 0,3 1 1,2-2 31,0 1 0,0-1 1,0-1-1,0 1 1,-1-1-1,1 0 1,-1 0-1,10-8 1,0-2 3,-1 0 1,0-1 0,-1-1-1,-1 0 1,12-18 0,-18 24-6,-1 0 1,0-1-1,0 1 1,0-1-1,-1 0 1,-1-1 0,0 1-1,0-1 1,-1 1-1,1-18 1,-3 27-29,0 1 0,0 0 0,0 0-1,0 0 1,0 0 0,0 0 0,0 0 0,0 0 0,0-1 0,0 1 0,0 0 0,0 0 0,0 0 0,0 0-1,0 0 1,0 0 0,0-1 0,0 1 0,0 0 0,0 0 0,0 0 0,0 0 0,0 0 0,0 0-1,0 0 1,0-1 0,0 1 0,0 0 0,0 0 0,0 0 0,0 0 0,-1 0 0,1 0 0,0 0-1,0 0 1,0 0 0,0 0 0,0 0 0,0-1 0,0 1 0,0 0 0,-1 0 0,1 0 0,0 0-1,0 0 1,0 0 0,0 0 0,0 0 0,0 0 0,-1 0 0,1 0 0,0 0 0,0 0 0,0 0 0,0 0-1,0 0 1,0 0 0,-1 1 0,1-1 0,0 0 0,0 0 0,0 0 0,-9 9 90,-6 14-90,12-17 8,0 1-1,0-1 1,1 1 0,0 0-1,0 0 1,0 0 0,0 12 0,2-18-13,1-1 0,-1 1 1,0-1-1,1 1 1,-1 0-1,0-1 0,1 1 1,-1-1-1,1 1 0,-1-1 1,1 1-1,-1-1 1,1 1-1,0-1 0,-1 0 1,1 1-1,-1-1 1,1 0-1,0 1 0,-1-1 1,1 0-1,0 0 1,-1 0-1,1 0 0,0 1 1,-1-1-1,1 0 1,0 0-1,0 0 0,-1-1 1,1 1-1,0 0 1,-1 0-1,1 0 0,0 0 1,-1-1-1,1 1 1,0 0-1,-1 0 0,1-1 1,1 0-1,31-13 186,-11-1-132,-2-1 1,0-1-1,-1-1 1,0 0-1,-2-2 1,0 0-1,-1 0 1,-1-2-1,-1 0 1,-1-1-1,19-47 1,-24 48 72,-13 29-28,-14 35-75,-14 44 188,3 1-1,-32 160 1,60-235-186,-2 6 34,1 0-1,1 0 0,1 24 1,1-39-56,0 1 0,0 0 0,1-1-1,-1 1 1,1-1 0,0 1 0,0-1 0,0 1 0,0-1 0,1 0 0,-1 0 0,1 1 0,0-1 0,0 0 0,0 0 0,0-1 0,1 1-1,-1 0 1,1-1 0,-1 1 0,1-1 0,0 0 0,3 2 0,-23-29-6,2 10 0,0-1 0,1-1 0,0-1 0,-13-24 0,23 35 0,0 0 0,1-1 0,0 0 0,0 1 0,1-1 0,0 0 0,0 0 0,1 0 0,0 0 0,0-1 0,1 1 0,0 0 0,1 0 0,-1 0 0,3-9 0,-1 13 3,-1 1 1,1-1-1,0 1 0,0-1 1,0 1-1,0-1 0,1 1 1,-1 0-1,1 0 0,0 0 1,0 1-1,0-1 0,0 1 1,0-1-1,1 1 0,-1 0 1,1 0-1,-1 1 0,1-1 1,0 1-1,6-2 0,8-2-94,1 1-1,0 0 0,21-1 0,61-6-6522,-54 4-539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53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40 16784,'0'0'7826,"-2"9"-6481,-48 130 2495,30-88-3411,-14 53 0,32-98-457,1 0 1,0 0-1,0 0 0,0 1 1,1-1-1,1 12 1,-1-17 9,0-1 0,0 1 0,0-1 0,0 1 0,0 0 0,0-1 0,1 1 0,-1-1 0,0 1 0,0-1 0,1 1 0,-1-1 0,0 0 0,1 1 0,-1-1 0,0 1 0,1-1 0,-1 0 0,1 1 0,-1-1 0,1 0 0,-1 1 0,0-1 0,1 0 0,-1 0 0,1 1 0,0-1 0,-1 0 1,1 0-1,1 0-31,0 0 0,-1-1 1,1 1-1,0-1 0,-1 1 0,1-1 1,0 0-1,-1 0 0,1 0 1,-1 0-1,1 0 0,-1 0 1,1 0-1,0-2 0,15-12-1297,-2-1-1,0 0 0,0-1 1,22-38-1,40-83-5672,-68 121 6294,28-57-52,-15 25 5178,-28 72 745,0 3-4099,-28 61 1007,-25 73 566,51-136-2421,2 0 0,1 0 0,2 1 0,-2 43 0,9-44-193,-4-23-52,0-1-1,1 1 0,-1 0 1,1-1-1,-1 1 0,1-1 1,-1 1-1,1-1 0,-1 0 1,1 1-1,-1-1 1,1 1-1,0-1 0,-1 0 1,1 0-1,0 1 0,-1-1 1,1 0-1,0 0 0,-1 0 1,1 0-1,0 0 0,-1 0 1,1 0-1,0 0 1,0 0-1,-1 0 0,1 0 1,1 0-1,-2-1-173,1 0 0,0 1 0,-1-1 1,1 0-1,-1 1 0,1-1 0,-1 0 0,0 1 0,1-1 1,-1 0-1,0 0 0,1 0 0,-1 1 0,0-1 0,0 0 0,0 0 1,0 0-1,0 0 0,0 0 0,0 1 0,0-1 0,0 0 1,0-1-1,-3-23-3003,0 15 1332,0 0-1,-1 1 1,0-1 0,-9-14-1,13 23 1794,-21-35-8636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53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12075,'0'0'15887,"67"-14"-15726,-24 19-129,5-1-929,-7-1-3331,-4-3-5445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54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91 13805,'3'-10'3721,"0"-4"-2451,-1 6-417,0 0 1,0 0-1,-1-1 0,0 1 1,-1-10-1,1 18-757,-1 0 0,0-1-1,0 1 1,0 0 0,0 0 0,0 0 0,0-1 0,0 1 0,0 0-1,0 0 1,0-1 0,0 1 0,0 0 0,0 0 0,0 0-1,0-1 1,0 1 0,0 0 0,0 0 0,0 0 0,0-1 0,-1 1-1,1 0 1,0 0 0,0 0 0,0-1 0,0 1 0,0 0-1,0 0 1,-1 0 0,1 0 0,0 0 0,0-1 0,0 1-1,0 0 1,-1 0 0,1 0 0,0 0 0,0 0 0,0 0 0,-1 0-1,1 0 1,0 0 0,0 0 0,-1 0 0,1 0 0,0 0-1,0 0 1,-12 9 1179,-6 16-1160,6-1-1,1 1-1,2 0 1,0 1 0,2-1 0,-5 34 0,-8 134 1067,16-132-881,-2 0 1,-16 66-1,21-125-300,0-9 0,0-25 0,6-44 0,0 49 0,2 1 0,2 0 0,0 0 0,1 1 0,2 0 0,0 1 0,2 1 0,16-23 0,-28 43 0,0 0 0,0 1 0,1-1 0,-1 1 0,1-1 0,-1 1 0,1 0 0,0 0 0,0 0 0,0 1 0,0-1 0,0 1 0,0-1 0,0 1 0,1 0 0,-1 0 0,0 1 0,1-1 0,-1 1 0,1-1 0,-1 1 0,0 0 0,7 1 0,-7 0 0,-1 0 0,1 0 0,0 1 0,-1-1 0,1 1 0,-1-1 0,1 1 0,-1 0 0,0 0 0,0 0 0,0 0 0,0 0 0,0 1 0,0-1 0,0 0 0,-1 1 0,1 0 0,-1-1 0,0 1 0,0 0 0,0 0 0,0-1 0,-1 1 0,1 0 0,-1 0 0,1 0 0,-1 3 0,1 7 0,0-1 0,-1 1 0,-1-1 0,-2 14 0,3-23 0,-1 1 0,1-1 0,-1 1 0,0-1 0,0 1 0,-1-1 0,1 1 0,-1-1 0,1 0 0,-1 0 0,0 0 0,0 0 0,0 0 0,-1 0 0,1 0 0,-1-1 0,0 1 0,-3 2 0,5-5 0,1 0 0,0 0 0,0 1 0,-1-1 0,1 0 0,0 0 0,0 0 0,-1 0 0,1 0 0,0 0 0,0 0 0,-1 0 0,1 0 0,0 0 0,-1 0 0,1 0 0,0 0 0,0 0 0,-1 0 0,1 0 0,0 0 0,0-1 0,-1 1 0,1 0 0,0 0 0,0 0 0,0 0 0,-1 0 0,1-1 0,0 1 0,0 0 0,0 0 0,-1 0 0,1-1 0,0 1 0,0 0 0,0 0 0,0 0 0,0-1 0,-5-16 0,5-25 0,0 34 0,0-147 0,0 155 0,0-1 0,0 1 0,1 0 0,-1-1 0,0 1 0,0 0 0,0-1 0,0 1 0,1 0 0,-1 0 0,0-1 0,0 1 0,1 0 0,-1 0 0,0-1 0,0 1 0,1 0 0,-1 0 0,0 0 0,1-1 0,-1 1 0,0 0 0,1 0 0,-1 0 0,0 0 0,1 0 0,-1 0 0,0 0 0,1 0 0,-1 0 0,0 0 0,1 0 0,-1 0 0,0 0 0,1 0 0,-1 0 0,1 0 0,-1 0 0,0 0 0,1 1 0,-1-1 0,0 0 0,0 0 0,1 0 0,-1 0 0,0 1 0,1-1 0,-1 0 0,0 0 0,0 1 0,1-1 0,14 10 0,-15-10 0,40 24-5124,-31-20 2207,0 0 0,0-1 1,1 0-1,-1-1 0,15 3 1,8-3-1846,-11-6 2120,3-7 10396,7-3 5568,-30 14-13125,0 1 0,0 0 1,-1-1-1,1 1 1,0 0-1,-1-1 1,1 1-1,-1 0 1,1 0-1,-1 0 1,1 0-1,-1 0 1,0-1-1,1 1 1,-1 0-1,0 0 0,0 0 1,0 0-1,1 0 1,-1 0-1,0 0 1,0 0-1,0 0 1,-1 0-1,1 2 1,0 39 91,0-32 165,0-9-435,0 0 0,0-1 0,0 1 0,0 0 0,0 0-1,0 0 1,1 0 0,-1 0 0,0 0 0,1 0 0,-1 0 0,1-1 0,-1 1 0,1 0-1,-1 0 1,1-1 0,-1 1 0,1 0 0,0-1 0,-1 1 0,1 0 0,0-1 0,0 1-1,0-1 1,-1 1 0,1-1 0,1 1 0,32 3 587,-23-6-490,1 1-1,-1-1 0,21-7 0,-9 0-30,-5 2-255,0 0 1,0 1-1,1 1 1,30-4-1,-48 9 186,0 0 0,0 0 0,0 0 0,0 1 0,0-1 0,-1 0-1,1 0 1,0 1 0,0-1 0,0 0 0,0 1 0,0-1 0,0 1 0,-1-1 0,1 1 0,0 0 0,0-1 0,-1 1 0,1 0 0,0-1 0,-1 1 0,1 0 0,-1 0 0,1-1 0,-1 1-1,1 0 1,-1 0 0,0 0 0,1 0 0,-1 0 0,0 0 0,0 0 0,1 0 0,-1 0 0,0 0 0,0 0 0,0 0 0,0 0 0,-1 0 0,1 0 0,0-1 0,0 1 0,-1 1-1,-12 58 1175,6-32-839,7-28-351,0 0 0,1 1 0,-1-1 0,0 1 0,0-1 0,0 0 0,0 1 0,1-1 0,-1 0 0,0 1 0,0-1 0,1 0 0,-1 1 0,0-1 0,1 0 0,-1 0 0,0 1 0,1-1 0,-1 0 0,0 0 0,1 1 0,-1-1 0,1 0 0,-1 0 0,0 0 0,1 0 0,-1 0 0,1 0 0,-1 0 0,0 0 0,1 0 0,-1 0 0,1 0 0,-1 0 0,1 0 0,-1 0 0,1 0 0,18-3 0,7-5-76,0-2 0,26-12 1,-37 14 23,1 0 0,0 2 0,1 0 0,-1 0 0,1 2 1,0 0-1,0 1 0,19-1 0,-35 4 58,0 0-1,0 0 1,-1 0-1,1 1 1,0-1-1,0 0 1,0 0 0,0 1-1,-1-1 1,1 0-1,0 1 1,0-1-1,-1 1 1,1-1 0,0 1-1,-1-1 1,1 1-1,-1 0 1,1-1-1,0 1 1,-1 0-1,1-1 1,-1 1 0,0 0-1,1 0 1,-1-1-1,0 1 1,1 0-1,-1 0 1,0 0 0,0-1-1,0 1 1,0 0-1,1 0 1,-1 0-1,0 0 1,-1 1 0,-4 41 367,2-21-264,3-22-118,0 0 0,0 1-1,1-1 1,-1 0 0,0 1 0,0-1 0,1 0-1,-1 0 1,0 1 0,1-1 0,-1 0 0,0 0-1,1 0 1,-1 1 0,1-1 0,-1 0 0,0 0-1,1 0 1,-1 0 0,1 0 0,-1 0 0,0 0-1,1 0 1,-1 0 0,1 0 0,-1 0 0,0 0-1,1 0 1,-1 0 0,1 0 0,-1-1 0,0 1-1,1 0 1,-1 0 0,0 0 0,1-1 0,0 1-1,15-7-3110,2-9-4492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55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403 68 15631,'0'0'3785,"-8"-10"-1549,-29-30-693,34 38-1463,0 0-1,0 0 1,0 0-1,0 1 1,0-1-1,-1 1 1,1 0-1,0 0 1,-1 0 0,1 0-1,-1 0 1,1 1-1,-1 0 1,1-1-1,-1 1 1,0 1-1,1-1 1,-1 0-1,-5 2 1,0 1-34,0 0 0,0 0 1,0 0-1,0 1 0,-10 7 1,-1 1 363,2 2 1,-1 0 0,2 1 0,0 0-1,1 2 1,0 0 0,-23 34 0,31-40-236,1 0 0,1 0 0,0 0 0,0 1 0,1 0 0,0 1 0,1-1 0,1 1 0,0-1 0,1 1 0,0 0 0,1 0 0,0 0 0,1 0-1,2 16 1,-1-24-164,0 0 0,0 0-1,1-1 1,0 1 0,0-1-1,0 1 1,0-1 0,1 0-1,-1 1 1,1-1-1,0 0 1,0-1 0,1 1-1,-1-1 1,8 6 0,-4-4 3,1 0 0,-1-1 1,1 0-1,0-1 0,0 0 1,0 0-1,1 0 0,13 1 1,-9-1 9,0-2 0,0 0 0,0 0 0,1-2 0,-1 1 0,0-2 0,0 0 0,0 0 0,0-1 0,0-1 0,21-8 0,-28 8-6,0 1 1,-1-1-1,0 0 0,1 0 1,-1-1-1,-1 1 1,1-1-1,-1 0 0,0-1 1,0 1-1,0-1 1,4-9-1,-7 13 0,0 0 0,0 0 1,0 0-1,-1-1 0,1 1 0,-1 0 1,1 0-1,-1 0 0,0-1 0,0 1 1,0 0-1,0 0 0,0-1 0,-1 1 1,1 0-1,-1 0 0,1-1 0,-1 1 1,0 0-1,0 0 0,0 0 0,0 0 1,0 0-1,-1 0 0,1 1 0,0-1 1,-1 0-1,1 1 0,-1-1 1,0 1-1,1-1 0,-1 1 0,0 0 1,0-1-1,0 1 0,0 0 0,0 0 1,0 1-1,0-1 0,-3 0 0,-5-3-13,-1 1 0,0 1 0,0 0 0,0 0 0,1 1-1,-1 1 1,0-1 0,0 2 0,0 0 0,-14 2 0,18-2-6,0 1 0,0-1 1,1 1-1,-1 1 1,0-1-1,1 1 1,0 0-1,-1 0 0,1 1 1,1 0-1,-1 0 1,0 1-1,1-1 0,0 1 1,0 0-1,1 0 1,-5 7-1,8-12 1,1 1 0,-1 0 0,1-1 0,-1 1 0,1 0 0,0-1 0,-1 1 0,1 0 0,0-1 0,-1 1 0,1 0 0,0-1 0,0 1 0,0 0 0,0 0 0,0-1 0,0 1 0,0 0 0,0 0 0,0-1 0,0 1 0,0 0 0,0 0 0,0-1 0,1 1 0,-1 0 0,0 0 0,1-1 0,-1 1 0,0 0 0,1-1 0,-1 1 0,1-1 0,-1 1 0,1-1 0,-1 1 0,2 0 0,1 1 0,0-1 0,0 0 0,0 0 0,0 0 0,0 0 0,0-1 0,0 1 0,0-1 0,6 0 0,74-7 0,-39-3 0,0-2 0,63-25 0,-14 3 0,-91 34 0,-1-1 0,0 0 0,0 1 0,1-1 0,-1 1 0,0 0 0,1-1 0,-1 1 0,0 0 0,1 0 0,-1 0 0,0 0 0,1 0 0,-1 0 0,0 0 0,1 1 0,-1-1 0,0 0 0,1 1 0,-1-1 0,0 1 0,0-1 0,1 1 0,1 1 0,-2 0 0,-1-1 0,1 1 0,0-1 0,-1 1 0,1-1 0,-1 1 0,0-1 0,0 1 0,1 0 0,-1-1 0,0 1 0,0-1 0,0 1 0,-1 0 0,1-1 0,0 1 0,-1 2 0,-4 12 0,-1 0 0,0-1 0,-10 18 0,11-25 0,-19 38 108,15-31-263,0 1-1,1 0 1,0 0-1,2 0 0,0 1 1,1 0-1,0 0 1,-3 31-1,8-48 156,0 0-174,-1 0 0,1 0-1,0 1 1,0-1 0,0 0 0,0 0 0,0 0-1,0 0 1,0 1 0,0-1 0,0 0 0,0 0-1,0 0 1,0 1 0,0-1 0,0 0 0,0 0-1,0 0 1,0 0 0,0 1 0,0-1 0,0 0-1,1 0 1,-1 0 0,0 0 0,0 1 0,0-1-1,0 0 1,0 0 0,0 0 0,0 0 0,1 0-1,-1 0 1,0 1 0,0-1 0,0 0 0,0 0-1,0 0 1,1 0 0,-1 0 0,0 0-1,0 0 1,0 0 0,0 0 0,1 0 0,-1 0-1,0 0 1,0 0 0,19-2-20363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3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17969,'0'0'10762,"5"66"-10345,-8-27-321,0 6-64,1 0 0,2-4-385,0-2-800,0-7-480,0-11 223,3-7-223,2-11-1058,-5-17-13804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3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56 17008,'0'0'9097,"86"-9"-7400,-28 4-608,9-1-832,3-3-193,0 2-32,-5-2-1025,-11 3-1474,-14 3-800,-13 2-736,-10 0-2788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4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36 16720,'0'0'9577,"-10"58"-7047,0-25-1281,1 2-800,5 4-321,4-2-96,0-4-64,0-5-1473,8-4-1506,-2-5 224,-3-10-800</inkml:trace>
  <inkml:trace contextRef="#ctx0" brushRef="#br0" timeOffset="1">0 25 17360,'0'0'11019,"66"-5"-9898,-31 5-577,3 0-383,3 0-129,-4 0-257,-8 0-1632,-4 0-738,-9-6-288,-12-2-480,-4 2-576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4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12236,'0'0'16815,"80"11"-15886,-40-17-736,-3 2-161,-7 3-353,-7 1-2337,-10 0-1762,-7 11-1762,-6 1-8168</inkml:trace>
  <inkml:trace contextRef="#ctx0" brushRef="#br0" timeOffset="1">1 275 18065,'0'0'9769,"68"-3"-8199,-19-10-609,8-5-673,1 3-288,-1-2-1762,-11 2-4227,-9 2-4838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4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0 25560,'0'0'3876,"-17"58"-4261,29-48-2241,2-4-3268,-1-1-8968</inkml:trace>
  <inkml:trace contextRef="#ctx0" brushRef="#br0" timeOffset="1">24 237 20179,'0'0'11371,"24"19"-22934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8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19603,'0'0'2114,"-23"69"-353,5-19-127,0 6-1090,4 0-352,7-2-127,4-5-33,3-8-1410,0-12-832,5-10 993,0-13-64,-2-6-513,-3-7-1025,0-16-5925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9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8712,'0'0'19603,"77"-31"-18867,-23 40-511,8-3-161,3-1 0,-1-1-1794,-9-4-3202,-8 0-2115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9.4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13357,'0'0'3656,"-6"10"-789,-1 4-2002,0 0 1,0 1-1,1 0 1,1 0-1,1 0 0,0 1 1,1-1-1,0 1 0,0 20 1,3-35-844,0 1 1,0-1-1,0 0 0,0 0 1,0 0-1,0 0 1,1 0-1,-1 0 1,0 0-1,0 0 1,1 0-1,-1 0 0,1 0 1,-1 0-1,1 0 1,-1 0-1,1 0 1,0 0-1,-1 0 1,1 0-1,0-1 0,0 1 1,0 0-1,-1 0 1,1-1-1,0 1 1,0-1-1,0 1 0,0-1 1,0 1-1,0-1 1,0 0-1,0 1 1,0-1-1,1 0 1,-1 0-1,0 0 0,0 0 1,0 0-1,0 0 1,0 0-1,0 0 1,2-1-1,0 1 62,1-1 1,-1 0-1,1 0 0,-1 0 0,0 0 0,0-1 0,0 1 1,0-1-1,0 0 0,0 0 0,0 0 0,5-5 1,-1-1 41,0-1 0,-1 1 0,1-1 0,-2-1 0,1 1 0,-1-1 0,-1 0 0,0 0 0,0-1 0,-1 1 0,0-1 0,2-19 1,-24 60 241,17-25-355,0-1 0,1 0 0,-1 1 0,1-1 0,-1 1 0,2 0 0,-1-1 0,0 1 0,1 0 0,0-1 0,0 1 0,0 0 0,2 8 0,-2-12-18,1 0 1,-1 1-1,1-1 1,0 0-1,0 0 1,-1 0-1,1 0 1,0 0-1,0 0 1,0 0-1,0 0 1,0 0-1,1 0 1,-1 0-1,0 0 1,0-1-1,0 1 1,2 0-1,1 0-52,0 0 0,0 0 0,-1-1 0,1 1-1,0-1 1,0 0 0,0 0 0,0 0 0,4-2 0,-1 1-512,1-1 0,-1 0 0,0 0 0,0 0 0,13-7 0,30-25-7495,-17 6-883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9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0 6054,'0'0'16912,"-22"56"-13773,4-30-577,-2 4-896,-2 3-545,2 1-481,3-4-544,0-3-31,7-8-1,3-7-64,3-10-32,1-2-801,1-4-641,2-14-1985,-3-6-737,0-6-1121,-1-3-4772</inkml:trace>
  <inkml:trace contextRef="#ctx0" brushRef="#br0" timeOffset="1">0 33 13997,'0'0'16079,"35"64"-14669,-13-45-417,4-3-705,1 2-288,8-3 0,-6-5-1057,2-2-2819,-4-5-4003,-1-3-8104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0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1 119 5029,'0'0'22015,"11"0"-20904,2 1-906,68-6 406,-73 4-557,0 0-1,-1-1 1,0 0-1,1 0 0,-1-1 1,0 0-1,0 0 0,-1-1 1,13-8-1,-16 9-7,1 0 0,0-1 0,-1 0 0,0 1 0,0-1 0,0 0 0,0-1 0,0 1 0,-1 0 0,3-7 0,-5 10-35,0 0 0,1 0-1,-1 0 1,0 0 0,0 0 0,0 0 0,0 0 0,0 0-1,0 0 1,0 0 0,0 0 0,0 0 0,0 0 0,0 0-1,-1 0 1,1 0 0,-1 0 0,1 0 0,0 0-1,-2-2 1,1 2 4,0 0-1,0 0 1,-1 0-1,1 1 1,0-1-1,-1 0 0,1 0 1,-1 1-1,1-1 1,-1 1-1,1-1 1,-1 1-1,0 0 0,1-1 1,-1 1-1,1 0 1,-4 0-1,-3 0 53,1 1 0,-1-1-1,1 1 1,-1 0 0,1 1 0,0 0-1,0 0 1,-1 1 0,1 0-1,1 0 1,-1 0 0,0 1 0,1 0-1,0 0 1,0 1 0,0 0 0,0 0-1,1 0 1,0 0 0,0 1 0,0 0-1,1 0 1,0 1 0,0-1-1,0 1 1,1 0 0,0 0 0,1 0-1,-1 0 1,1 0 0,1 1 0,-1-1-1,0 10 1,3-15-146,-1 1-1,0-1 1,1 0-1,-1 0 1,1 0 0,0 1-1,-1-1 1,1 0-1,0 0 1,0 0 0,1 0-1,-1-1 1,0 1-1,1 0 1,-1 0-1,1-1 1,-1 1 0,1-1-1,0 1 1,0-1-1,0 0 1,0 0 0,0 0-1,0 0 1,0 0-1,0 0 1,0 0 0,0-1-1,0 1 1,0-1-1,1 1 1,-1-1 0,0 0-1,0 0 1,3 0-1,5 1-1044,0-1-1,0 0 1,0-1-1,0 0 1,-1-1-1,20-5 1,7-10-11144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0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9289,'0'0'16992,"-9"1"-14189,2 0-2463,0 1 0,0-1 0,0 2 0,0-1 0,1 1 0,-13 6 0,16-7-317,1-1-1,-1 1 1,1 0 0,-1 0 0,1 0-1,-1 0 1,1 0 0,0 0 0,0 1-1,0-1 1,1 1 0,-1 0 0,0-1 0,1 1-1,0 0 1,0 0 0,0 0 0,0 0-1,0 0 1,0 0 0,1 0 0,-1 4 0,2-6-125,-1 0-1,1 0 1,-1 0 0,1 1 0,-1-1 0,1 0 0,0 0 0,0 0 0,0 0 0,-1-1 0,1 1 0,0 0-1,0 0 1,0 0 0,1-1 0,-1 1 0,0 0 0,0-1 0,0 1 0,0-1 0,0 0 0,1 1 0,-1-1 0,0 0-1,0 0 1,1 0 0,1 1 0,48 4-244,-33-4-293,-10 1 508,0-1 1,1 1-1,-1 1 1,0 0-1,0 0 1,-1 0-1,1 1 1,10 7-1,-17-10 244,1 0 0,-1 0 0,1 0 0,-1 0 0,1 1 0,-1-1 0,0 1 0,1-1 0,-1 1 0,0-1 0,0 1 0,0 0 0,0-1 0,-1 1 0,1 0-1,0 0 1,-1 0 0,1-1 0,-1 1 0,0 0 0,1 0 0,-1 0 0,0 0 0,0 0 0,0 0 0,-1 0 0,1 0 0,0 0 0,-1-1 0,1 1 0,-1 0 0,0 0 0,1 0 0,-1-1 0,0 1 0,0 0 0,0-1 0,0 1 0,-1-1 0,1 1 0,0-1 0,-1 1 0,-1 0 0,-5 6-61,0 0 1,-1-1 0,1 0-1,-2 0 1,1-1 0,-1 0-1,0-1 1,0 0 0,0-1-1,-1 0 1,0-1 0,1 0-1,-1 0 1,-15 1 0,16-8-1465,8-7-3576,2 8 3327,0-24-13879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1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192 267 11115,'0'0'14611,"-9"-9"-11958,4 5-2439,3 1-143,0 1 0,-1-1 0,0 1 0,1-1 0,-1 1 0,0 0 0,0 0 0,0 0 0,0 0 0,-1 1 0,1-1 0,0 1 0,-1 0 0,1 0 0,-1 0 1,1 0-1,-1 1 0,0-1 0,1 1 0,-1 0 0,1 0 0,-1 0 0,0 1 0,1-1 0,-1 1 0,1 0 0,-1 0 0,-5 2 0,2 2-55,0 0 1,0 0-1,1 1 1,0-1-1,0 1 1,0 1-1,-7 10 1,10-15-13,1 1 0,1-1 0,-1 1 1,0 0-1,1 0 0,-1 0 0,1 0 1,0 0-1,0 0 0,0 0 0,0 0 1,0 0-1,1 0 0,0 0 0,-1 1 1,1-1-1,0 0 0,1 0 1,-1 1-1,0-1 0,1 0 0,2 6 1,-2-8 1,0 0 1,0 0 0,0 0 0,0-1 0,0 1 0,0 0-1,1-1 1,-1 1 0,0-1 0,0 1 0,1-1 0,-1 1-1,0-1 1,1 0 0,-1 0 0,0 0 0,1 1 0,-1-1-1,1-1 1,-1 1 0,0 0 0,2 0 0,33-9 204,-21 1-172,-1-2 1,0 0-1,0 0 1,0-1-1,-2-1 1,1 0-1,-2-1 1,1 0-1,-2-1 1,0 0-1,0-1 1,-2 0-1,0 0 1,7-17-1,-32 58-128,-9 24-40,23-43 184,1 0 1,0 0 0,0 0 0,0 0 0,0 13 0,2-19-46,0 0 0,0 0 0,0 0 1,0 0-1,0 0 0,1 0 0,-1 0 1,0 0-1,1 0 0,-1 0 1,0 0-1,1 0 0,-1 0 0,1 0 1,0 0-1,-1 0 0,1-1 0,0 1 1,-1 0-1,1 0 0,0-1 0,0 1 1,0-1-1,0 1 0,-1 0 1,1-1-1,0 0 0,0 1 0,0-1 1,0 1-1,0-1 0,0 0 0,0 0 1,0 0-1,1 0 0,-1 0 1,0 0-1,0 0 0,0 0 0,0 0 1,0 0-1,0 0 0,0 0 0,0-1 1,0 1-1,0-1 0,0 1 0,1-2 1,8-1 10,0-1 1,-1 0-1,1-1 1,-1 0-1,0-1 1,0 1-1,-1-2 1,0 1-1,0-1 0,7-9 1,3-4 1,0 0-1,26-41 1,-34 45-23,0 0 0,-1-1 0,-1 1 0,0-2 0,-1 1 0,5-22 0,-18 59 0,-1 0 0,-12 22 0,-4 12 0,7-15 0,3 1 0,-13 61 0,23-88 0,1-1 0,1 1 0,0 0 0,0 0 0,2 0 0,-1 0 0,2 0 0,0 0 0,0 0 0,1-1 0,1 1 0,7 17 0,9 9 0,-11-25 0,-2 1 0,1-1 0,-2 1 0,0 1 0,-1-1 0,0 1 0,-1 0 0,-1 0 0,2 24 0,-5-37 0,0-1 0,0 0 0,0 0 0,-1 0 0,1 1 0,-1-1 0,1 0 0,-1 0 0,0 0 0,0 0 0,0 0 0,0 0 0,0 0 0,0 0 0,0 0 0,-1 0 0,1-1 0,-1 1 0,1 0 0,-1-1 0,-2 3 0,0-2 0,0 0 0,1-1 0,-1 1 0,0-1 0,0 0 0,0 0 0,0 0 0,1 0 0,-1-1 0,-1 1 0,-4-1 0,1-1 0,0 1 0,0-1 0,0 0 0,0-1 0,0 0 0,1 0 0,-1-1 0,1 0 0,-1 0 0,1-1 0,0 1 0,-7-7 0,9 6 0,1 0 0,-1 0 0,1-1 0,0 1 0,0-1 0,1 0 0,-1 0 0,1-1 0,0 1 0,1-1 0,-1 1 0,1-1 0,0 0 0,1 0 0,-1 0 0,1 0 0,0 0 0,1 0 0,-1 0 0,1-1 0,0 1 0,3-12 0,-1 10 0,0 0 0,1 0 0,0 0 0,1 0 0,0 0 0,0 1 0,0-1 0,1 1 0,0 0 0,1 1 0,-1-1 0,1 1 0,1 0 0,-1 1 0,1-1 0,8-4 0,71-37-1898,5 8-3874,-37 16 464,7-4-12143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4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1 100 11435,'3'26'7408,"8"-12"-3427,-8-13-3798,0 0-1,0 0 1,0 0-1,0 0 0,0-1 1,0 1-1,0-1 1,0 0-1,0 0 1,0 0-1,0 0 1,0-1-1,5 0 1,-4 0-141,0-1 1,0 1 0,0-1 0,0 1-1,0-1 1,0 0 0,-1-1 0,1 1 0,-1-1-1,1 1 1,-1-1 0,0 0 0,0 0-1,-1-1 1,1 1 0,0 0 0,3-8-1,-3 6-15,0-1 0,-1 1 0,1-1 1,-1 1-1,0-1 0,0 0 0,-1 0 0,0 0 0,0 0 0,-1 0 0,1 0 0,-1-6 0,0 11-21,-1 1 1,1-1-1,0 1 1,0-1 0,-1 1-1,1-1 1,0 1-1,-1-1 1,1 1-1,0-1 1,-1 1-1,1-1 1,-1 1 0,1-1-1,-1 1 1,1 0-1,-1-1 1,1 1-1,-1 0 1,1-1 0,-1 1-1,1 0 1,-1 0-1,1-1 1,-1 1-1,0 0 1,1 0-1,-1 0 1,0 0 0,1 0-1,-1 0 1,1 0-1,-1 0 1,0 0-1,1 0 1,-1 0 0,0 1-1,-25 8 65,19-3-2,0 1 0,1 0-1,-1 0 1,1 0 0,1 1 0,-1 0 0,1 0-1,1 0 1,-1 0 0,-3 12 0,0 0 195,1 0 1,1 0 0,-5 35-1,9-48-232,1 0 0,1 0 0,-1 1 0,1-1 1,0 0-1,1 1 0,-1-1 0,1 0 0,4 12 0,-5-18-24,1 1 1,0 0-1,0-1 0,0 1 1,0 0-1,0-1 1,1 0-1,-1 1 0,0-1 1,1 0-1,-1 1 0,1-1 1,-1 0-1,1 0 0,0 0 1,1 1-1,1-1 14,-1 0 0,1 0 0,0-1 0,-1 1 0,1-1 0,0 0 0,0 0 0,-1 0 0,1 0 0,7-2 0,1 0 22,1-2 1,0 0-1,-1 0 1,0-1-1,0 0 1,-1-1-1,1-1 1,20-15 0,3-6-2,39-43 0,-15 14 73,-51 56-140,-8 13 112,-6 15 328,-12 12 200,14-32-458,1 0-1,-1 1 1,1-1-1,0 1 1,1-1 0,0 1-1,0 0 1,-1 9-1,4-17-148,0 0-1,-1 1 1,1-1-1,-1 0 0,1 0 1,0 1-1,-1-1 0,1 0 1,0 0-1,-1 0 1,1 0-1,0 0 0,-1 0 1,1 0-1,0 0 0,-1 0 1,1 0-1,0 0 1,-1 0-1,1 0 0,-1-1 1,1 1-1,0 0 0,-1 0 1,1-1-1,-1 1 1,1 0-1,0-1 0,21-9 59,45-38-67,-56 39 0,0 0 0,0 0 0,0 1 0,1 1 0,0 0 0,1 1 0,23-9 0,-36 15 0,1 0 0,-1 0 0,1-1 0,-1 1 0,1 0 0,-1 0 0,1 0 0,0 0 0,-1 0 0,1 0 0,-1 1 0,1-1 0,-1 0 0,1 0 0,-1 0 0,1 0 0,-1 1 0,1-1 0,-1 0 0,1 1 0,-1-1 0,1 0 0,-1 1 0,0-1 0,1 0 0,-1 1 0,1-1 0,-1 1 0,0-1 0,1 0 0,-1 1 0,0 0 0,4 23 0,-10 27 0,-17 43 0,23-94 0,0 0 0,0 0 0,0 1 1,0-1-1,0 0 0,0 0 0,0 0 0,0 1 0,1-1 0,-1 0 0,0 0 1,0 0-1,0 0 0,0 0 0,1 1 0,-1-1 0,0 0 0,0 0 0,0 0 1,1 0-1,-1 0 0,0 0 0,0 0 0,0 0 0,1 0 0,-1 1 0,0-1 1,0 0-1,1 0 0,-1 0 0,0 0 0,0-1 0,0 1 0,1 0 0,-1 0 1,0 0-1,0 0 0,1 0 0,-1 0 0,0 0 0,0 0 0,0 0 0,1 0 1,-1-1-1,0 1 0,0 0 0,0 0 0,0 0 0,0 0 0,1-1 0,-1 1 1,0 0-1,13-8-34,-4-1-932,0-1 0,0 0-1,-1-1 1,10-16-1,22-52-11700,-25 40 725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5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0 21332,'0'0'8622,"-7"15"-7010,-12 29-1372,1 0 0,3 2 1,2-1-1,-12 77 0,21-78-240,3 83 0,1-126 0,0 0 0,0 0 0,0 0 0,0 0 0,0 0 0,0 0 0,0 0 0,0 0 0,1 0 0,-1 0 0,0 0 0,1 0 0,-1 0 0,1 0 0,-1 0 0,1 0 0,-1 0 0,1-1 0,0 1 0,-1 0 0,1 0 0,0-1 0,-1 1 0,1-1 0,0 1 0,0 0 0,0-1 0,1 1 0,-1-1 0,0 0 0,0 0 0,0 0 0,-1-1 0,1 1 0,0 0 0,0-1 0,0 1 0,-1 0 0,1-1 0,0 1 0,-1-1 0,1 0 0,0 1 0,-1-1 0,1 1 0,0-1 0,-1 0 0,1 1 0,-1-1 0,0 0 0,1 0 0,-1 1 0,1-1 0,-1 0 0,0 0 0,0 0 0,1 1 0,-1-1 0,0 0 0,0-1 0,5-29 0,-2-1 0,0-61 0,-3 86 0,1 10 0,-1-1 0,1 1 0,0 0 0,0-1 0,0 0 0,1 1 0,-1-1 0,1 0 0,-1 1 0,1-1 0,0 0 0,-1 0 0,1 0 0,0-1 0,0 1 0,0 0 0,1-1 0,-1 1 0,0-1 0,1 0 0,-1 0 0,1 0 0,-1 0 0,1 0 0,-1 0 0,6 0 0,5 3 0,1-1 0,0-1 0,-1 0 0,20 0 0,-28-2 0,0 0 0,-1-1 0,1 1 0,0-1 0,-1 0 0,1 0 0,-1-1 0,1 1 0,-1-1 0,0 0 0,6-3 0,-8 4 0,0-1 0,0 1 0,0-1 0,0 0 0,-1 0 0,1 0 0,0 0 0,-1 0 0,0 0 0,1 0 0,-1-1 0,0 1 0,0 0 0,0-1 0,0 1 0,-1-1 0,1 1 0,-1-1 0,1 1 0,-1-1 0,0-4 0,0 7 0,0-1 0,0 0 0,-1 1 0,1-1 0,0 0 0,-1 0 0,1 1 0,0-1 0,-1 0 0,1 1 0,-1-1 0,1 1 0,-1-1 0,1 1 0,-1-1 0,1 1 0,-1-1 0,0 1 0,1-1 0,-1 1 0,0-1 0,1 1 0,-1 0 0,0 0 0,0-1 0,1 1 0,-1 0 0,0 0 0,0 0 0,1 0 0,-1 0 0,0 0 0,0 0 0,1 0 0,-1 0 0,0 0 0,0 0 0,1 0 0,-1 1 0,0-1 0,0 0 0,1 1 0,-1-1 0,0 1 0,-3 0 0,0 0 0,1 0 0,-1 1 0,1-1 0,-1 1 0,1 0 0,0 0 0,-5 3 0,4 0 0,0 1 0,0-1 0,0 1 0,1 0 0,0 0 0,0 0 0,1 0 0,-1 1 0,1-1 0,1 1 0,-1-1 0,1 1 0,0 0 0,1-1 0,-1 13 0,2-18 0,-1 1 0,1 0 0,0-1 0,0 1 0,-1-1 0,1 1 0,0-1 0,0 1 0,0-1 0,0 0 0,1 0 0,-1 1 0,0-1 0,0 0 0,1 0 0,-1 0 0,1 0 0,-1-1 0,1 1 0,-1 0 0,1 0 0,-1-1 0,1 1 0,0-1 0,-1 0 0,1 1 0,0-1 0,0 0 0,-1 0 0,4 0 0,67 0 0,-53-1 0,-6 2 0,-4-1 0,-1 0 0,0 0 0,1-1 0,-1 0 0,16-4 0,-22 4 0,0 1 0,0-1 0,0 0 0,-1 0 0,1 0 0,0 0 0,-1-1 0,1 1 0,-1 0 0,1-1 0,-1 1 0,1-1 0,-1 0 0,0 1 0,0-1 0,0 0 0,0 0 0,0 1 0,0-1 0,-1 0 0,1 0 0,0 0 0,-1 0 0,0 0 0,1 0 0,-1 0 0,0 0 0,0 0 0,0-3 0,-1-10 0,1-1 0,-2 1 0,0-1 0,-1 1 0,0 0 0,-7-18 0,10 33 0,0 0 0,0 0 0,0-1 0,0 1 0,1 0 0,-1-1 0,0 1 0,0 0 0,0 0 0,0-1 0,1 1 0,-1 0 0,0 0 0,0 0 0,0-1 0,1 1 0,-1 0 0,0 0 0,0 0 0,1 0 0,-1 0 0,0-1 0,1 1 0,-1 0 0,0 0 0,0 0 0,1 0 0,-1 0 0,0 0 0,1 0 0,-1 0 0,0 0 0,1 0 0,-1 0 0,0 0 0,0 0 0,1 0 0,-1 0 0,0 0 0,1 1 0,-1-1 0,0 0 0,1 0 0,13 3 0,42 12-2137,-33-10-857,0 0-1,0-2 1,41 2-1,-38-5-4735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5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7687,'0'0'11910,"-6"9"-9091,-5 9-1939,2 1 0,0 1 1,1 0-1,1 0 0,1 0 0,0 1 1,2 0-1,-3 33 0,0 97-185,-4 45 708,10-212-1349,1 0-1,1 0 1,0 0 0,1 0-1,7-24 1,0-7-45,-2 0-9,5-33 0,31-106 0,-41 180-50,0 1 0,1-1 0,0 0 0,0 1 0,0-1 0,0 1 0,1 0 0,0 0 0,5-5 0,-8 9 34,0 0 0,0 0 0,0 1 0,0-1 0,0 0 0,1 0 0,-1 1 0,0-1 0,1 0 0,-1 1 0,0-1 0,1 1 0,-1 0 1,0-1-1,1 1 0,-1 0 0,1 0 0,-1 0 0,1 0 0,-1 0 0,0 0 0,1 0 0,-1 1 0,1-1 0,-1 0 0,0 1 0,1-1 1,-1 1-1,0 0 0,0-1 0,1 1 0,-1 0 0,0 0 0,0-1 0,0 1 0,0 0 0,0 0 0,0 1 0,0-1 0,0 0 1,0 0-1,-1 0 0,1 0 0,0 1 0,0 1 0,2 2-15,-1-1 0,1 1 0,-1 0 0,0 0 0,0 0 0,-1 0 0,1 1 0,-1-1 1,-1 0-1,1 1 0,-1-1 0,1 0 0,-2 1 0,1-1 0,0 0 0,-1 1 0,0-1 0,-1 0 0,1 1 0,-1-1 0,0 0 1,0 0-1,0-1 0,-1 1 0,0 0 0,-5 7 0,2-5 167,0 0 1,0 0-1,-1 0 1,0-1-1,0 0 1,0 0-1,-1-1 1,0 0-1,0 0 0,0-1 1,0 0-1,-1 0 1,0-1-1,-16 4 1,24-6-144,0-1 0,0 0 0,0 1 0,-1-1 0,1 0 0,0 0 0,0 0 0,0 0 0,0 0 0,0 0 0,-1 0 0,1 0 0,0 0 0,0-1 0,0 1 0,0 0 0,0-1 0,0 1 0,0-1 0,0 1-1,0-1 1,0 0 0,0 1 0,0-1 0,0 0 0,-1-1 0,1 0-173,1 1 0,-1-1-1,1 0 1,-1 0-1,1 1 1,0-1-1,0 0 1,0 1-1,0-1 1,0 0-1,0 0 1,0 1-1,1-1 1,-1 0 0,1-2-1,2-4-1140,0 0-1,0 1 1,1-1 0,0 1-1,0 0 1,8-10-1,16-11-4972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6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85 11115,'0'0'18673,"-3"11"-18112,-2 3-432,0-3-91,1-1 1,1 1-1,0 0 1,0 0-1,1 0 1,0 0-1,1 0 0,0 22 1,3-33-22,-1 0 1,1 0-1,0 1 1,-1-1-1,1-1 0,0 1 1,-1 0-1,1 0 1,0-1-1,-1 1 0,1-1 1,0 1-1,-1-1 1,1 0-1,-1 1 1,1-1-1,-1 0 0,3-2 1,6-6-10,0-1 0,-1 0 0,0-1 1,0 0-1,-1-1 0,-1 1 0,0-2 1,0 1-1,-1-1 0,-1 1 0,0-2 0,4-19 1,-16 63-104,2-11 474,0 1 0,2-1-1,-2 27 1,4-43-373,1 0 0,0 0 0,1 0 1,-1 0-1,0-1 0,1 1 1,0 0-1,0 0 0,-1 0 0,2 0 1,-1-1-1,0 1 0,1 0 1,-1-1-1,1 1 0,2 2 0,-2-3-6,0-2-1,-1 1 0,1 0 0,0 0 1,-1 0-1,1-1 0,0 1 0,0-1 1,0 1-1,0-1 0,0 0 1,-1 0-1,1 0 0,0 0 0,0 0 1,0 0-1,0-1 0,0 1 0,0 0 1,-1-1-1,1 0 0,0 1 0,0-1 1,-1 0-1,1 0 0,0 0 1,-1 0-1,3-2 0,3-2 1,-1 0 0,0 0 0,0 0 0,0-1 0,-1 0 0,0 0 0,0 0 0,0 0 0,-1-1 0,0 0 0,0 0 0,-1 0 0,0-1 0,2-7 0,0-2 0,-1 1 0,0-2 0,-1 1 0,-1 0 0,-1-24 0,-1 41 0,0 0 0,0-1 0,0 1 0,0 0 0,0 0 0,0 0 0,0-1 0,-1 1 0,1 0 0,0 0 0,0 0 0,0 0 0,0-1 0,-1 1 0,1 0 0,0 0 0,0 0 0,0 0 0,-1 0 0,1 0 0,0 0 0,0 0 0,0-1 0,-1 1 0,1 0 0,0 0 0,0 0 0,0 0 0,-1 0 0,1 0 0,0 0 0,0 0 0,-1 0 0,1 0 0,0 1 0,0-1 0,0 0 0,-1 0 0,1 0 0,0 0 0,0 0 0,0 0 0,-1 0 0,1 0 0,0 1 0,0-1 0,0 0 0,0 0 0,-1 0 0,1 0 0,0 1 0,0-1 0,0 0 0,0 0 0,0 0 0,0 1 0,0-1 0,0 0 0,-1 0 0,1 0 0,0 1 0,0-1 0,0 0 0,0 0 0,0 1 0,-11 13 0,3-1-43,2 0 1,0 0-1,0 1 0,1 0 0,1 1 1,-5 27-1,8-35-12,1 0 0,-1 0 0,1 1 0,1-1 0,-1 0 0,1 1 0,2 8 0,-2-13 17,0 0-1,0 0 1,0 0 0,1-1-1,-1 1 1,1 0-1,-1-1 1,1 1-1,0-1 1,0 1-1,0-1 1,0 0 0,0 0-1,1 0 1,-1 0-1,1 0 1,4 2-1,22 3-5578,-28-7 5175,0 1-1,0-1 1,0 0-1,0 0 0,1-1 1,-1 1-1,0 0 1,0 0-1,0 0 0,0-1 1,0 1-1,1-1 1,-1 1-1,0-1 0,0 1 1,0-1-1,0 0 1,0 1-1,-1-1 0,1 0 1,0 0-1,0 0 1,1-1-1,5-15-9081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6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17168,'0'0'14350,"0"58"-15151,13-45-2306,-1-2-3459,2-1-6983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7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0 15503,'0'0'8963,"-13"1"-6075,-5 1-1909,-1 0 0,-28 7 0,43-8-900,-1 0 0,0 1 0,1-1 0,-1 1 1,1 0-1,-1 0 0,1 0 0,0 1 0,0-1 1,0 1-1,0 0 0,0 0 0,1 0 0,-1 1 1,1-1-1,0 1 0,0 0 0,-4 6 0,7-9-97,0 0-1,0 0 1,0 0-1,0 0 1,0 0-1,0 0 0,0 0 1,0 0-1,0 0 1,0 0-1,0 0 1,1 0-1,-1 0 0,0 0 1,1 0-1,-1 0 1,1 0-1,-1 0 1,1 0-1,-1-1 1,1 1-1,0 0 0,-1 0 1,1-1-1,0 1 1,0 0-1,0-1 1,-1 1-1,1-1 0,0 1 1,0-1-1,0 1 1,0-1-1,0 0 1,0 1-1,0-1 0,0 0 1,2 0-1,49 10-1615,-38-8 800,7 1-543,51 13-2264,-67-15 3660,0 1 1,0-1 0,-1 1-1,1 0 1,-1 1-1,1-1 1,-1 1 0,0 0-1,0 0 1,0 0-1,5 6 1,-8-8 51,0 0-1,-1 0 1,1 0 0,0 0-1,-1 0 1,1 0 0,0 0-1,-1 1 1,0-1 0,1 0 0,-1 0-1,0 1 1,0-1 0,1 0-1,-1 0 1,0 1 0,0-1-1,0 0 1,-1 0 0,1 1-1,0-1 1,0 0 0,-1 0 0,0 2-1,0 0 206,-1-1 0,1 1 0,-1-1 0,0 0 0,0 0-1,0 0 1,0 0 0,0 0 0,-1 0 0,-3 2 0,-4 1 553,0 1 0,0-2 0,0 1 0,-18 3 0,23-6-1086,0-1 0,-1 0-1,1 0 1,0 0 0,-1-1 0,1 0 0,-1 0-1,1 0 1,-1-1 0,-9-2 0,14 3 114,0-1 0,0 1 0,0-1 0,0 1 1,0-1-1,0 0 0,0 1 0,0-1 0,0 0 0,0 0 1,0 0-1,1 1 0,-1-1 0,0 0 0,0 0 1,1 0-1,-1 0 0,1-1 0,-1 1 0,0-2 0,1 1-112,0-1-1,-1 1 1,1-1-1,1 1 1,-1-1-1,0 0 1,1 1-1,-1-1 1,1 1-1,0 0 0,-1-1 1,1 1-1,3-5 1,12-17-8500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7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79 3876,'0'0'27060,"9"-3"-26302,26-12-272,-34 15-475,0-1 1,-1 1-1,1-1 1,0 1 0,0-1-1,-1 0 1,1 0-1,0 1 1,0-1-1,-1 0 1,1 0 0,-1 0-1,1 0 1,-1 0-1,1 0 1,-1 0-1,0 0 1,0 1 0,1-2-1,-1 1 1,0 0-1,0 0 1,0 0-1,0 0 1,0 0-1,0 0 1,0 0 0,0 0-1,0 0 1,-1 0-1,1 0 1,-1-1-1,0 0 4,1 0 0,-1 0 0,0 0-1,0 1 1,0-1 0,0 0-1,0 1 1,0-1 0,-1 1-1,1-1 1,0 1 0,-1 0-1,-1-2 1,0 2-15,1 0 0,-1 0 0,1 0 0,0 0 0,-1 1 0,0-1 0,1 1 0,-1 0 0,1 0 0,-1 0 0,1 0 0,-1 0 0,0 0 0,1 1 0,-1-1 0,1 1 0,-1-1 0,1 1 0,-1 0 0,1 0 0,-3 2 0,1 0 0,0 0 0,0 0 0,0 0 0,1 1 0,-1-1 0,1 1 0,0 0 0,0 0 0,0 1 0,-3 6 0,2-3 0,1-1 0,-1 1 0,2 0 0,-1 1 0,1-1 0,0 0 0,1 1 0,0-1 0,0 1 0,0-1 0,2 1 0,1 16 0,-1-22-64,0-1 0,1 0 0,-1 1 0,1-1-1,-1 0 1,1 0 0,0 0 0,0 0 0,0 0 0,0-1 0,0 1 0,1-1-1,-1 1 1,0-1 0,1 0 0,-1 1 0,1-1 0,-1-1 0,1 1 0,-1 0-1,1-1 1,0 1 0,-1-1 0,1 0 0,3 0 0,10 2-1249,1-2 1,27-2 0,-44 2 1273,36-7-5667,-3-7-2067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47.7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280 3 16848,'0'0'5637,"-9"-1"-1393,-2 0-3765,0 0 0,0 2 0,0-1 0,0 1 0,0 1 0,0 0 0,-18 6 0,25-7-387,-1 1 0,1-1 0,0 1 0,0 0 0,0 0-1,-1 1 1,2-1 0,-1 1 0,0 0 0,1 0 0,-1 0 0,1 0 0,0 0 0,0 1 0,0 0 0,0-1 0,1 1-1,0 0 1,-1 1 0,2-1 0,-1 0 0,0 0 0,-1 9 0,3-11-93,-1-1 1,1 1-1,0-1 1,0 0-1,0 1 1,1-1-1,-1 1 0,0-1 1,0 0-1,1 1 1,-1-1-1,1 0 1,-1 1-1,1-1 0,0 0 1,-1 0-1,1 1 1,0-1-1,0 0 1,0 0-1,0 0 1,0 0-1,0 0 0,0 0 1,0-1-1,0 1 1,1 0-1,-1 0 1,0-1-1,0 1 0,1-1 1,-1 1-1,0-1 1,1 0-1,-1 1 1,3-1-1,7 2-39,0-1 1,0-1-1,22-1 1,-13 0-86,156 1-2133,-176 0 2290,1 0 0,-1 1 0,0-1 1,1 0-1,-1 0 0,0 0 0,1 0 1,-1 0-1,0 0 0,0 1 0,1-1 1,-1 0-1,0 0 0,0 0 0,1 1 1,-1-1-1,0 0 0,0 0 0,0 1 0,1-1 1,-1 0-1,0 1 0,0-1 0,0 0 1,0 0-1,0 1 0,0-1 0,1 0 1,-1 1-1,0-1 0,0 0 0,0 1 1,0-1-1,0 0 0,0 1 0,0-1 1,-1 0-1,1 1 0,0-1 0,0 0 1,0 1-1,0-1 0,0 0 0,0 0 1,0 1-1,-1-1 0,1 0 0,0 0 1,0 1-1,0-1 0,-1 0 0,1 0 1,0 1-1,0-1 0,-1 0 0,1 0 1,-1 1-1,-13 16 543,-23 10-556,0-1 1,-1-2-1,-2-1 1,0-3-1,-53 20 1,52-27-133,14-9-3180,13-3-7843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3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0 118 13901,'0'0'3993,"4"-11"-1980,-2 6-1787,-1-1 0,1 1 0,1 0 0,-1 0 1,1 0-1,0 0 0,0 1 0,0-1 0,1 1 0,-1-1 1,1 1-1,0 1 0,0-1 0,1 0 0,-1 1 0,1 0 0,0 0 1,0 0-1,0 1 0,0 0 0,8-3 0,0 1 286,-1 1 0,1 0 0,-1 0 0,1 2 0,21-1 0,-31 2-457,-1-1 0,1 1 1,-1 0-1,1 1 0,-1-1 0,1 0 0,-1 1 0,1-1 0,-1 1 1,0 0-1,1 0 0,-1 0 0,0 0 0,0 0 0,1 0 0,-1 1 1,0-1-1,0 1 0,-1-1 0,1 1 0,0 0 0,0 0 1,-1 0-1,1 0 0,-1 0 0,0 0 0,1 0 0,-1 0 0,0 0 1,0 1-1,0-1 0,-1 1 0,1-1 0,0 5 0,-1 0-12,0 0 0,0 0 0,-1 0 0,0 0-1,0 0 1,-1 0 0,0 0 0,0 0 0,0-1 0,-1 1-1,0-1 1,0 0 0,-1 0 0,-4 6 0,-8 8 158,-1-1 1,-30 29 0,-16 16 1348,62-64-1548,1 1 1,-1 0-1,1-1 1,-1 1 0,1-1-1,-1 1 1,1 0-1,-1-1 1,1 1 0,0 0-1,-1-1 1,1 1 0,0 0-1,-1 0 1,1-1-1,0 1 1,0 0 0,0 0-1,0 0 1,0-1-1,0 1 1,0 0 0,0 0-1,0-1 1,0 1-1,0 0 1,1 0 0,-1 0-1,0 0 1,2 0-1,-1 0 0,0 0-1,0 0 1,0-1 0,1 1 0,-1 0 0,0-1-1,1 1 1,-1 0 0,0-1 0,1 0 0,-1 1 0,1-1-1,2 0 1,67-1-18,-56 0 12,51-6-304,102-22 0,-102 15-266,-52 10-1209,-11 0-1165,-7 0-3714,-17-1-358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3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14446,'0'0'12395,"60"0"-10921,-17 0-705,9 0-641,5 0-128,0 4-1730,-5 1-2658,-7-3-3652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4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63 18321,'0'0'5542,"-27"71"-3268,22-42-1313,5-2-481,0 1-320,0 0-128,3-4 0,3-4-1473,1-5-353,2-6-448,-3-7-512,-2-2-1763,2-9-5508</inkml:trace>
  <inkml:trace contextRef="#ctx0" brushRef="#br0" timeOffset="1">36 27 21268,'0'0'11499,"53"-5"-11499,-28 5 0,-1-3 0,0-1 0,-5-1-384,0 2-513,-6-1-577,-1 1-1697,-7 3-1537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4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16111,'0'0'13997,"90"-7"-13356,-52-2-417,4 3-224,-7 2-480,-12 4-1282,-10 0-928,-10 13-417,-3 3-96,-8 3-641,-13 3-2466</inkml:trace>
  <inkml:trace contextRef="#ctx0" brushRef="#br0" timeOffset="1">0 199 11050,'0'0'19123,"83"6"-18131,-41-17-639,2-3-289,-4 3-64,-1 1-1409,-10 0-3044,-7-2-4579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5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24311,'0'0'8456,"64"12"-8456,-44-5-1602,-3 0-3650,-5-2-5575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5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75 12844,'0'0'17425,"16"-55"-24600,0 36-7783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5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20019,'0'0'9449,"5"78"-8552,-3-44-577,-1 1-256,5-2-32,2-3 0,-2-2 32,2-7-32,-3-2-608,-2-7-641,-3-5-1122,-13-7-4964,-8-6 1378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6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0 106 14253,'0'0'15920,"89"-34"-14831,-36 27-577,7-1-384,1-2-64,0-2-288,-8 3-1313,-10-1-1154,-8 3-1569,-11-1-2691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6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15855,'0'0'9278,"1"10"-8061,2 238 2200,3-227-2894,-6-21-495,0 0 1,1 0-1,-1 0 1,0 0-1,1 0 1,-1 1-1,0-1 1,1 0-1,-1 0 0,0-1 1,0 1-1,1 0 1,-1 0-1,0 0 1,1 0-1,-1 0 1,0 0-1,0 0 1,1 0-1,-1-1 1,0 1-1,1 0 1,-1 0-1,0 0 1,0 0-1,0-1 1,1 1-1,-1 0 1,0 0-1,0-1 1,0 1-1,0 0 1,1 0-1,-1-1 1,0 1-1,14-36 1424,-9-4-1452,-2 1 0,-2-1 0,-4-52 0,5 94-970,2 1-155,-1 1 0,0-1 0,1 0 0,0 0 0,0-1 0,0 1-1,0-1 1,0 0 0,0 0 0,10 3 0,10-2-6092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7.0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12332,'0'0'14734,"-11"5"-14494,6-3-173,1 1 0,-1-1 1,0 1-1,1 0 0,-1 0 0,1 1 1,0-1-1,0 1 0,0 0 0,1 0 1,-1 0-1,1 0 0,0 1 1,0 0-1,1-1 0,-1 1 0,1 0 1,0 0-1,0 0 0,1 0 0,-1 1 1,1-1-1,0 0 0,0 11 0,1-15-20,0 0-1,0-1 0,1 1 0,-1 0 0,0 0 0,0-1 0,0 1 0,1 0 1,-1-1-1,0 1 0,1 0 0,-1-1 0,0 1 0,1 0 0,-1-1 0,1 1 1,-1-1-1,1 1 0,0 0 0,-1-1 0,1 0 0,-1 1 0,1-1 0,0 1 1,-1-1-1,1 0 0,0 1 0,-1-1 0,2 0 0,29 2 1065,30-15-13,-30-2-1005,59-37 0,-47 26-92,-43 25-1,1 1 0,0-1 0,-1 0 0,1 1 0,-1-1 0,1 1 0,0-1 0,0 1 0,-1 0 0,1-1 0,0 1 0,0 0 0,-1-1 0,1 1 0,0 0 0,0 0 0,0 0 0,-1 0 0,1 0 0,0 0 0,0 0 0,0 0 0,0 0 0,-1 0 0,1 0 0,0 0 0,0 1 0,0-1 0,-1 0 0,1 0 0,0 1 0,0-1 0,-1 1 0,1-1 0,0 1 0,-1-1 0,1 1 0,-1-1 0,1 1 0,0 0 0,-1-1 0,1 1 0,-1 0 0,0-1 0,1 1 0,-1 0 0,1 0 0,-1-1 0,0 1 0,0 0 0,1 0 0,-1 0 0,1 8 0,0 0 0,-1 0 0,0-1 0,-2 14 0,1 6 0,1-27 0,0 1 0,0 0 0,1-1 0,-1 1 0,0-1 0,1 1 0,-1-1 0,1 1 0,-1-1 0,1 1 0,0-1 0,-1 1 0,1-1 0,0 0 0,0 0 0,0 1 0,0-1 0,0 0 0,1 0 0,-1 0 0,0 0 0,0 0 0,3 1 0,-2-1 0,1 0 0,0-1 0,0 1 0,0 0 0,0-1 0,0 0 0,0 0 0,0 0 0,0 0 0,0 0 0,5-1 0,10-4 0,-1 0 0,-1-1 0,25-12 0,-26 11 0,9-2-1874,30-16-8044,-42 16 3004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7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0 17969,'0'0'8162,"-9"5"-6208,6-4-1886,0 0 15,-1 0 0,1 1 0,0-1 0,0 1 0,0-1 1,0 1-1,0 0 0,1 0 0,-1 1 0,0-1 0,1 0 0,0 1 0,-1 0 0,1-1 0,0 1 1,0 0-1,1 0 0,-1 0 0,1 0 0,-1 1 0,1-1 0,0 0 0,0 1 0,0-1 1,1 0-1,-1 4 0,1-5-87,1-1 0,-1 1 1,1-1-1,-1 1 0,1-1 1,-1 1-1,1-1 0,0 0 0,-1 1 1,1-1-1,0 0 0,0 0 1,0 1-1,0-1 0,0 0 1,1 0-1,-1 0 0,0-1 1,0 1-1,1 0 0,-1 0 0,0 0 1,1-1-1,-1 1 0,1-1 1,-1 1-1,1-1 0,-1 0 1,1 0-1,-1 1 0,1-1 0,2 0 1,68 0-1527,-39-1-299,-28 1 1754,-1 1 0,1-1 0,-1 1 1,0 0-1,0 0 0,1 0 0,-1 1 0,0 0 0,0 0 0,0 0 0,0 0 0,-1 0 0,1 1 1,5 5-1,-8-7 201,1 1 0,-1-1 0,0 1 1,0-1-1,0 1 0,-1 0 0,1 0 1,0-1-1,-1 1 0,1 0 1,-1 0-1,1 0 0,-1 0 0,0 0 1,0 0-1,0 0 0,0 0 0,0-1 1,0 1-1,-1 0 0,1 0 0,-1 0 1,1 0-1,-1 0 0,0-1 0,1 1 1,-1 0-1,0 0 0,0-1 0,0 1 1,-1-1-1,1 1 0,0-1 0,0 1 1,-3 1-1,-3 4 2,-1 0 0,1 0 0,-1-1-1,0 1 1,-1-2 0,0 1 0,0-1 0,0-1 0,0 0-1,0 0 1,-1-1 0,0 0 0,0 0 0,0-1 0,0-1-1,0 1 1,0-2 0,-19 0 0,28 0-184,1-1-1,-1 1 1,0 0 0,1-1-1,-1 1 1,1 0 0,-1-1 0,0 1-1,1-1 1,-1 1 0,1-1-1,0 1 1,-1-1 0,1 1-1,-1-1 1,1 0 0,0 1-1,-1-1 1,1 1 0,0-1-1,0 0 1,-1 1 0,1-1 0,0 0-1,0 1 1,0-1 0,0 0-1,0 0 1,0 1 0,0-2-1,5-21-6909,7 8-6167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9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10570,'0'0'13880,"-4"10"-13053,-9 33-283,1 0-1,2 1 0,2 0 1,2 0-1,2 1 0,2-1 1,2 1-1,6 51 0,8-37-234,-14-59-303,0 0 0,0 0 0,0-1 0,0 1 0,0 0 0,0 0 0,0 0-1,0 0 1,1 0 0,-1 0 0,0 0 0,0 0 0,0 0 0,0 0 0,0 0 0,1 0 0,-1 0 0,0 0 0,0 0 0,0 0 0,0 0 0,0 0 0,1 0 0,-1 0 0,0 0 0,0 0 0,0 0 0,0 0 0,0 0 0,1 0-1,-1 0 1,0 0 0,0 0 0,0 0 0,0 0 0,0 0 0,0 0 0,1 0 0,-1 1 0,0-1 0,0 0 0,0 0 0,0 0 0,0 0 0,0 0 0,0 0 0,0 1 0,0-1 0,0 0 0,0 0 0,0 0 0,0 0 0,0 0-1,0 1 1,0-1 0,1 0 0,-2 0 0,1 0 0,0 0 0,0 0 0,0 1 0,0-36 245,-2 18-247,-1 0 0,-1 1-1,-1-1 1,0 1 0,-1 0 0,0 0-1,-2 1 1,1 0 0,-13-17-1,13 22-57,9 13-69,19 14-79,-11-13 24,0 0 1,0-1-1,0-1 0,0 1 0,1-2 0,-1 1 0,1-1 0,-1-1 0,1 0 0,19-3 0,-26 3 149,0-1 0,-1 0-1,1 0 1,0 0 0,-1 0-1,1 0 1,-1-1 0,0 1-1,1-1 1,-1 0 0,0 0-1,0 0 1,0-1-1,0 1 1,-1-1 0,1 1-1,0-1 1,-1 0 0,0 0-1,0 0 1,0 0 0,0-1-1,0 1 1,-1 0 0,0-1-1,1 1 1,-1-1 0,0 0-1,-1 1 1,1-1 0,-1 0-1,1-6 1,-1 8 101,0 1 0,0-1 0,0 1 0,0 0-1,0-1 1,0 1 0,-1-1 0,1 1 0,0 0 0,-1-1 0,1 1 0,-1 0-1,0-1 1,1 1 0,-1 0 0,0 0 0,0 0 0,1-1 0,-1 1 0,-2-1-1,2 1-44,0 1 0,0 0 0,0 0 0,0 0 0,0 0 0,0 0 0,0 0 0,-1 0 0,1 0 0,0 1-1,0-1 1,0 0 0,0 1 0,0-1 0,0 0 0,0 1 0,0-1 0,1 1 0,-1 0 0,0-1 0,0 1 0,0 0-1,0-1 1,1 1 0,-1 0 0,0 0 0,1 0 0,-1 0 0,0 1 0,-5 5 27,0 1 0,1 0 0,0 0 1,1 0-1,0 1 0,0-1 0,0 1 0,1 0 1,1 0-1,0 1 0,0-1 0,-1 15 1,3-23-50,0 0 1,0 0 0,0 0 0,1-1 0,-1 1 0,0 0 0,0 0 0,1 0 0,-1 0-1,1 0 1,-1 0 0,0-1 0,1 1 0,0 0 0,-1 0 0,1-1 0,-1 1 0,1 0 0,0-1-1,0 1 1,-1-1 0,1 1 0,0-1 0,0 1 0,1 0 0,30 5 128,33-11 48,97-41-171,-160 46 48,-24-5 1217,19 4-1271,0 0 1,0 0-1,0-1 1,0 1-1,0-1 1,1 0-1,-1 0 1,1 0-1,-1 0 1,1 0-1,0-1 1,0 1-1,0-1 1,0 1-1,0-1 1,0 0-1,1 0 1,-1 0-1,1 0 1,0 0-1,0 0 1,-1-4-1,2 5-5,0 0-1,0 0 0,0 0 0,0-1 1,1 1-1,-1 0 0,0 0 0,1 0 0,0 0 1,-1-1-1,1 1 0,0 0 0,0 0 1,0 1-1,0-1 0,1 0 0,-1 0 1,0 0-1,1 1 0,-1-1 0,1 1 0,0-1 1,-1 1-1,1 0 0,0-1 0,0 1 1,0 0-1,0 0 0,0 1 0,0-1 1,0 0-1,4 0 0,10-3-418,1 1-1,-1 0 1,1 2 0,19-1-1,17 0-3499,-8-4-5824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0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10922,'0'0'14563,"4"14"-12737,-4-14-1821,3 10 272,0 0 1,-1 0 0,0 0-1,0 0 1,-1 1 0,-1-1-1,1 0 1,-2 1 0,-2 19-1,-15 47 678,4-22-1115,3 1 0,2 1 0,-2 65 0,11-121 43,0-1-1,0 1 0,0-1 0,0 1 0,0 0 0,0-1 0,0 1 0,0-1 0,0 1 0,0 0 0,0-1 0,0 1 0,1-1 0,-1 1 0,0-1 0,0 1 0,1-1 1,-1 1-1,0-1 0,1 1 0,-1-1 0,1 1 0,-1-1 0,0 0 0,1 1 0,-1-1 0,1 0 0,-1 1 0,1-1 0,-1 0 0,1 0 0,-1 1 0,1-1 1,0 0-1,-1 0 0,2 0 0,-1 0-328,1 0 0,-1 0 0,1 0 1,0-1-1,-1 1 0,1-1 0,-1 1 0,1-1 1,-1 0-1,0 1 0,1-1 0,-1 0 1,0 0-1,2-1 0,19-23-7636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0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1 18193,'0'0'2979,"-11"-1"587,-1 2-3171,-1 1-1,1 0 1,0 1-1,0 0 1,0 1 0,0 0-1,1 1 1,-1 0-1,1 1 1,1 0 0,-20 14-1,21-14-377,1 0-1,-1 1 0,1 0 1,1 0-1,0 0 1,0 1-1,0 0 1,1 1-1,0-1 0,0 1 1,1 0-1,-6 16 1,11-24-16,0-1 1,1 1 0,-1 0-1,0-1 1,0 1 0,1-1 0,-1 1-1,0 0 1,1-1 0,-1 1-1,0-1 1,1 1 0,-1-1-1,1 0 1,-1 1 0,1-1-1,-1 1 1,1-1 0,-1 0-1,1 1 1,-1-1 0,1 0-1,-1 0 1,1 1 0,0-1-1,-1 0 1,1 0 0,0 0 0,-1 0-1,1 0 1,-1 0 0,1 0-1,0 0 1,-1 0 0,1 0-1,0 0 1,34 0 132,-27 0-111,4 0-9,1-1-10,0 1 0,-1 1 1,1 0-1,0 1 1,20 5-1,-30-6-7,0 0 0,0 0 0,0 1 0,0-1 0,0 1 0,-1 0 0,1-1 0,-1 1 0,1 1-1,-1-1 1,0 0 0,0 0 0,0 1 0,0-1 0,0 1 0,-1 0 0,1 0 0,-1-1 0,1 1 0,-1 0 0,0 0 0,0 0 0,-1 0 0,1 0 0,-1 1 0,1-1 0,-1 0 0,0 5 0,0 1 99,-1 0 1,0 0 0,-1-1-1,0 1 1,0 0 0,0-1 0,-1 1-1,-1-1 1,0 0 0,0 0-1,0 0 1,-1-1 0,0 1 0,-11 11-1,11-13-15,0-1 0,-1 1 0,0-1 0,0 0 0,0 0 1,-1-1-1,0 0 0,0 0 0,0-1 0,0 0 0,0 0 0,-1 0 0,1-1 0,-1 0 0,0-1 0,1 0 0,-10 1 0,16-2-98,1 0 1,0 0-1,-1 0 0,1 0 0,0 0 1,-1 0-1,1 0 0,-1 0 1,1 0-1,0 0 0,-1 0 0,1 0 1,-1 0-1,1 0 0,0 0 1,-1 0-1,1 0 0,-1 0 0,1-1 1,0 1-1,-1 0 0,1 0 1,0 0-1,-1-1 0,1 1 1,0 0-1,0-1 0,-1 1 0,1 0 1,0 0-1,0-1 0,-1 1 1,1 0-1,0-1 0,0 1 0,0-1 1,0 1-1,-1 0 0,1-1 1,0 1-1,0-1 0,0 1 0,0 0 1,0-1-1,0 0 0,13-20-1941,28-17-3435,-3 11-1061,3-4-2803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1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9 11018,'0'0'11051,"-8"13"-7629,0-1-2745,-35 61 2424,38-65-2878,2 0-1,-1 1 1,1-1-1,0 1 1,1 0 0,0-1-1,0 1 1,0 10-1,2-18-220,1 0 0,-1-1 0,0 1 0,0 0 0,0-1 0,1 1 0,-1 0 0,0-1 0,1 1-1,-1 0 1,0-1 0,1 1 0,-1-1 0,1 1 0,-1-1 0,1 1 0,-1-1 0,1 1 0,0-1 0,-1 1 0,1-1 0,-1 0-1,1 1 1,0-1 0,-1 0 0,1 0 0,0 0 0,0 1 0,-1-1 0,1 0 0,0 0 0,-1 0 0,1 0 0,0 0 0,0 0 0,-1 0-1,1 0 1,0 0 0,-1-1 0,1 1 0,0 0 0,-1 0 0,1-1 0,0 1 0,-1 0 0,1-1 0,1 0 0,33-17 97,-21 5-157,-1 0-1,-1-1 0,0 0 1,-1-1-1,0 0 0,-2 0 0,1-1 1,-2-1-1,0 0 0,6-20 0,-53 172-405,37-124 394,-1 1-1,1-1 1,1 1-1,0 12 1,1-23-53,0-1-1,0 0 1,0 1 0,0-1 0,0 0 0,0 1 0,0-1 0,1 0 0,-1 1-1,0-1 1,0 0 0,0 1 0,1-1 0,-1 0 0,0 0 0,0 1-1,1-1 1,-1 0 0,0 0 0,0 1 0,1-1 0,-1 0 0,0 0-1,1 0 1,-1 0 0,0 1 0,1-1 0,-1 0 0,0 0 0,1 0 0,-1 0-1,0 0 1,1 0 0,-1 0 0,0 0 0,1 0 0,-1 0 0,1 0-1,-1 0 1,0 0 0,1 0 0,-1-1 0,0 1 0,1 0 0,-1 0 0,0 0-1,0 0 1,1-1 0,-1 1 0,1 0 0,18-12-5646,5-13-3952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1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17553,'-7'9'3566,"-17"25"-708,-23 38 0,41-61-2595,0 0-1,0 1 1,1 0 0,0 0 0,1 0 0,1 0-1,0 1 1,1 0 0,-2 13 0,4-26-260,1 1 1,-1 0 0,0-1 0,0 1 0,1-1 0,-1 1-1,0-1 1,1 1 0,-1-1 0,0 1 0,1-1 0,-1 1-1,1-1 1,-1 0 0,1 1 0,-1-1 0,1 0 0,-1 1-1,1-1 1,-1 0 0,1 0 0,-1 1 0,1-1 0,0 0 0,-1 0-1,1 0 1,-1 0 0,1 0 0,0 0 0,-1 0 0,1 0-1,-1 0 1,1 0 0,0 0 0,-1 0 0,1 0 0,-1-1-1,1 1 1,-1 0 0,1 0 0,0-1 0,-1 1 0,1 0-1,-1-1 1,1 1 0,-1 0 0,1-2 0,29-14 132,-17 6-72,-9 6-123,0 0-1,1 0 1,-1 1 0,1 0 0,0 0 0,0 0 0,0 0 0,0 1 0,1 0 0,-1 0-1,0 0 1,11-1 0,-15 3 51,0 1 0,-1 0-1,1 0 1,0-1 0,-1 1 0,1 0-1,-1 0 1,1 0 0,-1 0 0,1 0-1,-1-1 1,0 1 0,1 0-1,-1 0 1,0 0 0,0 0 0,0 0-1,1 0 1,-1 0 0,0 0 0,-1 0-1,1 0 1,0 0 0,0 1 0,-3 31 417,1-25-239,-1-1 0,-1 1-1,1 0 1,-1-1 0,-1 1-1,1-1 1,-1 0 0,0-1 0,-1 1-1,-12 10 1,14-12-75,0-1 1,0-1-1,-1 1 0,0-1 0,0 0 0,0 0 1,0 0-1,0 0 0,-1-1 0,1 0 1,-1 0-1,1-1 0,-1 1 0,0-1 1,0 0-1,-8-1 0,14 0-124,-1 0 0,0 0 0,1-1 0,-1 1-1,1-1 1,-1 1 0,1 0 0,-1-1 0,1 1 0,-1-1 0,1 1 0,-1-1-1,1 0 1,0 1 0,-1-1 0,1 1 0,0-1 0,0 0 0,-1 1 0,1-1 0,0 0-1,0 1 1,0-1 0,0 0 0,0 1 0,0-1 0,0 0 0,0 1 0,0-1 0,0 0-1,0 1 1,0-1 0,0 0 0,1 1 0,-1-1 0,0 0 0,1 0 0,11-27-3088,32-6-7538,-17 18 3496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2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42 176 13677,'0'0'14771,"-3"9"-13404,0-1-1221,-6 18 415,2 0 0,1 0 1,0 1-1,-1 31 0,7-57-561,0 1 0,0-1 0,0 0 0,0 1 0,0-1 0,0 0 0,0 1 0,1-1 0,-1 0 0,0 1 0,1-1 0,-1 0 0,1 0 0,0 0 0,-1 1 0,1-1 0,0 0 0,0 0 0,-1 0 0,1 0 0,0 0 0,0 0 0,0-1 0,0 1 0,1 0 0,-1 0 0,0-1 0,0 1 0,0-1 0,0 1 0,1-1 0,-1 1 0,0-1 0,1 0 0,-1 1 0,0-1 0,1 0 0,-1 0 0,0 0 0,1 0 0,-1 0 0,0-1 0,1 1 0,-1 0 0,0-1 0,0 1 0,1 0 0,-1-1 0,2-1 0,5 0 0,-1-1 0,1 0 0,-1-1 0,0 0 0,0 0 0,0 0 0,6-6 0,-2-1 0,0 0 0,-1 0 0,0-1 0,13-21 0,-19 26 0,1 0 0,-2-1 0,1 1 0,-1-1 0,0 0 0,-1 0 0,0 0 0,0 0 0,0 0 0,-1-10 0,-17 41 0,14-19 0,0 0 0,1 0 0,-1 0 0,0 1 0,1-1 0,0 0 0,0 1 0,1-1 0,-1 1 0,1-1 0,0 1 0,0-1 0,1 7 0,0-10 0,0 0 0,0 0 0,1-1 0,-1 1 0,0 0 0,1 0 0,-1-1 0,0 1 0,1-1 0,-1 1 0,1-1 0,-1 0 0,1 1 0,-1-1 0,1 0 0,-1 0 0,1 0 0,-1 0 0,1 0 0,1-1 0,34-4 0,-25 1 0,-1-1 0,0 0 0,19-13 0,-23 13 0,0 0 0,0 1 0,0 0 0,1 0 0,0 1 0,0 0 0,0 0 0,0 1 0,17-3 0,-25 8 0,1 1 0,0 0 0,-1-1 0,0 1 0,0 0 0,0-1 0,0 1 0,-2 4 0,-8 34 0,6-29 0,1 0 0,0 0 0,1 1 0,-1 14 0,3-27 0,0-1 0,0 1 0,0 0 0,0-1 0,1 1 0,-1-1 0,0 1 0,0 0 0,0-1 0,0 1 0,1-1 0,-1 1 0,0 0 0,1-1 0,-1 1 0,0-1 0,1 1 0,-1-1 0,0 1 0,1-1 0,-1 0 0,1 1 0,-1-1 0,1 1 0,-1-1 0,1 0 0,0 0 0,-1 1 0,1-1 0,-1 0 0,1 0 0,1 1 0,27-4 0,29-20 0,-55 22 0,99-37-2562,-97 35 1441,0 0 0,0 0-1,0 0 1,0 0 0,-1-1 0,1 0 0,-1 0 0,0 0 0,0 0 0,-1-1 0,1 0 0,-1 1 0,0-1 0,4-8 0,14-34-3625,-6 2 3503,-12 37 1504,16-61 3200,6-8 10942,-24 88-13493,-2 16-787,-35 95 2900,26-93-2728,1-1 0,1 2 0,1-1 1,2 1-1,-2 33 0,7-62-294,0-1 0,0 0-1,0 1 1,0-1-1,0 0 1,0 0 0,0 1-1,0-1 1,0 0 0,0 1-1,0-1 1,0 0-1,0 0 1,0 1 0,0-1-1,0 0 1,0 0-1,1 1 1,-1-1 0,0 0-1,0 0 1,0 1 0,0-1-1,1 0 1,-1 0-1,0 0 1,0 1 0,0-1-1,1 0 1,-1 0 0,0 0-1,0 0 1,1 1-1,-1-1 1,0 0 0,0 0-1,1 0 1,-1 0-1,0 0 1,1 0 0,12-6-20,9-17-78,-14 3 327,-1 0 1,-1 0-1,-1-1 1,4-32 0,-6 38 21,-3 16-152,0 3-100,0 0 0,0 0 0,0 0 0,0 0 0,0 1 0,1-1 0,0 0 0,0 0 0,0 0 0,2 5 0,-2-8 0,0 0 0,0 1 0,1-1 0,-1 0 0,1 0 0,-1 0 0,1 0 0,0 0 0,-1 0 0,1 0 0,0 0 0,0-1 0,-1 1 0,1-1 0,0 1 0,0-1 0,0 0 0,0 0 0,-1 0 0,1 0 0,0 0 0,0 0 0,3-1 0,-3 1 0,1 0 0,-1 0 0,1-1 0,0 0 0,-1 1 0,1-1 0,-1 0 0,1 0 0,-1 0 0,0 0 0,1-1 0,-1 1 0,0-1 0,0 1 0,0-1 0,3-3 0,24-39 0,-26 38 0,0 0 0,1 1 0,0-1 0,0 1 0,0-1 0,0 1 0,7-5 0,-9 30 0,-4-4 0,0-1 0,-1 1 0,-7 20 0,6-22 0,0 0 0,1 0 0,0 0 0,0 22 0,3-36-5,0 0 0,0 1 0,0-1 0,-1 0 0,1 0 0,0 1 0,1-1-1,-1 0 1,0 0 0,0 1 0,0-1 0,0 0 0,0 0 0,0 1 0,0-1 0,0 0 0,0 0 0,0 0 0,1 1 0,-1-1 0,0 0 0,0 0-1,0 0 1,0 1 0,1-1 0,-1 0 0,0 0 0,0 0 0,0 0 0,1 0 0,-1 1 0,0-1 0,0 0 0,0 0 0,1 0 0,-1 0-1,0 0 1,0 0 0,1 0 0,-1 0 0,0 0 0,13-5-700,9-14-2584,5-39-11674,-15 20 1494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2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19282,'0'0'13037,"-3"58"-15023,11-46-2082,1-4-1922,2 2-2658,8-3-1474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3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3267,'0'0'17745,"-1"9"-14398,-3 5-2351,0 0-1,-1-1 1,0 0-1,-1 0 1,-15 23 0,21-36-949,-1 1 1,0 0 0,1 0 0,-1 0-1,0 0 1,1 0 0,-1 0 0,1 0 0,0 0-1,-1 0 1,1 0 0,0 0 0,0 0-1,-1 0 1,1 0 0,0 0 0,0 0-1,0 0 1,0 0 0,1 2 0,-1-3-31,1 1 0,0-1 0,-1 0 0,1 1 0,-1-1 0,1 0 0,0 0 0,-1 0 0,1 1 1,0-1-1,-1 0 0,1 0 0,0 0 0,-1 0 0,1 0 0,0 0 0,0 0 0,-1-1 0,1 1 1,0 0-1,-1 0 0,1 0 0,0-1 0,59-25-46,-39 15 54,-17 9-49,1 0 1,0 1-1,-1-1 0,1 1 1,0 0-1,0 0 0,0 0 1,0 1-1,0 0 0,0 0 1,8 1-1,-11 0 35,0-1 0,0 1 1,0 1-1,0-1 0,0 0 1,0 0-1,0 1 0,-1-1 0,1 1 1,0-1-1,-1 1 0,0 0 1,1 0-1,-1 0 0,0 0 1,0 0-1,0 0 0,0 0 0,0 0 1,0 0-1,-1 0 0,1 0 1,-1 1-1,1-1 0,-1 0 0,0 0 1,0 3-1,0-3 38,0 1-1,1-1 1,-1 0 0,1 1 0,0-1-1,0 0 1,-1 1 0,1-1-1,1 0 1,-1 0 0,0 0 0,0 0-1,1 0 1,0 0 0,-1 0-1,1-1 1,0 1 0,0 0-1,-1-1 1,1 1 0,0-1 0,1 0-1,-1 0 1,0 0 0,4 1-1,8 2-4287,3-3-4810,-3-1-9230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4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48 15214,'0'0'3075,"3"-10"-133,-3 8-3062,6-29 3144,-8 27-851,-7 24-1266,-7 22-96,2 2 1,2-1-1,-9 63 0,-2 138 1432,21-215-2190,0-4-50,1 0-1,2 0 1,3 30 0,2-40-3,1-17 0,1-24 0,-19-177 0,6 158 0,5 44 0,0 0 0,-1 0 0,1-1 0,0 1 0,0 0 0,0-1 0,0 1 0,0 0 0,1-1 0,-1 1 0,0 0 0,0 0 0,1-1 0,-1 1 0,1 0 0,-1 0 0,1 0 0,0-1 0,-1 1 0,1 0 0,0 0 0,0 0 0,0 0 0,1-1 0,29-4 0,-10 4 0,26-6 0,-35 5 0,1 0 0,0 1 0,0 0 0,0 1 0,27 2 0,-40-1-4,1 1 0,0 0 0,0 0-1,0-1 1,0 1 0,0 0 0,-1 0 0,1 0 0,0 0 0,-1 0 0,1 0-1,-1 0 1,1 0 0,-1 0 0,1 1 0,-1-1 0,0 0 0,0 0 0,1 2-1,5 31-117,-5-25 103,0-5 23,3 18 118,-2-19-54,-1-15-38,9-168-30,-1 189-2014,32 22-8176,-22-23 5130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4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 11082,'0'0'15914,"-8"9"-15017,2-3-734,2-3-99,-1 1 0,1 1 0,0-1 1,1 0-1,-1 1 0,1 0 0,0-1 1,0 1-1,0 1 0,1-1 1,0 0-1,0 1 0,-2 9 0,6-15-14,0 0-1,1 1 0,-1-1 1,0-1-1,1 1 0,-1 0 0,0 0 1,1-1-1,-1 1 0,0-1 0,0 0 1,3-1-1,47-24 453,-41 19-493,1 1 1,0 0-1,0 1 1,0 0-1,0 1 1,1 0-1,0 1 1,15-2-1,-27 5-10,0 0-1,0 0 1,-1 0-1,1 0 0,0 0 1,0 0-1,0 1 1,0-1-1,0 0 1,0 0-1,0 1 1,0-1-1,-1 1 1,1-1-1,0 1 0,0-1 1,-1 1-1,1-1 1,0 1-1,-1-1 1,1 1-1,0 0 1,-1 0-1,1-1 0,0 3 1,5 27 389,-17 41 1030,8-56-936,3-15-478,0 0 1,0 0-1,0 1 1,0-1 0,0 0-1,0 0 1,0 0-1,0 1 1,0-1-1,0 0 1,0 0-1,0 0 1,0 0 0,0 1-1,0-1 1,1 0-1,-1 0 1,0 0-1,0 0 1,0 0 0,0 1-1,0-1 1,0 0-1,0 0 1,1 0-1,-1 0 1,0 0 0,0 0-1,0 1 1,0-1-1,1 0 1,-1 0-1,0 0 1,0 0 0,0 0-1,0 0 1,1 0-1,-1 0 1,0 0-1,0 0 1,0 0-1,0 0 1,1 0 0,-1 0-1,0 0 1,0 0-1,0 0 1,0 0-1,1 0 1,-1 0 0,0 0-1,0 0 1,0-1-1,0 1 1,1 0-1,-1 0 1,9-4 71,2-4-76,-1-1 0,1 0 0,12-14 0,-18 16 0,1 0 0,0 1 0,1 0 0,-1 0 0,1 0 0,0 1 0,1 0 0,-1 1 0,1 0 0,0 0 0,15-5 0,-22 9-2,0 0 1,-1 0-1,1 1 0,0-1 1,0 1-1,0-1 0,0 1 0,0-1 1,0 1-1,-1-1 0,1 1 1,0 0-1,0-1 0,-1 1 1,1 0-1,-1 0 0,1 0 1,-1-1-1,1 1 0,-1 0 1,1 0-1,-1 0 0,1 0 0,-1 0 1,0 0-1,0 0 0,0 0 1,1 0-1,-1 0 0,0 0 1,0 0-1,0 0 0,-1 0 1,1 2-1,0 51-86,-1-38 75,1-15 10,-1 0 0,1 0 0,0 0 0,0 0-1,0 0 1,0 0 0,0 0 0,0 0 0,0 0 0,0 0 0,0 0 0,1 0 0,-1 0 0,0 0 0,1-1 0,-1 1-1,1 0 1,-1 0 0,0 0 0,1 0 0,0-1 0,-1 1 0,1 0 0,0 0 0,-1-1 0,1 1 0,0-1 0,1 2-1,0-2-53,0-1 0,0 1 0,0 0-1,0-1 1,0 1 0,0-1-1,0 0 1,0 1 0,0-1 0,-1 0-1,1 0 1,0 0 0,2-3-1,23-14-2457,34-20-7760,-19 15 511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5.1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11 21620,'0'0'3123,"-10"-2"-53,-36-6-1132,43 7-1896,-1 1 0,1 1-1,0-1 1,0 0 0,-1 1 0,1 0 0,0-1 0,0 1 0,0 1-1,0-1 1,0 0 0,0 1 0,0-1 0,0 1 0,0 0 0,1 0 0,-1 0-1,1 0 1,0 1 0,-1-1 0,1 1 0,0-1 0,0 1 0,1 0-1,-1 0 1,0 0 0,1 0 0,-2 3 0,-1 4 12,1 0-1,0 0 1,0-1 0,1 2 0,0-1 0,0 0-1,1 14 1,1-20-27,1 1 0,0 0 0,0 0 0,0 0 0,1 0 0,-1-1 0,1 1 0,1-1 0,-1 1 0,0-1 0,1 0 0,0 0 0,0 0 0,0 0 0,1-1 0,-1 1 0,1-1 0,0 0 0,0 0 0,0 0 0,0 0 0,0-1 0,1 1 0,-1-1 0,1 0 0,-1-1 0,1 1 0,0-1 0,0 0 0,0 0 0,0-1 0,0 1 0,0-1 0,0 0 0,9-2 0,-13 2-23,-1 0 1,0 0 0,1-1-1,-1 1 1,0 0 0,1-1-1,-1 1 1,0-1 0,1 1-1,-1 0 1,0-1 0,0 1 0,1-1-1,-1 1 1,0-1 0,0 1-1,0-1 1,0 1 0,0 0-1,0-1 1,1 1 0,-1-1-1,0 1 1,0-1 0,-1 1-1,1-1 1,0 1 0,0-1-1,0 1 1,0-1 0,0 1 0,0-1-1,-1 1 1,1-1 0,0 1-1,0-1 1,-1 1 0,1 0-1,0-1 1,-1 1 0,1 0-1,0-1 1,-1 1 0,1 0-1,0-1 1,-1 1 0,-16-21 175,12 18-180,1 0 0,-2 0 0,1 1 0,0-1 0,0 1 0,-1 0 0,1 1 0,-1-1 0,1 1 0,-1 0 0,0 1 0,1-1 0,-1 1 0,0 0 0,-9 2 0,15-2 0,0-1 0,0 1 0,-1 0 0,1 0 0,0 0 0,0 0 0,-1 0 0,1 0 0,0 0 0,-1 0 0,1 0 0,0 0 0,0 0 0,-1 1 0,1-1 0,0 0 0,0 0 0,-1 0 0,1 0 0,0 0 0,0 0 0,-1 1 0,1-1 0,0 0 0,0 0 0,-1 0 0,1 1 0,0-1 0,0 0 0,0 0 0,0 1 0,0-1 0,-1 0 0,1 0 0,0 1 0,0-1 0,0 0 0,0 0 0,0 1 0,0-1 0,0 0 0,0 1 0,0-1 0,0 0 0,0 0 0,0 1 0,0-1 0,0 0 0,0 1 0,0-1 0,0 0 0,0 0 0,0 1 0,1-1 0,-1 1 0,17 6 0,-7-5 0,1-1 0,-1 0 0,1-1 0,-1-1 0,1 1 0,-1-2 0,0 1 0,1-1 0,-1-1 0,0 0 0,0-1 0,0 1 0,-1-2 0,1 1 0,-1-2 0,0 1 0,-1-1 0,10-8 0,-15 15 0,-3 7 0,-4 9 0,-2-5 0,1 0 0,1 1 0,0-1 0,0 1 0,1 0 0,1 0 0,-1 16 0,3-29-84,0 1 1,0-1-1,0 0 1,0 1-1,1-1 1,-1 0-1,0 1 1,0-1-1,0 0 1,0 1-1,1-1 1,-1 0-1,0 0 1,0 1-1,0-1 1,1 0-1,-1 0 1,0 1-1,0-1 1,1 0-1,-1 0 1,0 0-1,1 0 1,-1 1-1,0-1 1,1 0-1,-1 0 1,0 0-1,1 0 0,-1 0 1,0 0-1,1 0 1,-1 0-1,0 0 1,1 0-1,-1 0 1,1 0-1,15-5-7846,0-7-3419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5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21268,'0'0'4484,"-3"9"-950,-8 32-2162,2 1-1,-7 77 0,6 52-6355,10-175 4446,1-70-5974,-9 2 7055,8 71-356,0 1 0,0 0 0,0-1 0,0 1 0,0-1 0,0 1 0,0-1 0,0 1 0,0 0 0,0-1 0,0 1 0,0-1 0,0 1 0,0 0 0,1-1 0,-1 1 0,0 0 0,0-1 0,1 1 0,-1 0 0,0-1 0,0 1 0,1 0 0,-1-1 0,0 1 0,1 0 0,-1 0 0,0-1 0,1 1 0,0 0 0,19-5 1684,31 5-4690,-37 1 1029,14-1-3634,1 0-2845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6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4 18385,'0'0'9134,"-12"2"-6908,10-2-2137,-2 0 6,1 0-1,-1 1 1,0 0 0,0-1-1,1 1 1,-1 0-1,0 1 1,1-1 0,-1 1-1,1-1 1,0 1-1,-1 0 1,1 0 0,0 1-1,0-1 1,0 1-1,1-1 1,-1 1 0,1 0-1,-1 0 1,1 0 0,0 0-1,0 0 1,0 1-1,1-1 1,-1 1 0,1-1-1,-1 1 1,1 0-1,0 3 1,0-4-95,1-1 0,-1 1 0,1 0 0,0 0 0,0-1 0,0 1 0,1 0 0,-1-1 0,0 1 0,1 0 0,0-1 0,0 1 0,0 0 0,0-1 0,0 1 0,0-1 0,0 0 0,1 1 0,0-1 0,-1 0 0,1 0 0,0 0 0,3 3 0,-2-3 0,1 0 0,-1-1 0,1 1 0,-1-1 0,1 0 0,-1 0 0,1 0 0,0 0 0,0-1 0,-1 0 0,1 1 0,0-1 0,0-1 0,-1 1 0,1-1 0,0 1 0,5-3 0,-3 1 0,-1 0 0,0-1 0,0 0 0,0 0 0,0 0 0,0 0 0,0-1 0,-1 0 0,0 0 0,0 0 0,0 0 0,4-7 0,-5 8 0,-1 0 0,1 0 0,-1-1 0,0 1 0,-1 0 0,1-1 0,0 1 0,-1-1 0,0 0 0,0 1 0,0-1 0,0 0 0,0 0 0,-1 1 0,0-1 0,0 0 0,0 0 0,0 0 0,-2-6 0,1 8 0,-1 0 0,0 0 0,0 1 0,1-1 0,-1 0 0,0 1 0,0 0 0,-1-1 0,1 1 0,0 0 0,0 0 0,-1 0 0,1 1 0,0-1 0,-1 1 0,1-1 0,-1 1 0,1 0 0,-1-1 0,1 1 0,0 1 0,-1-1 0,-2 1 0,0-2 0,0 2 0,0-1 0,0 1 0,0-1 0,0 1 0,0 1 0,0-1 0,0 1 0,1 0 0,-8 3 0,-4 21-5196,15-25 4899,1-1 0,0 1-1,-1 0 1,1 0-1,-1-1 1,1 1 0,0 0-1,0 0 1,-1 0 0,1-1-1,0 1 1,0 0-1,0 0 1,0 0 0,0 0-1,0-1 1,0 1-1,0 0 1,0 0 0,1 0-1,-1-1 1,0 1 0,0 0-1,1 0 1,-1-1-1,1 1 1,-1 0 0,0 0-1,1-1 1,-1 1-1,1 0 1,0-1 0,-1 1-1,2 0 1,12 2-12958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6.3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6502,'0'0'20211,"25"79"-17584,-23-41-1314,-2 7-416,-3 0 32,-8 0-641,3-5-288,-2-8 0,4-5 0,3-8 0,3-9 0,0-7-1569,3-15-4709,1-11-833,3-10-7015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6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20 17360,'0'0'12236,"69"-6"-10218,-33 5-865,5-2-1153,1 1 0,-3-1 0,-5 1 0,-10-1-1153,-9 3-769,-25 5-12652,-12 5 65</inkml:trace>
  <inkml:trace contextRef="#ctx0" brushRef="#br0" timeOffset="1">1 140 17969,'0'0'14798,"77"11"-14798,-37-11 0,-2 0 0,1 0 0,-6 0 0,-8 1-2370,-10 3-1794,-11 1-1089,-4 5-1441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27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16688,'0'0'13485,"69"17"-12332,-19-22-673,6-7-224,-1-1-160,2-1-96,-6-1-1153,-5 1-4708,-5 0-9258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3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405 86 13036,'0'0'5467,"2"-9"-2889,2-1-1779,-3 7-518,0 0 1,1 0-1,-1 0 1,0-1-1,-1 1 1,1 0-1,0-1 1,-1 1-1,0 0 0,0-1 1,0 1-1,-1-5 1,1 7-140,-1 0 1,1 0 0,-1 0-1,1 0 1,-1 0 0,0 0-1,1 0 1,-1 0-1,0 0 1,0 0 0,0 0-1,1 1 1,-1-1-1,0 0 1,0 1 0,0-1-1,0 1 1,0-1 0,-1 1-1,1-1 1,0 1-1,0 0 1,0 0 0,0-1-1,-2 1 1,-34-2 536,32 2-502,-9 1-93,-1 1 1,1 0-1,-1 1 0,1 1 0,0 0 0,0 1 1,1 0-1,0 1 0,-1 1 0,2 0 0,-1 1 1,-13 11-1,10-7-50,0 1 0,0 1 1,2 1-1,0 0 1,0 1-1,1 0 0,1 1 1,-10 20-1,18-29-28,1-1 0,-1 1-1,1 0 1,1 0 0,0 0 0,0 1-1,1-1 1,-1 0 0,1 10 0,1-15-4,0 0 1,1 0-1,-1 1 1,1-1 0,-1 0-1,1 0 1,0 0 0,0 0-1,0 0 1,0 0-1,1 0 1,-1 0 0,1-1-1,0 1 1,0 0-1,0-1 1,0 0 0,0 1-1,0-1 1,1 0 0,-1 0-1,1 0 1,-1 0-1,1-1 1,0 1 0,4 1-1,17 3-259,-1 0 0,1-2-1,1-1 1,-1-1 0,0 0-1,1-2 1,27-4 0,-17 3-626,15-2-3337,56-11 0,-38 2-3895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4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305 41 12236,'0'0'13132,"-10"-7"-11482,5 3-1511,0 0 1,0 1-1,0 0 1,-1 0 0,1 0-1,-1 0 1,0 1 0,0 0-1,0 0 1,0 1 0,0 0-1,0 0 1,-1 0 0,1 1-1,0 0 1,0 0-1,-1 0 1,-8 3 0,1 1 131,1 1-1,0 0 1,0 1 0,0 1 0,-23 15 0,30-18-162,0 1 0,0-1 0,0 1 0,0 0 0,1 1 0,0 0 0,0-1 0,0 2 0,1-1 0,0 0 0,0 1 1,-5 12-1,9-18-108,-1 1 1,1 0 0,0-1 0,-1 1-1,1 0 1,0 0 0,0-1 0,0 1-1,1 0 1,-1 0 0,0-1 0,1 1-1,-1 0 1,1-1 0,-1 1 0,1 0-1,0-1 1,0 1 0,0-1 0,0 1-1,0-1 1,0 1 0,0-1 0,0 0-1,0 0 1,1 1 0,-1-1 0,0 0-1,1 0 1,-1 0 0,1-1 0,-1 1-1,1 0 1,0 0 0,-1-1 0,1 1-1,2-1 1,8 4-4,0-2-1,0 0 1,0 0-1,15 0 1,-15-2 1,10 2 1,-1 1 0,0-2 0,0 0 0,0-1 0,0-1 0,1-1 0,27-7 0,-48 9 0,0 0 0,0 0 0,0-1 0,0 1 0,0 0 0,0 0 0,0-1 0,-1 1 0,1-1 0,0 1 0,0-1 0,0 1 0,-1-1 0,1 1 0,0-1 0,-1 1 0,1-1 0,0 0 0,-1 0 0,1 1 0,-1-1 0,1 0 0,0 0 0,-15-9 0,-32 2 0,15 4 0,31 4 0,0 0 0,0 0 0,0 0 0,0 0 0,1 0 0,-1 0 0,0 0 0,0 0 0,0 0 0,0 0 0,0 0 0,1 0 0,-1 0 0,0 0 0,0 0 0,0 0 0,0 0 0,0 0 0,1 0 0,-1 0 0,0 0 0,0 0 0,0 0 0,0 0 0,0-1 0,0 1 0,0 0 0,1 0 0,-1 0 0,0 0 0,0 0 0,0 0 0,0 0 0,0-1 0,0 1 0,0 0 0,0 0 0,0 0 0,0 0 0,0 0 0,0 0 0,0-1 0,0 1 0,0 0 0,0 0 0,0 0 0,0 0 0,0 0 0,0-1 0,0 1 0,0 0 0,0 0 0,0 0 0,0 0 0,0 0 0,0-1 0,0 1 0,0 0 0,0 0 0,0 0 0,0 0 0,0 0 0,-1 0 0,1 0 0,0-1 0,0 1 0,55-12 0,-35 8 0,-16 3 0,5-2-14,1 2 1,-1-1-1,0 1 1,14 1 0,-22 0 9,1 0 0,-1 0 0,1 0 1,-1 0-1,0 0 0,1 1 1,-1-1-1,1 1 0,-1-1 0,1 1 1,-1-1-1,0 1 0,1 0 1,-1 0-1,0-1 0,0 1 0,0 0 1,0 0-1,1 0 0,-1 1 1,-1-1-1,1 0 0,0 0 0,0 0 1,0 1-1,-1-1 0,1 0 0,0 1 1,-1-1-1,1 1 0,-1-1 1,0 1-1,0-1 0,1 2 0,-1 8 5,-1 0-1,1 0 0,-2 0 0,0 0 1,0 0-1,-1-1 0,0 1 0,-7 14 1,-10 39 87,20-63-155,-1 0 0,1 0-1,0 0 1,0 0 0,0 0-1,0 0 1,0 0 0,0 0-1,0 0 1,0 0 0,0 0-1,0 0 1,1 0 0,-1 0-1,0 0 1,0 0 0,1 0-1,-1 0 1,2 1 0,-2-2-198,1 1 1,0 0-1,0-1 1,0 0-1,-1 1 1,1-1-1,0 0 1,0 1 0,0-1-1,0 0 1,0 0-1,0 1 1,0-1-1,0 0 1,0 0-1,-1 0 1,1 0 0,0-1-1,2 1 1,17-4-6223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4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15182,'0'0'12973,"-3"56"-15856,23-49-2530,1 0-6727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5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18514,'0'0'13324,"41"-6"-18865,-12-16-4997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7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5990,'0'0'2850,"-2"57"-3490,2-51-1506,-5 1 1601,2-2 321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7.7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283 10 14638,'0'0'10287,"-10"-4"-8381,6 3-1812,0 0 0,0 0 0,-1 0 0,1 0 1,0 1-1,-1 0 0,1 0 0,0 0 0,-1 0 1,1 1-1,0-1 0,-5 3 0,2-1-8,0 1 1,1 0-1,-1 0 1,1 1-1,0 0 0,0 0 1,0 0-1,-8 10 1,-3 3 99,1 0 0,1 2 0,1-1 0,0 2 0,2 0 0,-11 22 0,17-30-110,0-1 0,2 1 1,-1 0-1,1 1 1,1-1-1,0 1 1,1-1-1,0 1 0,1 0 1,1 0-1,0 0 1,3 22-1,-2-33-71,-1 1 0,1 0 0,1-1 0,-1 1 0,0-1 0,1 1 0,-1-1 0,1 0 0,-1 0 0,1 1 0,0-1 0,0 0 0,0-1 0,1 1 0,-1 0 0,0-1 0,0 1 0,1-1 1,-1 0-1,1 1 0,0-1 0,-1 0 0,1-1 0,5 2 0,6 1-59,0-2 1,0 1 0,23-2 0,-27 0-57,11 0-850,0-2 1,0 0-1,0-2 1,0 0-1,34-12 1,-36 8-1627,0 0 0,0-1 0,20-13 0,-10 2-4108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8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0 11243,'0'0'3651,"-10"2"-741,2-1-2422,0 1 1,0 0-1,1 0 1,-1 1-1,1 0 1,0 0-1,0 1 1,-8 5-1,10-6-195,1 0 0,1 0 1,-1 0-1,0 0 0,1 0 0,0 1 0,-1 0 0,2-1 1,-1 1-1,0 0 0,1 1 0,-1-1 0,1 0 0,0 1 1,1-1-1,-1 1 0,1 0 0,-1 4 0,2-8-282,0-1-1,0 1 0,0-1 1,0 1-1,0-1 1,0 1-1,1-1 0,-1 1 1,0-1-1,0 1 1,0-1-1,1 1 0,-1-1 1,0 1-1,1-1 0,-1 0 1,0 1-1,1-1 1,-1 1-1,0-1 0,1 0 1,-1 1-1,1-1 1,-1 0-1,0 1 0,1-1 1,-1 0-1,1 0 0,-1 0 1,1 1-1,-1-1 1,2 0-1,25 2 183,27-10 24,-25-2-172,-1-1 1,28-15-1,24-11-411,-80 37 381,1-1 0,0 1-1,0-1 1,0 1-1,0-1 1,0 1-1,0-1 1,0 1-1,0 0 1,0 0-1,0-1 1,0 1-1,0 0 1,0 0-1,0 0 1,0 0-1,0 0 1,0 0 0,0 1-1,0-1 1,0 0-1,0 0 1,0 1-1,0-1 1,0 1-1,-1-1 1,1 1-1,0-1 1,0 1-1,0-1 1,0 1-1,-1 0 1,1-1 0,0 1-1,-1 0 1,1 0-1,0 0 1,-1-1-1,1 1 1,-1 0-1,1 0 1,-1 0-1,0 0 1,1 0-1,-1 0 1,0 1-1,1 6 174,-1 1 0,1-1-1,-2 0 1,1 0 0,-3 9-1,0 11 65,3-28-257,1 0 0,-1 1 1,0-1-1,1 1 0,-1-1 0,0 0 0,0 0 1,1 1-1,-1-1 0,1 0 0,-1 0 0,0 1 1,1-1-1,-1 0 0,1 0 0,-1 0 0,0 1 1,1-1-1,-1 0 0,1 0 0,-1 0 0,1 0 1,-1 0-1,1 0 0,-1 0 0,1 0 0,-1 0 1,0 0-1,1 0 0,-1-1 0,1 1 0,-1 0 1,1 0-1,-1 0 0,0-1 0,1 1 0,-1 0 0,0 0 1,1-1-1,20-8-700,49-42-6253,-44 32 2759,14-10-3691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8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1 14798,'0'0'6951,"-13"6"-3973,-121 69 2628,189-87-6968,-47 9 861,0 2 0,0-1 0,0 1 0,0 0-1,0 0 1,0 1 0,13 1 0,-19-1 503,0 1-1,0-1 1,0 1 0,0-1 0,0 1 0,0 0-1,0 0 1,0 0 0,-1 0 0,1 0 0,0 1-1,0-1 1,-1 0 0,1 1 0,-1-1 0,1 1-1,-1-1 1,0 1 0,0 0 0,0 0-1,0 0 1,0-1 0,0 1 0,0 0 0,0 0-1,-1 0 1,1 0 0,-1 0 0,1 1 0,-1-1-1,0 0 1,0 3 0,0 1 201,0 0 0,0 0 0,-1 0 0,0 0 0,0-1 0,-1 1 0,1 0 0,-1 0 1,0-1-1,-1 1 0,1-1 0,-1 0 0,0 0 0,-1 0 0,1 0 0,-1 0 0,0-1 0,0 0 0,-8 7 0,5-6 60,0 0 1,0 0-1,0-1 0,0 0 0,-1 0 0,1-1 1,-1 0-1,0-1 0,0 1 0,-1-2 0,1 1 1,0-1-1,-14 0 0,21 0-319,-1-1 0,1 0 1,0 0-1,0 0 0,0 0 0,-1-1 1,1 1-1,0 0 0,0 0 0,0-1 0,0 1 1,-1-1-1,1 1 0,0-1 0,0 1 0,0-1 1,0 0-1,0 1 0,0-1 0,0 0 1,0 0-1,1 0 0,-1 0 0,0 0 0,0 0 1,1 0-1,-1 0 0,1 0 0,-1 0 0,1 0 1,-1 0-1,1-1 0,0 1 0,-1 0 1,1 0-1,0 0 0,0-1 0,0 1 0,0 0 1,0 0-1,0 0 0,0-1 0,0 1 0,1-1 1,0-3-391,0 1-1,0-1 1,1 1 0,-1 0 0,1 0 0,0 0 0,0 0 0,0 0 0,1 0 0,0 0 0,3-4 0,18-12-6238,0 2-2311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8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14157,'0'0'11398,"0"9"-10304,1 29 11,-1-36-1073,0 0-1,1 0 1,-1-1 0,1 1-1,-1 0 1,1-1-1,0 1 1,0 0 0,0-1-1,0 1 1,0-1-1,0 1 1,0-1 0,0 0-1,0 0 1,1 1-1,-1-1 1,1 0 0,-1 0-1,1 0 1,-1 0-1,1 0 1,-1-1 0,1 1-1,0 0 1,0-1-1,-1 0 1,1 1 0,0-1-1,0 0 1,-1 0-1,1 1 1,3-2 0,9 2-5,-1-1 0,1-1 0,16-2 0,-26 2 18,25-4-18,54-18-1,-65 16-21,0 1 0,0 1-1,0 1 1,1 0 0,-1 2-1,1 0 1,35 1 0,-53 1 20,1 1 0,-1-1 0,1 0 0,-1 1-1,1-1 1,-1 1 0,1-1 0,-1 1 0,0-1 0,0 1 0,1 0 0,-1 0 0,0 0 0,0 0 0,0 0 0,0 0 0,0 0 0,0 0-1,0 0 1,0 1 0,0-1 0,1 3 0,6 34 1133,-8-35-1081,0 1-1,1-1 1,-1 0 0,1 1-1,-1-1 1,1 0 0,0 1-1,1-1 1,-1 0 0,0 0-1,1 0 1,3 5 0,-3-7-61,0 0 0,0 0 0,0 0 0,0 0 0,0 0 0,1 0 0,-1-1 0,0 1 0,1-1 0,-1 1 0,0-1 0,1 0 0,-1 0 0,0 0 0,1 0 0,-1 0 0,0-1 0,1 1 0,2-2 0,50-16-450,-47 15 131,83-27-5056,-29 12-3562,-57 16 7944,28-7-9513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9.1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0 19538,'0'0'5686,"-6"14"-3887,-7 19-1023,1 0 0,2 0-1,2 2 1,1-1 0,-4 48 0,12 74-302,-2 44 141,7-237-615,1 1 0,2 0 0,15-37 0,-4 9 0,-11 31-19,1-2-89,1 1 0,19-43 1,-26 70 81,-1 0 0,1 0 1,0 0-1,1 0 0,-1 0 0,1 1 1,1 0-1,-1 0 0,1 1 1,0-1-1,0 1 0,1 0 0,-1 1 1,1 0-1,0 0 0,9-3 1,-6 4-131,0 1 1,0 0 0,0 1 0,0 0 0,12 0 0,-19 1 136,0 0 0,0 0 0,0 0 0,-1 0 1,1 0-1,0 1 0,0-1 0,0 1 0,0 0 0,-1 0 1,1 0-1,0 0 0,-1 0 0,1 1 0,-1-1 0,1 1 0,-1 0 1,0-1-1,0 1 0,0 0 0,4 5 0,-6-6 34,1 0 0,-1 0 0,0 0 0,1 1-1,-1-1 1,0 0 0,0 1 0,0-1 0,0 0-1,0 0 1,0 1 0,0-1 0,-1 0 0,1 0 0,0 1-1,-1-1 1,1 0 0,-1 0 0,1 0 0,-1 0-1,0 1 1,1-1 0,-1 0 0,0 0 0,0 0-1,0 0 1,1-1 0,-3 3 0,-34 21 1187,30-21-992,-16 11-170,0-2 1,0 0-1,-1-2 1,0 0-1,-1-2 1,-30 7-1,54-20-133,9-7-620,19-16-5175,-22 23 2695,27-30-16900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0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14446,'0'0'11402,"-1"13"-9821,-19 158 559,-6 134 1058,25-304-3198,1 0 0,0 0 0,0 0 0,0 0 0,0 0 0,0-1 0,0 1 0,0 0 0,0 0 0,0 0 0,0 0 0,0 0 0,1 0 0,-1 0 0,0 0 0,1 0 0,-1 0 0,1 0 0,-1-1 0,1 1 0,-1 0 0,1 0 0,-1 0 0,1-1 0,1 2 0,-1-2 0,0 0 0,0-1 0,0 1 0,0-1 0,0 1 0,0-1 0,0 1 0,0-1 0,0 0 0,0 1 0,0-1 0,0 0 0,-1 0 0,1 1 0,0-1 0,-1 0 0,2-2 0,28-50 0,-21 27 0,-1-1 0,-1 0 0,-2 0 0,0 0 0,-2 0 0,-1-48 0,-4 57 0,-5 16 0,6 2 0,0 2 0,0-1 0,0 0 0,0 0 0,0 0 0,0 0 0,0 1 0,0-1 0,0 0 0,1 1 0,-1-1 0,0 0 0,1 1 0,0-1 0,-1 3 0,-2 7 0,1-1 0,0 1 0,0 0 0,1 0 0,1 0 0,0 0 0,0 0 0,3 11 0,-2-18 0,-1-1 0,1 0 0,0 0 0,1 1 0,-1-1 0,1 0 0,-1 0 0,1 0 0,0-1 0,0 1 0,0 0 0,0-1 0,0 1 0,1-1 0,-1 0 0,1 0 0,0 0 0,0 0 0,-1 0 0,1-1 0,0 1 0,1-1 0,-1 1 0,0-1 0,0 0 0,0-1 0,1 1 0,-1 0 0,6-1 0,-2 1 0,-1-1 0,1-1 0,-1 1 0,1-1 0,-1 0 0,1 0 0,-1-1 0,1 0 0,-1 0 0,0-1 0,0 1 0,0-1 0,-1 0 0,1-1 0,-1 0 0,1 0 0,-1 0 0,7-8 0,2-3 0,-1-1 0,0-1 0,-1 0 0,15-29 0,-25 81 0,-8 16 0,0-6 0,1 56 0,4-99 2,1-1 0,0 0-1,0 0 1,0 1 0,0-1 0,0 0-1,0 1 1,0-1 0,0 0 0,1 1-1,-1-1 1,0 0 0,1 0 0,-1 1-1,1-1 1,0 0 0,-1 0 0,1 0-1,0 0 1,-1 0 0,1 0 0,0 0 0,0 0-1,0 0 1,0 0 0,0 0 0,0-1-1,0 1 1,1 0 0,-1-1 0,0 1-1,0-1 1,0 1 0,1-1 0,-1 0-1,0 1 1,0-1 0,1 0 0,-1 0-1,0 0 1,1 0 0,-1 0 0,0 0 0,1 0-1,-1 0 1,2-1 0,0 0-27,1 0 1,-1-1 0,0 1-1,1-1 1,-1 1 0,0-1-1,0 0 1,0-1 0,0 1-1,0 0 1,0-1 0,-1 0-1,1 1 1,-1-1 0,0 0-1,2-4 1,0-1-759,0 0-1,-1 0 1,-1-1-1,1 1 1,1-12-1,1-46-7663,-5 9-207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0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0 15407,'0'0'13709,"-4"64"-13645,27-50-1250,3-4-2977,0-3-4454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0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1 16912,'0'0'2477,"-3"10"827,-35 83 3255,18-50-3370,19-42-3175,0 1 0,1-1-1,-1 0 1,0 1-1,1-1 1,-1 0-1,1 1 1,0-1-1,-1 0 1,1 1 0,0-1-1,0 1 1,0-1-1,0 0 1,0 1-1,0-1 1,0 1 0,0-1-1,1 0 1,-1 1-1,0-1 1,1 1-1,1 1 1,-1-2-10,0-1 0,0 1 0,0 0 0,0-1 0,1 1 0,-1-1 0,0 1 1,1-1-1,-1 1 0,0-1 0,1 0 0,-1 0 0,1 0 0,-1 0 0,0 0 0,1 0 0,-1 0 0,0 0 0,2-1 0,11-2-24,-2 0 0,1-2-1,21-8 1,-12 2 20,-5 2 0,0 1 0,1 1 0,0 0 0,0 2 0,0 0 0,1 1 0,27-3 0,-45 7 0,0 0 0,0 0 0,0 0 0,0 0 0,0 1 0,0-1 0,0 0 0,0 1 0,0-1 0,0 1 0,0-1 0,0 1 0,0-1 0,-1 1 0,1 0 0,0-1 0,0 1 0,-1 0 0,1 0 0,0-1 0,-1 1 0,1 0 0,-1 0 0,1 0 0,-1 0 0,1 0 0,-1 0 0,0 0 0,0 0 0,1 0 0,-1 0 0,0 2 0,1 39 0,-2-28 0,0 19 0,0-22 0,0 1 0,1-1 0,0 1 0,1-1 0,3 13 0,-3-23 0,0 0 0,-1 0 0,1 1 0,1-1 0,-1 0 0,0 0 0,0-1 0,0 1 0,0 0 0,1 0 0,-1-1 0,0 1 0,1 0 0,-1-1 0,0 1 0,1-1 0,-1 0 0,1 1 0,-1-1 0,1 0 0,-1 0 0,0 0 0,1 0 0,-1 0 0,1 0 0,-1-1 0,1 1 0,2-1 0,43-12 0,7-20 0,-44 26 0,1-1 0,1 1 0,-1 1 0,19-8 0,-20 14-2525,-8 7-4741,-2 0-4628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1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85 311 17296,'0'0'2280,"3"-9"341,2-2-1617,-3 8-558,0-1 0,-1 0-1,1 0 1,-1 0 0,0-1-1,0 1 1,-1 0 0,1 0-1,-1-7 1,0 11-361,0-1 0,0 1-1,0 0 1,0-1 0,0 1 0,0 0 0,0-1-1,0 1 1,0 0 0,0 0 0,-1-1-1,1 1 1,0 0 0,0 0 0,0-1-1,0 1 1,-1 0 0,1 0 0,0 0 0,0-1-1,-1 1 1,1 0 0,0 0 0,0 0-1,-1 0 1,1-1 0,0 1 0,0 0-1,-1 0 1,1 0 0,0 0 0,-1 0-1,1 0 1,0 0 0,-1 0 0,1 0 0,0 0-1,0 0 1,-1 0 0,1 0 0,0 0-1,-1 0 1,1 0 0,0 1 0,-1-1-1,-15 7 373,9 0-412,0 0-1,0 0 0,1 0 0,0 1 1,0 0-1,1 1 0,0-1 1,0 1-1,1 0 0,0 0 0,1 0 1,0 1-1,0 0 0,1-1 0,0 1 1,0 12-1,2-21-44,0 1 0,-1-1 0,2 1 0,-1 0 0,0-1 0,0 1 0,0-1 0,1 1 0,-1 0 0,1-1 0,-1 1 0,1-1 0,0 1 0,-1-1 0,1 0 0,0 1 0,0-1 0,0 0 0,0 1 0,0-1 0,1 0 0,-1 0 0,2 2 0,0-2 0,-1 0 0,1 0 0,0-1 0,-1 1 0,1 0 0,0-1 0,-1 0 0,1 1 0,0-1 0,0 0 0,-1-1 0,6 0 0,2-1 0,0 0 0,0-1 0,0 0 0,-1-1 0,1 0 0,14-9 0,-9 3 0,-1 0 0,0-1 0,-1-1 0,0 0 0,-1-1 0,12-14 0,-19 20 0,-1 1 0,1-1 0,-1 0 0,0 0 0,-1-1 0,0 1 0,0-1 0,0 1 0,-1-1 0,0 0 0,-1 0 0,0 0 0,0 0 0,-1 0 0,0-11 0,0 18 0,0 1 0,0-1 0,0 1 0,0 0 0,0-1 0,0 1 0,0 0 0,0-1 0,0 1 0,0 0 0,0-1 0,0 1 0,0-1 0,0 1 0,0 0 0,0-1 0,-1 1 0,1 0 0,0-1 0,0 1 0,0 0 0,-1 0 0,1-1 0,0 1 0,0 0 0,-1-1 0,1 1 0,0 0 0,-1 0 0,1 0 0,0-1 0,0 1 0,-1 0 0,1 0 0,-1 0 0,1 0 0,0 0 0,-1 0 0,1 0 0,0 0 0,-1 0 0,1 0 0,0 0 0,-1 0 0,1 0 0,-1 0 0,1 0 0,0 0 0,-1 0 0,1 0 0,0 0 0,-1 0 0,1 1 0,0-1 0,-1 0 0,1 0 0,0 0 0,-1 1 0,1-1 0,0 0 0,0 0 0,-1 1 0,1-1 0,0 0 0,0 1 0,0-1 0,-1 0 0,1 1 0,-16 22 0,15-18 0,-1 0 0,0 0 0,1 1 0,0-1 0,1 1 0,-1-1 0,1 1 0,0-1 0,0 1 0,2 7 0,-1-11 0,-1 0 0,1-1 0,0 1 0,0-1 0,0 1 0,0-1 0,0 1 0,0-1 0,0 1 0,1-1 0,-1 0 0,0 0 0,1 0 0,-1 0 0,1 0 0,-1 0 0,1 0 0,0 0 0,-1 0 0,1-1 0,0 1 0,-1-1 0,1 1 0,0-1 0,0 0 0,-1 0 0,1 0 0,0 0 0,0 0 0,0 0 0,0 0 0,-1 0 0,1-1 0,3 0 0,4-2 0,0 1 0,0-1 0,-1-1 0,1 0 0,-1 0 0,0 0 0,0-1 0,0 0 0,0-1 0,-1 0 0,0 0 0,0-1 0,-1 1 0,0-1 0,7-11 0,-2 3 0,0-1 0,-1-1 0,-1 1 0,-1-2 0,0 1 0,7-29 0,-13 40 0,0 0 0,-1 1 0,1 0 0,-1-1 0,0 1 0,-1-1 0,1 1 0,-2-12 0,-12 38 0,-19 56 0,4 2 0,-21 97 0,42-142 0,1 0 0,1 1 0,2 0 0,2 0 0,1 0 0,2 0 0,1 0 0,2 0 0,9 34 0,-7-43 0,-1 1 0,-2 0 0,3 48 0,-10-75 0,-5-11 0,-5-14 0,1-11 0,2 0 0,2 0 0,1 0 0,2-1 0,1 0 0,2 0 0,4-62 0,-1 96-6,-1 0 0,1 1 0,0-1-1,0 0 1,0 1 0,0-1 0,0 1 0,0-1 0,1 1 0,-1 0-1,1-1 1,0 1 0,0 0 0,0 0 0,0 0 0,0 0 0,0 1 0,0-1-1,0 0 1,1 1 0,-1 0 0,6-3 0,3 0-287,1 1-1,0 0 1,25-4-1,-5 2-1007,17-9-5927,1-4-7559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2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69 17969,'0'0'9348,"5"16"-7832,2 17-1103,-1 0 1,-1 0 0,0 55 0,-5 62 1700,24-219-1949,-18 40-165,0-1 0,-2 0 0,-1-1 0,-1 1 0,-5-61 0,-5 125 0,7-23 0,0 1 0,1 0 0,1-1 0,0 1 0,1 0 0,0-1 0,8 23 0,-9-30 0,1 0 0,0-1 0,0 1 0,0-1 0,1 1 0,-1-1 0,1 0 0,0 0 0,0 0 0,0 0 0,0 0 0,0-1 0,1 1 0,-1-1 0,1 0 0,0 0 0,-1 0 0,1-1 0,0 1 0,0-1 0,0 0 0,0 0 0,0-1 0,0 1 0,9 0 0,-7-1 0,1 0 0,0-1 0,-1 0 0,1 0 0,-1 0 0,1-1 0,-1 0 0,0 0 0,1 0 0,-1-1 0,0 0 0,0 0 0,7-6 0,-4 2 0,0 0 0,-1-1 0,0 0 0,0-1 0,-1 1 0,0-1 0,8-15 0,-6 7 0,0 0 0,-2 0 0,0 0 0,-1-1 0,0 0 0,-2 0 0,0-1 0,-1 1 0,1-28 0,-4 46 0,-1 0 0,1 1 0,0-1 0,0 0 0,0 0 0,-1 1 0,1-1 0,0 0 0,0 0 0,-1 0 0,1 1 0,0-1 0,0 0 0,-1 0 0,1 0 0,0 0 0,-1 0 0,1 0 0,0 1 0,-1-1 0,1 0 0,0 0 0,-1 0 0,1 0 0,0 0 0,-1 0 0,1-1 0,0 1 0,-1 0 0,1 0 0,0 0 0,0 0 0,-1 0 0,1 0 0,0 0 0,-1-1 0,1 1 0,0 0 0,0 0 0,-1 0 0,1-1 0,0 1 0,0 0 0,0 0 0,-1-1 0,1 1 0,0 0 0,0 0 0,0-1 0,0 1 0,-1 0 0,1-1 0,0 1 0,0 0 0,0-1 0,0 1 0,0 0 0,0 0 0,0-1 0,0 1 0,0 0 0,0-1 0,0 1 0,0 0 0,0-1 0,1 0 0,-19 24 0,-2 12 0,3 0 0,1 1 0,-13 42 0,22-54 0,1 0 0,1 0 0,1 1 0,1-1 0,1 1 0,1 28 0,1-50 0,1 0 0,-1 0 0,0 0 0,1 0 0,0 0 0,0 0 0,0 0 0,0 0 0,0 0 0,1-1 0,-1 1 0,1 0 0,0-1 0,0 1 0,0-1 0,0 0 0,0 0 0,0 1 0,0-1 0,1-1 0,-1 1 0,1 0 0,0-1 0,-1 1 0,1-1 0,0 0 0,0 0 0,0 0 0,0 0 0,0 0 0,0-1 0,0 1 0,0-1 0,0 0 0,0 0 0,0 0 0,6-1 0,2 0 0,0 0 0,-1-1 0,1 0 0,0-1 0,-1 0 0,1-1 0,-1 0 0,0 0 0,16-11 0,-18 10 0,-1 0 0,1-1 0,-1 0 0,0 0 0,0 0 0,-1-1 0,0 0 0,0-1 0,0 1 0,-1-1 0,-1 0 0,1 0 0,-1-1 0,0 1 0,-1-1 0,0 0 0,-1 0 0,1 0 0,-2 0 0,2-12 0,-3 20 0,0 0 0,0-1 0,0 1 0,0 0 0,0 0 0,0 0 0,0 0 0,0-1 0,0 1 0,-1 0 0,1 0 0,0 0 0,-1 0 0,1 0 0,-1 0 0,1 0 0,-1 0 0,0 0 0,1 0 0,-1 0 0,0 0 0,0 0 0,1 0 0,-1 0 0,0 1 0,0-1 0,0 0 0,0 1 0,0-1 0,0 1 0,0-1 0,0 1 0,-1-1 0,1 1 0,0 0 0,0-1 0,0 1 0,0 0 0,0 0 0,-1 0 0,1 0 0,0 0 0,0 0 0,0 0 0,0 1 0,-1-1 0,1 0 0,0 1 0,0-1 0,-2 1 0,-2 1 0,-1 1 0,1-1 0,0 1 0,-1 0 0,1 0 0,0 0 0,1 1 0,-1-1 0,-4 6 0,1 1 0,1 0 0,0 0 0,0 1 0,1 1 0,0-1 0,1 1 0,-5 14 0,9-21 0,0 0 0,0 0 0,0 0 0,0 0 0,1 0 0,0 1 0,0-1 0,0 0 0,1 6 0,0-8 0,-1-1 0,1 0 0,0 1 0,0-1 0,0 0 0,0 0 0,1 0 0,-1 1 0,0-1 0,1-1 0,-1 1 0,1 0 0,0 0 0,0 0 0,0-1 0,-1 1 0,2-1 0,-1 0 0,4 3 0,-1-2-203,1 0-1,0 0 1,-1-1 0,1 0 0,0 0-1,10 1 1,21-1-4599,17-1-7102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3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204 116 10090,'0'0'3459,"8"-11"-406,-2 5-2423,31-44 2769,-35 47-2840,-1-1 0,1 1 0,0-1 0,-1 0 1,0 1-1,0-1 0,0 0 0,0 0 0,0-5 0,-1 9-482,-1-1 0,1 1-1,0-1 1,0 1 0,0 0 0,-1-1-1,1 1 1,0 0 0,-1-1 0,1 1-1,0 0 1,-1 0 0,1-1 0,0 1-1,-1 0 1,1 0 0,0 0 0,-1-1 0,1 1-1,-1 0 1,1 0 0,0 0 0,-1 0-1,1 0 1,-1 0 0,1 0 0,0 0-1,-1 0 1,1 0 0,-1 0 0,1 0-1,-1 0 1,1 0 0,0 0 0,-1 0-1,1 1 1,-1-1 0,1 0 0,0 0-1,-1 0 1,1 1 0,0-1 0,-1 1-1,-19 8 594,7 0-529,1 1 0,0 1 0,1 0 0,0 0 0,1 1 0,-14 22 0,17-25-139,1 1 0,0-1 1,1 2-1,0-1 0,1 1 0,0-1 0,1 1 0,0 0 0,-3 21 1,6-31-1,0-1 0,0 1 0,0-1 0,1 1 0,-1 0 0,0-1 0,0 1 0,1-1 0,-1 1 1,0-1-1,1 1 0,-1-1 0,0 1 0,1-1 0,-1 1 0,1-1 0,-1 0 0,1 1 0,-1-1 1,1 0-1,-1 1 0,1-1 0,-1 0 0,1 0 0,-1 1 0,1-1 0,0 0 0,-1 0 0,1 0 1,-1 0-1,1 0 0,0 0 0,-1 0 0,1 0 0,-1 0 0,1 0 0,0 0 0,-1 0 0,1 0 1,-1-1-1,1 1 0,0 0 0,-1 0 0,2-1 0,27-11 165,-9-4-97,-17 14-64,0-1 0,0 1-1,0-1 1,0 1 0,0 0 0,0 0-1,1 0 1,-1 0 0,1 1-1,-1 0 1,7-2 0,-9 3-14,0 0 0,-1 0 1,1 1-1,-1-1 0,1 0 0,0 1 0,-1-1 1,1 1-1,-1-1 0,1 1 0,-1-1 0,1 1 1,-1-1-1,1 1 0,-1-1 0,0 1 1,1 0-1,-1-1 0,0 1 0,1-1 0,-1 1 1,0 0-1,0-1 0,1 1 0,-1 0 0,0 0 1,0-1-1,0 1 0,0 0 0,0-1 0,0 2 1,1 31-96,-1-25 87,1 328 74,-2-316 121,0 0 0,-2 0 0,-5 27 0,7-43-151,0 0 1,0 0-1,0 0 1,0 0-1,-1 0 1,1-1-1,-1 1 0,0 0 1,0-1-1,0 1 1,-1-1-1,1 0 1,-1 1-1,0-1 1,0-1-1,0 1 1,0 0-1,0-1 1,-1 1-1,1-1 1,-1 0-1,1 0 1,-7 2-1,8-4-28,-1 0 0,0 0 0,0 0 0,0-1 0,1 1 0,-1-1 0,0 1 0,1-1 0,-1 0 0,0 0 0,1 0 0,-1 0 0,1 0 0,-1-1 0,1 1 0,0-1 0,0 0 0,0 0 0,0 1 0,0-1 0,0-1 0,0 1 0,0 0 0,-1-4 0,-6-7 0,1-1 0,0 0 0,-5-15 0,9 18 0,-3-1 0,1-2 0,0 1 0,1-1 0,1 1 0,0-1 0,1 0 0,1-1 0,0 1 0,1 0 0,0-22 0,2 34-29,-1 0 0,1 0 0,0 0 0,0 0 0,0 1 0,0-1 0,0 0 0,0 0 0,0 1 0,1-1 0,-1 1 0,0-1 0,1 1 0,-1 0 0,1-1 0,0 1 0,-1 0 0,1 0 0,0 0 0,3-1 0,45-12-1949,-34 10 817,26-7-4049,0-3-2360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4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137 108 17745,'0'0'2669,"-3"-10"443,-12-29-443,15 38-2577,-1-1-1,1 1 1,-1-1 0,0 1-1,1 0 1,-1 0-1,0-1 1,0 1-1,0 0 1,0 0-1,0 0 1,0 0-1,0 0 1,0 0-1,0 0 1,-1 0-1,1 1 1,0-1-1,0 0 1,-1 1-1,1-1 1,-1 1-1,1-1 1,0 1-1,-1 0 1,1 0-1,-1-1 1,1 1-1,-1 0 1,1 0-1,-1 1 1,1-1-1,-1 0 1,1 0-1,0 1 1,-1-1-1,1 1 1,-1-1-1,1 1 1,-2 1-1,-1 0-72,0 0 0,0 1-1,1 0 1,-1 0-1,1 0 1,0 0-1,0 0 1,0 1-1,0-1 1,-2 5-1,-19 50 1150,22-54-1085,1 0-1,0 0 1,1 0 0,-1-1 0,0 1 0,1 0 0,0 0 0,0 0-1,0 0 1,1 0 0,-1 0 0,1 0 0,2 6 0,-2-9-79,-1 0 1,1 0-1,0 0 1,0 0-1,0 0 1,0 0 0,0 0-1,1 0 1,-1 0-1,0 0 1,0-1-1,0 1 1,1 0-1,-1-1 1,0 1-1,1-1 1,-1 0 0,0 1-1,1-1 1,-1 0-1,1 0 1,-1 0-1,1 0 1,-1 0-1,0 0 1,1 0-1,-1 0 1,1-1 0,-1 1-1,0-1 1,1 1-1,-1-1 1,0 1-1,0-1 1,1 0-1,0 0 1,4-2 10,-1 0 0,1 0 0,-1-1 0,0 1 0,0-1 0,-1 0 0,6-5 0,17-29-15,-22 30 0,0 0 0,1 0 0,0 1 0,0-1 0,13-10 0,-16 16 0,1 0 0,-1 0 0,0 0 0,1 1 0,0-1 0,-1 1 0,1 0 0,0 0 0,-1 0 0,1 0 0,0 1 0,0 0 0,0-1 0,-1 1 0,1 1 0,0-1 0,0 1 0,6 1 0,-6-1 0,0 1 0,1 0 0,-1-1 0,0 2 0,-1-1 0,1 0 0,0 1 0,-1 0 0,1 0 0,-1 0 0,0 0 0,0 0 0,0 1 0,0-1 0,-1 1 0,1 0 0,-1 0 0,0 0 0,0 0 0,-1 0 0,1 0 0,-1 1 0,0-1 0,0 0 0,1 8 0,-1-8 0,-1 0 0,1 1 0,-1-1 0,0 0 0,0 1 0,0-1 0,-1 0 0,0 0 0,0 1 0,0-1 0,0 0 0,0 0 0,-1 0 0,0 0 0,1 0 0,-2 0 0,1-1 0,0 1 0,-1 0 0,0-1 0,1 0 0,-1 0 0,-1 0 0,1 0 0,0 0 0,-7 3 0,16-11 0,1-1 0,-1 0 0,0-1 0,0 0 0,7-11 0,0 0 0,0 3 0,-1-1 0,-1-1 0,14-27 0,-22 97 0,-3-49 0,0-1 0,0 1 0,0 0 0,0-1 0,0 1 0,1-1 0,0 0 0,-1 1 0,1-1 0,1 1 0,-1-1 0,3 6 0,-2-7 0,0-1 0,0 0 0,0 1 0,0-1 0,0 0 0,0 0 0,1 0 0,-1-1 0,0 1 0,1 0 0,-1-1 0,0 1 0,1-1 0,-1 0 0,0 0 0,1 0 0,-1 0 0,0 0 0,1-1 0,2 0 0,0 0 0,0 0 0,-1 0 0,1-1 0,0 1 0,-1-1 0,1 0 0,-1-1 0,0 1 0,0-1 0,0 0 0,0 0 0,0 0 0,0 0 0,-1-1 0,0 0 0,0 1 0,0-1 0,0 0 0,0-1 0,-1 1 0,0 0 0,3-7 0,-1 3 0,-1-1 0,0 1 0,-1-1 0,0 1 0,0-1 0,-1 0 0,0 1 0,0-1 0,-1 0 0,0 0 0,-3-14 0,3 24 0,0 0 0,0-1 0,0 1 0,0 0 0,0-1 0,0 1 0,0 0 0,0 0 0,0-1 0,0 1 0,0 0 0,-1-1 0,1 1 0,0 0 0,-1-1 0,1 1 0,0 0 0,-1-1 0,1 1 0,-1-1 0,1 1 0,-1-1 0,1 1 0,-1-1 0,1 1 0,-1-1 0,0 0 0,1 1 0,-1-1 0,0 0 0,1 1 0,-1-1 0,0 0 0,1 0 0,-1 1 0,0-1 0,0 0 0,1 0 0,-1 0 0,0 0 0,1 0 0,-1 0 0,0 0 0,0-1 0,1 1 0,-1 0 0,0 0 0,1 0 0,-1-1 0,0 1 0,1 0 0,-1-1 0,0 1 0,1-1 0,-1 1 0,1 0 0,-1-1 0,1 1 0,-1-1 0,1 0 0,-1 1 0,1-1 0,-1 1 0,1-1 0,0 0 0,-1 1 0,1-1 0,0 0 0,-1-1 0,1 3 0,0-1 0,0 1 0,0-1 0,0 1 0,0-1 0,0 1 0,0-1 0,0 1 0,0-1 0,0 1 0,0-1 0,0 1 0,0 0 0,0-1 0,0 1 0,1-1 0,-1 0 0,0 1 0,0-1 0,1 1 0,-1-1 0,0 1 0,0-1 0,1 1 0,-1-1 0,1 0 0,-1 1 0,0-1 0,1 0 0,-1 1 0,1-1 0,-1 0 0,1 0 0,-1 1 0,1-1 0,-1 0 0,1 0 0,-1 0 0,1 0 0,-1 0 0,1 0 0,-1 0 0,1 0 0,-1 0 0,1 0 0,-1 0 0,1 0 0,-1 0 0,1 0 0,-1 0 0,1 0 0,-1 0 0,1-1 0,-1 1 0,1 0 0,0-1 0,0 0 0,0 1 0,1-1 0,-1 0 0,0 0 0,0 0 0,0 0 0,0 0 0,0 0 0,0 0 0,0-1 0,0 1 0,0 0 0,-1-1 0,1 1 0,0 0 0,-1-1 0,1 1 0,-1-1 0,0 1 0,1-3 0,-3 4 0,1-1 0,-1 1 0,1 0 0,-1 0 0,1-1 0,-1 1 0,1-1 0,-1 1 0,1-1 0,-1 0 0,1 1 0,-1-1 0,1 0 0,0 0 0,-2-1 0,3 2 0,0-1 0,-1 1 0,1-1 0,0 1 0,-1-1 0,1 1 0,0-1 0,-1 1 0,1-1 0,-1 1 0,1 0 0,0-1 0,-1 1 0,1 0 0,-1-1 0,1 1 0,-1 0 0,1 0 0,-1-1 0,1 1 0,-1 0 0,0 0 0,1 0 0,-1 0 0,1 0 0,-1 0 0,1 0 0,-1 0 0,0 0 0,1 0 0,-1 0 0,1 0 0,-1 0 0,0 1 0,-18 14 0,-7 28 0,23-34 0,0 0 0,0 0 0,0 0 0,1 0 0,0 0 0,1 1 0,0-1 0,1 17 0,0-24 0,0 1 0,0-1 0,0 1 0,0 0 0,1-1 0,-1 1 0,1-1 0,0 0 0,0 1 0,0-1 0,0 1 0,0-1 0,0 0 0,0 0 0,1 0 0,-1 0 0,1 0 0,0 0 0,-1 0 0,1 0 0,0 0 0,0-1 0,0 1 0,0-1 0,1 0 0,-1 1 0,0-1 0,0 0 0,1 0 0,-1-1 0,1 1 0,-1 0 0,1-1 0,-1 0 0,1 1 0,2-1 0,-2-1 0,0 1 0,-1-1 0,1 1 0,-1-1 0,1 0 0,-1 0 0,0-1 0,1 1 0,-1 0 0,0-1 0,0 1 0,0-1 0,0 0 0,2-1 0,30-35 0,-20 22 0,-2 2 0,-7 8 0,-1 0 0,1 1 0,1 0 0,-1-1 0,1 2 0,0-1 0,0 1 0,0 0 0,0 0 0,10-4 0,-15 8 0,-1 0 0,1 0 0,0 0 0,-1 0 0,1 1 0,0-1 0,-1 0 0,1 0 0,-1 1 0,1-1 0,0 0 0,-1 1 0,1-1 0,-1 1 0,1-1 0,-1 0 0,1 1 0,-1-1 0,0 1 0,1 0 0,-1-1 0,0 1 0,1-1 0,-1 1 0,0-1 0,1 1 0,-1 0 0,0-1 0,0 1 0,0 0 0,0-1 0,0 1 0,0 0 0,0-1 0,0 1 0,0 0 0,0-1 0,0 2 0,0 35 0,-1-27 0,-8 59 0,9-69 0,0 0 0,0 0 0,0 1 0,0-1 0,0 0 0,0 0 0,0 0 0,0 0 0,0 1 0,0-1 0,0 0 0,0 0 0,0 0 0,0 0 0,0 1 0,0-1 0,0 0 0,0 0 0,1 0 0,-1 0 0,0 0 0,0 1 0,0-1 0,0 0 0,0 0 0,0 0 0,1 0 0,-1 0 0,0 0 0,0 0 0,0 0 0,0 0 0,1 0 0,-1 0 0,0 0 0,0 1 0,0-1 0,0 0 0,1 0 0,-1 0 0,0 0 0,0 0 0,0 0 0,0-1 0,1 1 0,-1 0 0,0 0 0,0 0 0,0 0 0,0 0 0,1 0 0,-1 0 0,0 0 0,0 0 0,0 0 0,0 0 0,0-1 0,0 1 0,1 0 0,-1 0 0,0 0 0,0 0 0,10-6 0,112-91 0,-122 96 0,1 1 0,-1-1 0,0 1 0,1-1 0,-1 1 0,1 0 0,-1-1 0,1 1 0,-1-1 0,1 1 0,-1 0 0,1-1 0,-1 1 0,1 0 0,-1 0 0,1 0 0,-1-1 0,1 1 0,0 0 0,-1 0 0,1 0 0,-1 0 0,1 0 0,0 0 0,-1 0 0,1 0 0,-1 0 0,1 0 0,0 0 0,-1 0 0,1 1 0,-1-1 0,1 0 0,-1 0 0,1 1 0,-1-1 0,1 0 0,-1 1 0,1-1 0,-1 0 0,1 1 0,-1-1 0,1 1 0,-1-1 0,0 1 0,1-1 0,-1 1 0,0-1 0,1 1 0,-1-1 0,0 2 0,0 37 0,0-7 0,1-32 0,-1 0 0,1 1 0,-1-1 0,1 0 0,-1 1 0,1-1 0,-1 0 0,1 0 0,-1 0 0,1 0 0,0 1 0,-1-1 0,1 0 0,-1 0 0,1 0 0,-1 0 0,1 0 0,0 0 0,-1 0 0,1-1 0,-1 1 0,1 0 0,-1 0 0,1 0 0,-1 0 0,1-1 0,-1 1 0,1 0 0,0-1 0,21-9 0,-18 8 0,33-10-4257,-36 12 4046,1 0 0,-1 0 0,0 0 0,0 0 0,1 0 0,-1 0 0,0 1 0,0-1 0,0 0 0,1 1 0,-1-1 0,0 1 0,0-1 0,0 1 0,0 0 0,0-1 0,0 1 0,0 0 0,0 0 0,0 0 0,-1 0 0,1 0 1,0 0-1,0 0 0,-1 0 0,1 0 0,0 1 0,-1-2-58,0 1 0,0-1 0,1 0 1,-1 1-1,0-1 0,0 0 0,0 1 1,1-1-1,-1 0 0,0 0 0,0 1 1,1-1-1,-1 0 0,0 0 0,1 1 1,-1-1-1,0 0 0,1 0 0,-1 0 1,0 0-1,1 0 0,-1 0 0,0 1 1,1-1-1,-1 0 0,0 0 0,1 0 1,-1 0-1,1 0 0,-1 0 0,1-1 1,7 1-6208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45.6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9 234 7687,'0'15'16518,"-2"5"-9559,-3 46-6118,5-62-106,-1 1-731,1-1 0,0 1-1,0-1 1,0 1 0,0 0 0,1-1-1,-1 1 1,3 6 0,-2-10-4,-1-1-1,0 1 1,1 0 0,-1-1 0,1 1 0,-1-1 0,1 1 0,-1 0-1,1-1 1,-1 0 0,1 1 0,-1-1 0,1 1 0,0-1-1,-1 0 1,1 1 0,0-1 0,-1 0 0,1 1 0,0-1 0,-1 0-1,2 0 1,26-7-3,-17-1 3,0 0 0,0-1 0,-1 0 0,0-1 0,-1 0 0,0 0 0,0-1 0,-1 0 0,9-17 0,-24 69 0,4-34 0,1 0 0,-1 0 0,1 1 0,1-1 0,-2 15 0,3-22 0,1 1 0,-1-1 0,0 1 0,1-1 0,-1 0 0,0 1 0,1-1 0,-1 1 0,1-1 0,-1 0 0,1 0 0,-1 1 0,1-1 0,-1 0 0,1 0 0,-1 0 0,1 1 0,-1-1 0,1 0 0,-1 0 0,1 0 0,-1 0 0,1 0 0,0 0 0,-1 0 0,1 0 0,-1 0 0,1 0 0,-1-1 0,1 1 0,-1 0 0,1 0 0,-1 0 0,1-1 0,-1 1 0,1 0 0,0-1 0,21-7 0,16-17 0,-32 20 0,0 0 0,0 0 0,0 1 0,1 0 0,0 1 0,0-1 0,0 1 0,0 0 0,1 1 0,-1 0 0,8-1 0,-13 7 0,-1 1 0,0 0 0,0 0 0,0 0 0,-1 0 0,1 0 0,-1 0 0,-1 0 0,0 6 0,1-4 0,0-5 0,0-1 0,-1 1 0,1 0 0,0 0 0,1 0 0,-1-1 0,0 1 0,0 0 0,1 0 0,-1-1 0,1 1 0,-1 0 0,1-1 0,0 1 0,0-1 0,0 1 0,0-1 0,0 1 0,0-1 0,0 1 0,0-1 0,0 0 0,1 0 0,1 2 0,-1-3 0,1 1 0,-1-1 0,0 0 0,1 0 0,-1 0 0,0 0 0,1 0 0,-1-1 0,0 1 0,0-1 0,1 1 0,-1-1 0,0 0 0,0 0 0,0 0 0,0 0 0,0 0 0,0 0 0,0-1 0,2-1 0,13-9-145,-10 6-23,0 0 0,1 1 0,0 0 0,0 0 1,0 1-1,1 0 0,-1 0 0,1 1 0,0 0 1,12-2-1,-21 6 161,1-1 1,-1 1-1,0-1 0,1 1 1,-1-1-1,0 1 0,1 0 1,-1-1-1,0 1 1,0 0-1,1 0 0,-1-1 1,0 1-1,0 0 0,0-1 1,0 1-1,0 0 1,0 0-1,0-1 0,0 1 1,0 0-1,-1-1 0,1 1 1,0 0-1,0-1 1,-1 1-1,1 0 0,0-1 1,-1 1-1,0 0 0,-8 24 211,9-25-202,-1 1 20,1-1 1,0 1 0,-1-1 0,1 1-1,0 0 1,-1-1 0,1 1-1,0-1 1,0 1 0,-1 0-1,1-1 1,0 1 0,0 0 0,0-1-1,0 1 1,0-1 0,0 1-1,0 0 1,0-1 0,0 1-1,0 0 1,1-1 0,-1 1 0,0 1-1,13-7 246,17-20-132,-12 5-120,-1-1-1,-1 0 0,-1-1 0,-1-1 1,-1 0-1,-1-1 0,-1-1 0,-1 1 1,-2-2-1,0 1 0,-1-1 0,-2 0 1,2-28-1,-6 51-42,-11 39 444,2-12-371,1 1 0,1 1 0,2-1 1,0 1-1,1-1 0,2 1 0,1 0 1,4 42-1,1-52-46,0-1 0,1 0 0,1-1 0,15 25 0,-49-76 0,-40-74 0,59 96 0,1 0 0,1-1 0,0 1 0,1-1 0,1-1 0,0 1 0,1-1 0,-1-22 0,4 38 0,1 0 0,-1 0 0,0 1 0,0-1 0,1 0 0,-1 1 0,0-1 0,1 1 0,-1-1 0,0 0 0,1 1 0,-1-1 0,1 1 0,-1-1 0,1 1 0,-1-1 0,1 1 0,0-1 0,-1 1 0,1 0 0,0-1 0,-1 1 0,1 0 0,0 0 0,-1-1 0,1 1 0,0 0 0,-1 0 0,1 0 0,0 0 0,-1 0 0,1 0 0,0 0 0,0 0 0,32 2 0,-27-1 0,37 5-294,78 24-1,-78-18-1396,80 13-1,-40-20-5483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17521,'0'0'4164,"-16"84"-2083,7-42-799,2 4-193,3 5-32,4-1-417,0-2-512,5-3-416,11-10-1730,3-5-1345,-1-11-737,-10-7-2210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2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14894,'0'0'8488,"51"39"-7271,-1-37-64,11-2-576,3 0-481,-2 0-256,-4-8-1410,-12-3-1505,-15-4-1889,-12-5-1795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2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 18193,'0'0'961,"64"-22"609,-12 10-577,17 2-705,8-2-160,7 6-64,-2-1-128,-10 0-3267,-12 2-5189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3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15599,'0'0'10281,"3"74"-9095,-3-39-386,0 2-479,0-4-225,0-7-64,0-7-128,8-10-1089,2-9-705,8-1-512,1-22-802,1-10-1664,-2-5-4517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3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1 13325,'0'0'2370,"-19"74"-352,4-30-801,4 2-801,0 2 385,9-7 512,2-9-448,0-6-673,0-9-224,8-8-256,-2-9-481,-3-6-1921,-3-14-2627</inkml:trace>
  <inkml:trace contextRef="#ctx0" brushRef="#br0" timeOffset="1">1 125 15407,'0'0'8648,"83"31"-7912,-43-31-543,6 0-161,4-8-1474,-7-6-3811,-2-5-9737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4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11403,'0'0'11531,"0"80"-9674,0-44-992,0 2-352,0 1-321,0-5-256,3-4-1666,8-10-2818,2-10-4068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4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9833,'0'0'12775,"0"11"-11536,-21 199 3407,0-31-3423,18-135-2274,3 0 0,4 45 1,-4-87-600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4.8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0 100 15150,'0'0'9898,"63"22"-8425,-18-22-416,6 0-801,1-6-192,-2-7 0,-11-1 1,-3-4-898,-13-1-1185,-8-5-1890,-15-3-3395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5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19122,'0'0'7976,"88"1"-6919,-26 4-96,12-1-769,4-2-160,3-2-1666,-14 0-2818,-10 0-3427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5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0 20820,'0'0'2370,"-9"2"54,-6 0-2019,0 1 1,0 0 0,1 1-1,0 0 1,-1 2 0,2-1 0,-1 2-1,1 0 1,0 0 0,-19 15-1,29-19-241,0-1 5,0 0-1,1 1 1,-1-1-1,0 1 1,1 0-1,-1 0 0,1 0 1,0 0-1,0 1 1,0-1-1,1 0 1,-1 1-1,1-1 1,-2 5-1,4-7-168,-1-1 0,1 1 0,-1-1 0,0 1 0,1-1 0,-1 1 0,1-1 0,-1 1 0,1-1 0,-1 1 0,1-1 0,0 0 0,-1 1 0,1-1 0,-1 0 0,1 1 0,0-1 0,-1 0 0,1 0 0,0 0 0,-1 0 0,1 1 0,0-1 0,-1 0 0,1 0 0,0 0 0,1-1 0,28 1 0,-21 0 0,-3 0-125,-1-1-1,1 0 1,-1 0-1,1 0 1,-1-1-1,0 1 1,0-1-1,0-1 1,0 1-1,0-1 1,0 0 0,0 0-1,-1 0 1,1 0-1,-1-1 1,0 0-1,0 0 1,-1 0-1,1 0 1,-1-1 0,6-9-1,-9 14 123,0 0-1,0 0 1,-1 0-1,1 1 1,0-1-1,0 0 1,0 0-1,0 0 1,-1 0-1,1 0 1,0 0-1,0 0 1,0 0-1,0 0 1,-1 0-1,1 0 1,0 0 0,0 0-1,0 0 1,0 0-1,-1 0 1,1 0-1,0 0 1,0 0-1,0 0 1,0 0-1,-1-1 1,1 1-1,0 0 1,0 0-1,0 0 1,0 0-1,0 0 1,-1 0 0,1 0-1,0-1 1,0 1-1,0 0 1,0 0-1,0 0 1,0 0-1,0-1 1,0 1-1,0 0 1,0 0-1,0 0 1,0 0-1,-1-1 1,1 1-1,0 0 1,0 0-1,0 0 1,0 0 0,0-1-1,1 1 1,-1 0-1,0 0 1,0 0-1,0 0-4,-5 3 86,1 2 0,0-1 0,0 0 0,1 1 1,-1 0-1,1-1 0,0 2 0,0-1 0,1 0 1,-1 0-1,1 1 0,1-1 0,-1 1 0,1 0 1,0-1-1,0 1 0,0 0 0,1 0 0,0 11 1,1-15-67,0-1 0,0 0 0,0 0 1,0 1-1,0-1 0,0 0 0,0 0 0,0 0 1,0 0-1,1 0 0,-1 0 0,0-1 1,1 1-1,-1 0 0,0-1 0,1 1 0,-1-1 1,1 1-1,-1-1 0,1 0 0,-1 1 1,1-1-1,-1 0 0,1 0 0,-1 0 0,1 0 1,0 0-1,-1-1 0,1 1 0,-1 0 1,2-1-1,3 0 2,1 0 0,-1-1 1,0 0-1,0 0 0,0 0 1,7-4-1,44-37-543,-63 68 342,-12 12 313,12-27-116,0 1 0,1 0 0,0 1 0,1-1 0,0 1 0,1 0 0,0 0 0,1 0 0,0 0 0,1 0 0,0 16 0,1-28-108,1 1-1,-1-1 1,0 1 0,0-1-1,0 1 1,1-1 0,-1 1-1,0-1 1,1 1 0,-1-1-1,0 0 1,1 1 0,-1-1-1,0 0 1,1 1 0,-1-1-1,1 0 1,-1 1 0,1-1-1,-1 0 1,1 0 0,-1 1-1,1-1 1,-1 0 0,1 0-1,-1 0 1,1 0 0,-1 0-1,1 0 1,-1 0 0,1 0-1,-1 0 1,1 0 0,-1 0-1,2 0 1,19-7-6879,-2-10-3667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5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0 16143,'0'0'9898,"-29"66"-6727,16-37-513,6-4-1761,5-1-897,2-7-352,2-5-2467,10-5-4452,-1-4-6822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6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0 14606,'0'0'11146,"-16"60"-9704,10-20-321,0 16-64,-1 5-385,2 10-415,-2 3-193,6 0-32,0-3-32,1-8-449,0-9-480,0-13-480,0-10-1121,2-14-1186,5-12-2209</inkml:trace>
  <inkml:trace contextRef="#ctx0" brushRef="#br0" timeOffset="1">0 659 22133,'0'0'7271,"59"28"-6374,-20-28-193,5-4-447,4-11-193,-7-3-417,-5-1-736,-3 0 64,-14 1-672,-5-4-962,-9 2-1953,-5-4-4068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6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58 20531,'0'0'9001,"70"-28"-8553,-25 22-352,6-2-64,-2 2-544,-6 2-1410,-5 0-1153,-7 3-1857,-8 1-4357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6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13 175 22101,'0'0'3299,"-11"64"320,9-35-1633,2-3-993,0-4-480,0-5-449,3-4-545,6-8-1120,2-5-417,-4 0-1473,-1-14-1890,-4-10-3140</inkml:trace>
  <inkml:trace contextRef="#ctx0" brushRef="#br0" timeOffset="1">13 39 18546,'0'0'10345,"77"-21"-9544,-39 18-513,5 1-224,1 0-864,-5 0-1763,-7-1-1184,-3 2-449,-12-2-321,-10 2-3106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7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19571,'0'0'7943,"93"1"-7559,-48-9-352,2 2-928,-7 2-1667,-7 4-2177,-12 0-3236</inkml:trace>
  <inkml:trace contextRef="#ctx0" brushRef="#br0" timeOffset="1">61 171 1730,'0'0'28282,"34"46"-28121,5-53-226,3-4-607,0 5-321,-6-2-1089,3 3-1762,-5 0-2786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7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 23542,'0'0'5061,"-12"54"-4997,23-43-865,5-3-2818,3-5-2018,-1-3-4517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8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13613,'0'0'8968,"-31"64"-6437,31-50-706,0-2-1152,6-5-96,13-2-321,3-5-256,6 0-2498,0-15-4261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8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21845,'0'0'5893,"-14"62"-5765,14-31 0,0 3-95,0-1-1,6-3-449,5 0-1088,0-3-1378,-5-6-1954,-6-2-3010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8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83 534 14606,'0'0'9417,"60"-11"-8360,-17 1-96,11-3 64,3-2-417,4-1-576,-9-1 32,-4 1-640,-13-1-1506,-12 2-1570,-18-1-1825,-5 0-4644</inkml:trace>
  <inkml:trace contextRef="#ctx0" brushRef="#br0" timeOffset="1">1 131 18065,'0'0'5573,"91"-40"-4323,-33 29-354,9-2-223,2 0-513,-5 3-192,-7-3-1185,-11 1-1794,-14 2-1441,-11 1-4196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9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0 11050,'-2'12'5686,"-1"1"-4520,-1 3 245,1 0 1,1 0-1,-2 27 1,4-40-1328,0-1 1,-1 1 0,1 0-1,1-1 1,-1 1-1,0-1 1,1 1 0,-1-1-1,1 1 1,0-1-1,-1 1 1,1-1 0,1 1-1,-1-1 1,0 0-1,0 1 1,1-1 0,0 0-1,-1 0 1,1 0-1,0 0 1,0-1 0,0 1-1,0 0 1,0-1-1,0 0 1,0 1 0,1-1-1,-1 0 1,0 0-1,1 0 1,2 1 0,1-1-43,0-1 1,0 1 0,0-1 0,0 0 0,0 0 0,0-1 0,0 0 0,0 0 0,0 0-1,0-1 1,0 0 0,0 0 0,9-5 0,-1-2-3,-1 0 1,0-1-1,19-18 1,18-14 371,-50 42-374,0-1 0,0 1-1,1 0 1,-1 0 0,0 0 0,0 0-1,1-1 1,-1 1 0,0 0 0,0 0-1,1 0 1,-1 0 0,0 0 0,0 0 0,1 0-1,-1 0 1,0-1 0,1 1 0,-1 0-1,0 0 1,0 0 0,1 1 0,-1-1-1,0 0 1,1 0 0,-1 0 0,0 0-1,0 0 1,1 0 0,-1 0 0,0 0 0,0 0-1,1 1 1,-1-1 0,0 0 0,1 1-1,3 12 473,-4 27-474,0-30 178,0-10-219,0 16 87,0-1 0,1 0 0,1 1 0,0-1 0,5 15 0,-7-28-103,1 1 1,0-1 0,0 0-1,0 1 1,0-1 0,1 0 0,-1 0-1,0 0 1,1 0 0,0 0-1,-1 0 1,1 0 0,0-1-1,0 1 1,0-1 0,3 3-1,-2-3-95,-1-1 0,1 1 0,0-1 0,-1 1 0,1-1 0,-1 0 0,1 0 0,0 0 0,-1-1 0,1 1 1,-1 0-1,1-1 0,-1 0 0,1 0 0,-1 1 0,1-1 0,-1-1 0,0 1 0,4-3 0,16-13-3787,0-7-2263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9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89 20147,'0'0'8451,"-6"12"-7373,-15 38-368,20-48-668,1 1-1,0 0 1,-1 0-1,1-1 1,0 1-1,0 0 1,0-1-1,1 1 1,-1 0-1,1 0 1,-1-1-1,1 1 1,0-1-1,0 1 1,0-1-1,1 1 1,-1-1-1,0 1 1,1-1-1,0 0 1,-1 0-1,1 0 1,0 0 0,0 0-1,3 2 1,2 1-37,0 1 0,0-1 0,1 0 0,0 0 0,13 4 0,-18-7-4,0 0-1,1-1 0,0 0 0,-1 1 0,1-2 1,0 1-1,0 0 0,-1-1 0,1 1 0,0-1 1,0 0-1,0 0 0,-1-1 0,1 1 0,0-1 1,0 0-1,-1 0 0,1 0 0,0-1 0,-1 1 1,1-1-1,-1 1 0,0-1 0,0-1 0,1 1 1,4-5-1,-4 2 23,0 0 1,0 0 0,-1-1 0,0 1-1,0-1 1,0 0 0,-1 0-1,0 0 1,0 0 0,0 0-1,-1 0 1,0 0 0,0-1-1,0 1 1,-1-9 0,0 11 15,-3-35 463,3 38-495,0 1-1,0-1 1,0 1-1,0-1 1,-1 0-1,1 1 1,0-1-1,0 0 1,0 1-1,-1-1 1,1 1-1,0-1 1,-1 0-1,1 1 1,0-1-1,-1 1 1,1-1-1,-1 1 1,1-1-1,-1 1 1,1 0-1,-1-1 1,1 1-1,-1 0 1,1-1-1,-1 1 1,0 0-1,1 0 1,-1-1-1,0 1 1,1 0-1,-1 0 1,1 0-1,-1 0 1,0 0-1,1 0 1,-1 0-1,0 0 1,1 0-1,-1 0 1,0 0-1,1 0 1,-1 0-1,0 1 1,1-1-1,-1 0 1,1 1-1,-1-1 1,1 0-1,-1 1 1,0-1 0,0 1-1,0 0-6,1 0 0,-1 0 0,0 0 0,1 0 0,-1 0 0,1 0 0,-1 0 0,1 0 0,-1 0 0,1 0 0,0 0 0,-1 0 0,1 1 0,0-1 0,0 0 0,0 0 0,0 0 0,0 0 0,0 0 0,0 1 0,0-1 0,1 0 0,-1 0 0,1 2 0,13 26 0,-8-25 0,-1 1 0,1-1 0,0-1 0,0 1 0,1-1 0,-1 0 0,1 0 0,-1-1 0,1 0 0,0 0 0,0-1 0,0 0 0,0 0 0,0 0 0,0-1 0,0 0 0,0-1 0,1 1 0,-1-1 0,0-1 0,-1 1 0,1-1 0,0 0 0,0-1 0,-1 0 0,1 0 0,-1 0 0,0-1 0,0 0 0,0 0 0,-1 0 0,1-1 0,-1 0 0,8-9 0,-8 6 0,0 1 0,0-1 0,-1-1 0,0 1 0,-1 0 0,1-1 0,-2 0 0,1 0 0,-1 0 0,1-18 0,-3 27 0,0 0 0,0-1 0,0 1 0,0 0 0,0-1 0,0 1 0,0 0 0,-1-1 0,1 1 0,0 0 0,0-1 0,0 1 0,-1 0 0,1 0 0,0-1 0,0 1 0,-1 0 0,1 0 0,0-1 0,-1 1 0,1 0 0,0 0 0,-1 0 0,1 0 0,0-1 0,-1 1 0,1 0 0,0 0 0,-1 0 0,1 0 0,0 0 0,-1 0 0,1 0 0,0 0 0,-1 0 0,1 0 0,0 0 0,-1 0 0,1 0 0,-1 0 0,1 1 0,0-1 0,-1 0 0,1 0 0,0 0 0,0 0 0,-1 1 0,1-1 0,-1 0 0,-18 11 0,11-3 0,1 0 0,0 1 0,0-1 0,0 1 0,1 1 0,1-1 0,0 1 0,-6 15 0,8-18 0,0 1 0,1-1 0,-1 1 0,2-1 0,-1 1 0,1 0 0,1-1 0,-1 1 0,1 0 0,0 0 0,1-1 0,0 1 0,2 9 0,-1-14-65,0 0 0,-1 1 1,1-1-1,1 0 0,-1 0 0,0 0 0,1 0 0,0-1 1,-1 1-1,1-1 0,0 1 0,0-1 0,1 0 0,-1 0 1,0-1-1,1 1 0,-1-1 0,1 1 0,-1-1 1,1 0-1,0 0 0,4 0 0,10 2-1089,1-1-1,38 0 1,-54-2 978,2 0-976,-1 0 0,1 0 0,-1 0 0,1-1 0,-1 0 0,1 0 0,-1 0 0,1 0 0,6-4 0,11-8-9232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0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236 20 16624,'0'0'3576,"-9"-4"81,3 1-3365,0 1-1,-1 0 1,1 0-1,0 0 1,-1 0-1,1 1 1,-1 0-1,1 1 1,-1-1-1,0 1 0,1 1 1,-1-1-1,1 1 1,-1 0-1,1 1 1,-1-1-1,1 1 1,0 0-1,-12 6 1,14-5-221,-47 30 250,49-31-317,-1 0 0,0 1-1,1-1 1,-1 1 0,1-1 0,0 1-1,0 0 1,0-1 0,0 1 0,0 0-1,1 1 1,0-1 0,-1 0-1,0 6 1,2-9-8,0 1-1,0 0 1,0 0-1,1 0 0,-1 0 1,0 0-1,0-1 1,1 1-1,-1 0 1,1 0-1,-1-1 1,1 1-1,-1 0 1,1-1-1,-1 1 0,1 0 1,0-1-1,-1 1 1,1-1-1,0 1 1,0-1-1,-1 1 1,1-1-1,0 1 1,0-1-1,0 0 0,0 0 1,-1 1-1,1-1 1,1 0-1,35 7-164,-26-5 63,33 6-561,-23-6 111,0 1 0,0 1 0,-1 2 0,0-1 0,0 2 0,-1 1 0,35 18 1,-54-25 635,1-1 0,0 0 1,0 1-1,0 0 1,0-1-1,0 1 0,-1-1 1,1 1-1,0 0 0,-1 0 1,1-1-1,0 1 1,-1 0-1,1 0 0,-1 0 1,1 0-1,-1 0 1,1 0-1,-1 0 0,0 0 1,0 0-1,1 0 0,-1 0 1,0 0-1,0 0 1,0 0-1,0 0 0,0 0 1,0 0-1,0 0 1,0 0-1,-1 0 0,1 0 1,0 0-1,-1 0 1,1 0-1,-1-1 0,1 1 1,-1 0-1,1 0 0,-1 0 1,1 0-1,-1-1 1,0 1-1,1 0 0,-1 0 1,0-1-1,0 1 1,0-1-1,0 1 0,1-1 1,-1 1-1,-1 0 0,-7 4 519,0 0 0,0 0 0,-20 6-1,26-10-756,-19 7 48,0 0 1,-1-2-1,1 0 1,-1-2-1,-36 3 1,58-6 26,1-1 0,0 0 0,-1 0 0,1-1 0,0 1 0,-1 0 1,1 0-1,-1 0 0,1 0 0,0 0 0,-1 0 0,1 0 0,0 0 0,-1-1 0,1 1 1,0 0-1,-1 0 0,1-1 0,0 1 0,0 0 0,-1 0 0,1-1 0,0 1 0,0 0 0,-1-1 1,1 1-1,0 0 0,0-1 0,0 1 0,0 0 0,-1-1 0,1 1 0,0 0 0,0-1 0,0 1 1,0-1-1,0 1 0,0 0 0,0-1 0,0 1 0,0 0 0,0-1 0,0 1 0,0-1 0,1 1 1,-1 0-1,0-1 0,0 1 0,0 0 0,0-1 0,1 1 0,-1 0 0,0-1 0,13-20-3971,11-7-1845,8-2-2060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0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0 18674,'0'0'8141,"-11"12"-7068,-3 4-672,1 1 0,1 0 0,0 1 0,1 0 0,1 1 1,-9 23-1,12-17-279,0 0 1,2 0-1,1 0 0,1 1 1,1-1-1,1 1 1,1 0-1,2 0 0,0-1 1,2 1-1,1-1 1,0 0-1,11 26 0,-16-50-118,0 0-1,0-1 0,0 1 0,0-1 1,1 1-1,-1 0 0,0-1 0,0 1 0,0 0 1,1-1-1,-1 1 0,0-1 0,1 1 1,-1-1-1,1 1 0,-1-1 0,0 1 1,1-1-1,-1 1 0,1-1 0,-1 0 1,1 1-1,-1-1 0,1 0 0,0 1 1,0-1-1,5-14 116,-3-30 32,-3 22-151,0 0 0,-2 1 0,-7-35 0,8 50 0,-1 0 0,0 0 0,0 0 0,0 0 0,-1 0 0,0 1 0,0-1 0,0 1 0,-1 0 0,1-1 0,-1 2 0,-1-1 0,1 0 0,-1 1 0,0 0 0,0 0 0,-6-3 0,-7 1 0,11 13 0,8-6 0,-1 1 0,0-1 0,0 0 0,1 0 0,-1 0 0,1 0 0,-1 1 0,1-1 0,-1 0 0,1 0 0,0 0 0,0 0 0,-1 0 0,1 0 0,0-1 0,0 1 0,0 0 0,0 0 0,0 0 0,0-1 0,0 1 0,0-1 0,0 1 0,2 0 0,10 4-26,1-1 0,-1-1 1,1 0-1,0 0 0,0-2 0,0 1 1,0-2-1,0 0 0,21-3 0,-4-1-36,-1-2 0,0 0-1,36-14 1,-51 14 74,-12 4 31,1 0 0,0 1 0,0-1 0,1 1 0,-1 0 0,0 0 1,0 0-1,1 1 0,-1-1 0,6 1 0,-9 4-41,0 0 0,0 0 1,0 0-1,-1-1 0,1 1 0,-1 0 1,0 0-1,0 0 0,-1 8 1,0-5-5,1 9 2,0-12 0,-1-1 0,1 1 0,0 0 0,1-1 0,-1 1 0,0-1 0,1 1 0,2 6 0,-2-9 0,0 0 0,0 0 0,0 1 0,0-1 0,0 0 0,0 0 0,0 0 0,1 0 0,-1 0 0,0-1 0,1 1 0,-1 0 0,1-1 0,-1 1 0,1-1 0,-1 1 0,1-1 0,-1 1 0,1-1 0,-1 0 0,1 0 0,0 0 0,-1 0 0,4-1 0,8 0-10,0 0-1,0-2 1,0 0 0,0 0-1,0-1 1,14-7-1,-14 6-5,0 0 0,0 1-1,0 0 1,0 1 0,1 0-1,17 0 1,-30 3 17,0 0 0,0 0 0,0 1 0,0-1 0,0 0 0,0 1 0,0-1 0,0 1 0,0-1 0,0 1 0,0-1 0,0 1-1,0 0 1,0-1 0,0 1 0,0 0 0,-1 0 0,1 0 0,0 0 0,-1 0 0,1 0 0,0 0 0,-1 0 0,1 0 0,-1 0 0,0 0 0,1 0 0,-1 0 0,0 0 0,1 0 0,-1 0-1,0 0 1,0 1 0,0-1 0,0 0 0,0 0 0,-1 1 0,-6 58 114,3-31-79,4-28-36,0 0 0,0-1 0,0 1 0,0-1 0,0 1 0,0-1 0,1 1 0,-1-1 0,0 1 0,0-1 0,0 0 0,1 1 0,-1-1 0,0 1 0,0-1 0,1 1 0,-1-1 0,0 0 0,1 1 0,-1-1 0,1 0 0,-1 1 0,0-1 0,1 0 0,-1 0 0,1 1 0,-1-1 0,1 0 0,-1 0 0,1 0 0,0 1 0,22-2 0,21-13 0,-5-3 0,-20 7 0,0 2 0,0 0 0,1 1 0,0 1 0,0 1 0,40-6 0,-59 12 0,0-1 0,-1 1 0,1-1 0,0 1 0,0 0 0,0-1 0,0 1 0,-1 0 0,1 0 0,0-1 0,-1 1 0,1 0 0,0 0 0,-1 0 0,1 0 0,-1 0 0,0 0 0,1 0 0,-1 0 0,0 0 0,1 0 0,-1 0 0,0 0 0,0 0 0,0 0 0,0 0 0,0 0 0,0 0 0,-1 2 0,0 39 0,1-37 0,-2 8 0,2 16 0,0-28 0,1 0 0,-1 0 0,1 0 0,-1-1 0,0 1 0,1 0 0,0 0 0,-1-1 0,1 1 0,-1 0 0,1-1 0,0 1 0,-1-1 0,1 1 0,0-1 0,0 1 0,-1-1 0,1 0 0,0 1 0,0-1 0,0 0 0,0 1 0,0-1 0,-1 0 0,1 0 0,0 0 0,0 0 0,0 0 0,0 0 0,1 0 0,12-1-852,-1 0 0,0-1 0,1 0-1,-1-1 1,0-1 0,0 0 0,18-9 0,5-2-6584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1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0 101 21396,'0'0'9737,"14"2"-9096,-7-1-568,20 4 13,1-2 0,-1-1 0,39-2 0,-59-1-113,0 0 0,0 0 0,1 0-1,-1-1 1,0 0 0,0 0 0,-1-1-1,12-6 1,-15 7-4,0 1-1,-1-1 1,0 0 0,1 0-1,-1 0 1,0-1 0,0 1-1,0 0 1,-1-1 0,1 0-1,0 1 1,-1-1-1,0 0 1,0 0 0,0 1-1,0-1 1,0 0 0,0 0-1,-1 0 1,1 0 0,-1-5-1,0 7 20,0 0-1,0-1 1,0 1-1,0 0 1,0 0-1,0 0 0,0 0 1,-1 0-1,1-1 1,0 1-1,-1 0 1,1 0-1,-1 0 1,1 0-1,-1 0 1,0 0-1,1 0 1,-1 0-1,0 1 0,0-1 1,1 0-1,-1 0 1,0 1-1,0-1 1,0 0-1,-2 0 1,1 0-2,-1 0 1,0 0 0,0 1 0,0-1-1,1 1 1,-1-1 0,0 1-1,0 0 1,0 0 0,-4 1-1,-1 1 21,0-1 0,1 1-1,-1 0 1,1 0-1,0 1 1,0 0-1,-11 7 1,11-4 67,-1 0-1,1 0 1,0 1 0,0 0 0,1 0-1,-6 9 1,9-12-6,1 0 0,0 0 0,0 0 0,0 1 0,0-1 1,0 0-1,1 1 0,0-1 0,0 1 0,0-1 0,1 1 0,-1 0 0,1-1 0,1 8 0,0-9-54,-1-1-1,1 0 0,0 0 0,0 0 1,1 0-1,-1 0 0,0 0 0,1 0 1,-1-1-1,1 1 0,-1 0 1,1-1-1,0 1 0,0-1 0,0 0 1,0 1-1,0-1 0,0 0 0,0 0 1,0 0-1,0-1 0,0 1 1,1 0-1,-1-1 0,0 1 0,1-1 1,2 0-1,12 2-86,0-1-1,28-1 1,-28 0-207,5-2-356,1 0-1,-1-2 1,0 0-1,0-2 1,32-12-1,-25 8 756,57-12-1,-85 22-47,0-1 0,0 1 0,0 0 0,1-1-1,-1 1 1,0 0 0,0 0 0,0 0 0,0 0 0,0 0 0,0 0-1,0 0 1,0 1 0,0-1 0,1 0 0,-1 1 0,0-1 0,0 0-1,0 1 1,0-1 0,-1 1 0,1 0 0,0-1 0,0 1 0,0 0 0,0-1-1,0 1 1,0 1 0,1 29 1965,-2-15-2054,-1-14 21,1 0 0,0 0-1,0 0 1,0 1 0,0-1-1,0 0 1,0 0 0,1 0-1,-1 0 1,1 0 0,-1 0-1,1 0 1,0 0 0,0 0-1,0 0 1,0 0 0,0 0-1,0 0 1,2 1 0,1-1-4,-1-1 0,0 0 0,1 0 0,-1 0 0,1-1 0,0 1 0,-1-1 0,1 0 0,-1 0 0,6-1 0,-1 1 1,3 0-754,-1-1 0,1 0 0,-1-1 0,20-5 0,-14 1-1583,0 0 0,0-1 0,0-1 0,20-14 0,1-5-7800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1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1 16303,'0'0'11547,"3"10"-11328,-1 3-155,0-1-1,0 0 0,-1 1 1,-1-1-1,-1 1 1,1-1-1,-5 21 0,-10 76-871,16-36-5227,2-63 6006,5-3-5342,-8-8 5205,0 1 0,1 0 0,-1 0 0,0 0 0,1 0-1,-1 0 1,0-1 0,1 1 0,-1 0 0,0 0 0,0 0-1,1-1 1,-1 1 0,0 0 0,0 0 0,0-1 0,1 1 0,-1 0-1,0-1 1,0 1 0,0 0 0,0-1 0,0 1 0,0 0-1,0 0 1,1-1 0,-1 1 0,0 0 0,0-1 0,0 1 0,0 0-1,0-1 1,0 1 0,-1 0 0,1-1 0,0 1 0,0 0-1,0-1 1,0 1 0,0 0 0,0-1 0,-1 1 0,1 0-1,0-1 1,0 1 0,0 0 0,-1 0 0,1-1 0,0 1 0,0 0-1,-1 0 1,1-1 0,-8-8 198,0 0 0,-1 1 1,1 0-1,-2 0 0,1 1 0,-1 0 0,0 0 0,-20-9 0,10 5 1158,8 4 235,-50-34 6092,59 39-6607,0-1-1,0 0 1,0 0 0,1 0 0,-1 0 0,1 0 0,-1-1 0,-2-6 0,5 10-808,0-1 0,0 1 0,0-1 0,0 1 0,0-1 0,0 1 0,0-1 0,0 1 1,0-1-1,0 1 0,1-1 0,-1 1 0,0-1 0,0 1 0,1-1 0,-1 1 0,0-1 0,1 1 0,-1-1 1,0 1-1,1 0 0,-1-1 0,0 1 0,1 0 0,-1-1 0,1 1 0,-1 0 0,1-1 0,-1 1 0,1 0 1,-1 0-1,1 0 0,-1 0 0,1-1 0,-1 1 0,1 0 0,-1 0 0,1 0 0,0 0 0,27-4 511,-25 4-377,131-4 1139,2 0-1979,-45-11-3738,-31 0-3970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4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339 5 9833,'0'0'6684,"-10"-1"-3753,1-1-2668,-1 1 0,1 1 0,0-1 1,-1 2-1,1-1 0,0 1 0,0 1 1,-1 0-1,1 0 0,0 0 0,1 2 0,-15 5 1,10-1-49,0 0 1,1 1-1,0 0 1,1 0 0,-20 21-1,26-24-186,1 0 1,-1 0-1,1 0 0,0 1 0,0 0 1,0 0-1,1 0 0,0 0 0,1 0 1,0 0-1,0 1 0,0-1 0,0 10 1,2-15-28,0-1 1,0 1-1,1 0 1,-1-1-1,1 1 1,-1-1-1,1 1 1,0-1-1,-1 0 1,1 1 0,0-1-1,0 0 1,0 1-1,0-1 1,0 0-1,0 0 1,0 0-1,0 0 1,1 0-1,-1 0 1,0 0-1,1 0 1,-1 0 0,0-1-1,1 1 1,-1-1-1,1 1 1,-1-1-1,1 1 1,0-1-1,1 0 1,63 7 180,-42-5-143,-10-1-191,0 1 1,0 1-1,0 0 0,-1 1 1,1 1-1,24 11 0,-35-14 152,0 0 0,1 0 0,-1 0 0,0 1-1,0-1 1,0 1 0,0 0 0,-1 0 0,1 0-1,-1 0 1,0 0 0,0 1 0,0-1 0,0 1-1,0-1 1,-1 1 0,1 0 0,-1 0 0,0 0-1,-1-1 1,1 1 0,-1 0 0,1 0 0,-1 0 0,0 0-1,0 0 1,-1 0 0,1 0 0,-2 4 0,0-2 218,0-1-1,-1 0 1,1 1 0,-1-1 0,0 0 0,0 0 0,0-1 0,-1 1 0,0-1 0,0 0 0,0 0 0,0 0 0,-1 0 0,0-1 0,1 1 0,-1-1 0,-10 4-1,0 1 232,-1-2-1,1 0 0,-1 0 0,0-1 0,-18 2 0,14-4-78,-1 0-1,-30-1 0,46-2-349,-1 0 0,1-1 0,0 1 0,0-2 0,-1 1 0,-8-4-1,12 5-44,1-1 0,-1 0-1,1 0 1,-1 0-1,1 0 1,0 0 0,0 0-1,-1 0 1,1 0 0,0 0-1,0 0 1,0-1-1,0 1 1,0-1 0,0 1-1,1 0 1,-1-1-1,0 1 1,1-1 0,-1 0-1,0-2 1,1 2-158,0 0 0,1 1 0,-1-1 0,0 0 0,1 0 0,-1 1 0,1-1 0,-1 0 0,1 1 0,0-1 0,0 0 0,-1 1 0,1-1 0,0 1 0,1-1 0,-1 1 0,0 0 0,0-1 0,1 1 0,-1 0 0,0 0 0,1 0 0,-1 0 0,1 0 0,0 0 0,-1 1 0,4-2 0,54-17-4869,-52 17 4276,42-8-4772,2-1-4126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5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97 18834,'0'0'8424,"-12"82"-7752,11-49-319,1-4-257,0-4-32,11-5-192,10-10-1602,3-10-160,8 0-1024,-1-17-1250,3-12-2338</inkml:trace>
  <inkml:trace contextRef="#ctx0" brushRef="#br0" timeOffset="1">298 1 15855,'0'0'6630,"-34"90"-5765,15-46 96,-1 5 320,7-6-352,5-4-673,8-6-192,0-9-480,0-9-2467,5-11-736,-1-4-2563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5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17008,'0'0'9001,"55"-5"-7272,-25 5-992,4 0-609,-1 1-64,-6 3-608,-1-3-3524,-8-1-4837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6.7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18001,'0'0'5990,"3"81"-5318,-3-47-351,0 2-257,0-2-32,0-1-609,2-3-1088,4-10-1346,-3-6-1281,1-10-2595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7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14 15887,'0'0'4986,"-10"-3"-2493,3 1-2218,-1-1 1,1 2-1,-1-1 0,0 1 1,1 0-1,-1 0 0,0 1 1,0 1-1,0-1 0,1 1 0,-1 0 1,0 1-1,-8 2 0,1 3-193,1 0 0,0 1 0,0 0 0,-18 15 0,28-20-85,0 0-1,0 0 1,0 1-1,1 0 1,-1 0-1,1 0 1,0 0-1,0 0 1,0 0-1,1 1 1,0-1-1,-1 1 1,2 0-1,-1 0 1,0 0-1,1 0 1,-1 9-1,2-13 4,0 1 0,1-1 0,-1 0 0,0 1 0,1-1 0,0 0 0,-1 1 0,1-1-1,0 0 1,-1 0 0,1 0 0,0 1 0,0-1 0,0 0 0,0 0 0,0 0 0,0-1 0,0 1-1,1 0 1,-1 0 0,0-1 0,0 1 0,1 0 0,-1-1 0,0 1 0,1-1 0,1 1-1,46 8 142,-36-7-97,5 1 57,-1-1-219,1 1-1,-1 0 1,1 2-1,-1 0 1,19 9-1,-33-13 135,0 0 0,0 1 0,0 0 0,0 0 0,-1-1 0,1 1 0,0 1-1,-1-1 1,0 0 0,0 1 0,1-1 0,-2 1 0,1 0 0,0-1 0,0 1 0,-1 0 0,1 0-1,-1 0 1,0 0 0,0 1 0,0-1 0,-1 0 0,1 0 0,-1 1 0,0-1 0,0 0-1,0 1 1,0-1 0,0 0 0,-1 0 0,1 1 0,-1-1 0,0 0 0,-2 6 0,0-4 120,1 0 1,-1 0 0,0-1 0,0 1 0,0-1-1,-1 1 1,1-1 0,-1 0 0,0-1 0,-1 1-1,1-1 1,0 1 0,-1-1 0,0-1-1,0 1 1,0-1 0,0 0 0,0 0 0,-9 3-1,4-3 98,-1 1 0,1-1-1,0-1 1,0 0-1,-1 0 1,1-1-1,-1 0 1,1-1-1,-17-3 1,26 4-256,-1 0 0,1-1-1,0 1 1,0-1 0,-1 1 0,1 0 0,0-1 0,0 0-1,0 1 1,0-1 0,0 0 0,0 0 0,0 1 0,0-1-1,0 0 1,-1-1 0,2 1-22,0 1 0,0-1 0,-1 0 0,1 1 0,0-1 1,0 1-1,0-1 0,0 0 0,0 1 0,0-1 0,0 1 0,0-1 0,0 0 0,0 1 0,0-1 1,0 1-1,1-1 0,-1 0 0,0 1 0,0-1 0,1 1 0,-1-1 0,1 0 0,0-1-201,1 0 1,-1 0-1,1 1 0,0-1 0,-1 1 0,1-1 0,0 1 0,0-1 1,0 1-1,1 0 0,-1 0 0,0 0 0,0 0 0,3 0 1,21-5-5020,6 0-1697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8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 44 16271,'0'0'12124,"-12"-9"-11435,-39-23-380,49 31-306,0 1 0,1-1 0,-1 1 0,0 0 0,1 0 1,-1-1-1,0 1 0,0 0 0,1 0 0,-1 1 0,0-1 0,0 0 0,1 1 0,-1-1 0,0 1 0,1-1 0,-1 1 0,1 0 0,-1 0 1,1-1-1,-1 1 0,1 0 0,-1 1 0,1-1 0,-2 1 0,-25 34 196,25-32-99,1-1-61,0-1-20,1 0 1,0 0 0,0-1 0,0 1 0,0 0 0,0 0 0,0 0-1,0 0 1,1 0 0,-1 0 0,1 0 0,-1 0 0,1 0 0,0 3-1,1-5 16,0 0 0,0 0 0,1 0 0,-1-1 0,0 1 0,0 0-1,1 0 1,-1-1 0,0 1 0,0-1 0,0 1 0,0-1-1,0 0 1,0 1 0,0-1 0,0 0 0,0 0 0,2-1-1,4-5 93,15-16-165,-21 17 206,-14 9 382,-17 6-91,28-9-432,0 0 0,0 0 0,-1 1 0,1-1 0,0 1 0,0-1 0,0 1 0,0 0 1,0 0-1,0 0 0,0 0 0,0 0 0,0 1 0,0-1 0,1 0 0,-1 1 0,0 0 0,1-1 0,0 1 0,-1 0 1,1 0-1,0-1 0,0 1 0,0 0 0,0 0 0,-2 4 0,-11 30-27,5-16 0,1 1 0,1 0 0,0 0 0,2 1 0,0 0 0,-2 33 0,7-54 0,0 0 0,0 0 0,0 0 0,1 0 0,-1 0 0,0 0 0,0 0 0,1 0 0,-1-1 0,1 1 0,-1 0 0,1 0 0,-1 0 0,1 0 0,0-1 0,-1 1 0,1 0 0,0 0 0,-1-1 0,1 1 0,0-1 0,0 1 0,0-1 0,0 1 0,0-1 0,1 1 0,36 5 0,-26-6 0,1-1 0,-1-1 0,0 0 0,12-3 0,34-20 0,-55 23 0,0 1 0,-1-1 0,1 0 0,-1 1 0,1-1 0,-1 0 0,0 0 0,0-1 0,0 1 0,0 0 0,0-1 0,0 1 0,-1-1 0,1 0 0,-1 1 0,0-1 0,0 0 0,1-4 0,-2 6 0,0 1 0,0-1 0,-1 0 0,1 0 0,0 0 0,-1 1 0,1-1 0,-1 0 0,1 1 0,-1-1 0,1 0 0,-1 1 0,0-1 0,1 1 0,-1-1 0,0 1 0,1-1 0,-1 1 0,0-1 0,1 1 0,-1 0 0,0-1 0,0 1 0,0 0 0,0 0 0,1-1 0,-1 1 0,0 0 0,0 0 0,0 0 0,0 0 0,1 0 0,-2 0 0,-39 0 0,33 0 0,1 0 0,0 0 0,0 0 0,0 0 0,0 1 0,0 0 0,0 1 0,0 0 0,0 0 0,1 0 0,-1 1 0,1 0 0,0 0 0,-1 0 0,1 1 0,-7 6 0,16-9 0,0 0 0,0 0 0,0 0 0,0-1 0,0 1 0,0-1 0,0 0 0,0 0 0,0 0 0,1 0 0,2-1 0,10-2 0,-1-1 0,0-1 0,1 0 0,-2-1 0,1-1 0,20-13 0,4-1 0,-38 24 0,0-1 0,0 1 0,-1 0 0,1-1 0,-1 1 0,0 0 0,0-1 0,0 1 0,0 3 0,-11 60 0,7-43 0,1 0 0,-1 28 0,4-51-46,0 1-1,0-1 1,0 1-1,1 0 1,-1-1-1,0 1 1,0-1-1,1 1 1,-1-1-1,0 1 1,1-1-1,-1 1 1,1-1-1,-1 1 1,0-1 0,1 1-1,-1-1 1,1 0-1,-1 1 1,1-1-1,-1 0 1,1 0-1,0 1 1,-1-1-1,1 0 1,-1 0-1,1 0 1,0 1-1,-1-1 1,1 0 0,-1 0-1,2 0 1,22-4-4459,-8-8-2621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8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0 22485,'0'0'7720,"-22"66"-6695,15-40-257,3 3-415,0-2-289,4-1-64,0-2-1378,0-5-1184,0-9-1826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9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76 18129,'0'0'2942,"-2"-10"234,-6-29-197,8 37-2875,-1 1 0,0-1 1,0 0-1,0 1 0,0-1 0,0 1 1,0 0-1,0-1 0,0 1 1,0 0-1,0 0 0,-1 0 0,1 0 1,-1 0-1,1 0 0,-1 0 1,1 0-1,-1 0 0,1 1 0,-1-1 1,0 1-1,1-1 0,-1 1 1,0 0-1,0-1 0,1 1 0,-1 0 1,0 0-1,0 0 0,1 1 1,-1-1-1,0 0 0,1 1 0,-1-1 1,-2 1-1,-3 1-86,0 0 0,0 0 0,1 1 0,-1 0 1,1 0-1,-9 6 0,2 1-18,0 0-1,0 1 1,1 1 0,1 0 0,-13 17 0,20-23-5,-1 1 0,1-1 0,0 1 0,1 0 0,0 0 1,0 0-1,0 1 0,1-1 0,0 1 0,1-1 0,0 1 0,0 0 0,0 10 0,1-16 4,1 1 0,-1-1-1,1 0 1,0 0-1,0 0 1,0 1-1,0-1 1,0 0 0,0 0-1,1 0 1,-1-1-1,1 1 1,-1 0-1,1 0 1,0-1 0,-1 1-1,1-1 1,0 0-1,0 1 1,0-1 0,0 0-1,5 2 1,57 18 34,-46-17-98,-5 0-114,3 0-30,-1 0 0,0 2 0,0-1 0,23 14 0,-36-18 223,1 0 0,-1 0 0,0 1 0,0-1 0,0 1 0,0 0 0,0-1 1,0 1-1,-1 0 0,1 0 0,0 0 0,-1 0 0,1 0 0,-1 1 0,0-1 0,0 0 0,0 1 0,0-1 0,0 1 0,-1-1 0,1 1 0,-1-1 0,1 1 0,-1-1 0,0 1 0,0-1 0,0 1 0,-1-1 0,1 1 0,0 0 0,-1-1 0,0 1 0,1-1 1,-1 0-1,0 1 0,-3 4 0,0-2 96,0 0 0,0 1 0,0-1 1,-1-1-1,0 1 0,0-1 0,0 1 1,-1-2-1,0 1 0,1 0 0,-1-1 1,-9 3-1,-2 1 156,-1 0 0,0-2 1,-23 5-1,31-8-273,0 0 0,-1-1 0,1 0 0,-1-1-1,-10-1 1,20 1-91,1 0 0,-1 0 0,0 0 0,1-1-1,-1 1 1,1 0 0,-1 0 0,1 0 0,0-1-1,-1 1 1,1 0 0,-1-1 0,1 1 0,-1 0-1,1-1 1,0 1 0,-1-1 0,1 1 0,0-1 0,-1 1-1,1-1 1,0 1 0,0-1 0,-1 1 0,1-1-1,0 1 1,0-1 0,0 1 0,0-1 0,0 1 0,0-1-1,0 1 1,0-1 0,0 1 0,0-1 0,0 1-1,0-1 1,0 0 0,0 1 0,0-1 0,1 1-1,-1-1 1,0 1 0,0-1 0,1 1 0,-1-1 0,0 1-1,1 0 1,-1-1 0,0 1 0,1-1 0,-1 1-1,1-1 1,21-24-8036,5 6-936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9.4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0 15086,'0'0'13581,"-11"70"-11979,3-38-449,1 4-353,-1-2-255,5 1-545,2-6 0,1-3 0,0-5-1057,1-6-512,5-7-193,2-8-993,-3 0-2402,1-12-2946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19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80 14990,'0'0'12428,"58"-44"-11563,-33 39-225,-2-1-415,3 1-161,-3 1-64,0 0-801,-5 1-1505,-5-2-1922,-4 2-2210</inkml:trace>
  <inkml:trace contextRef="#ctx0" brushRef="#br0" timeOffset="1">56 132 11883,'0'0'14798,"80"35"-14702,-44-39-96,-2 2-961,-9 2-1121,-12 0-1793</inkml:trace>
  <inkml:trace contextRef="#ctx0" brushRef="#br0" timeOffset="2">1 325 18578,'0'0'10121,"71"8"-9672,-29-20-353,1-1-96,0-1-1282,-4 0-1728,-7-1-2179,-3 0-3203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0.1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23734,'0'0'6791,"74"12"-7175,-48-9-2531,-5 0-2851,-4 1-3555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0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1 18481,'0'0'14286,"-25"40"-14286,28-40-2370,3-4-4164,2-11-11211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0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16720,'6'12'6971,"-6"21"-5605,0-24-244,-1 98 2620,0 0-3272,1-103-466,0-1-1,0 1 0,0-1 0,1 1 0,0-1 1,-1 0-1,1 1 0,0-1 0,1 0 0,-1 1 1,1-1-1,-1 0 0,1 0 0,0 0 0,0 0 1,3 3-1,-3-5-34,0 1 0,0-1 0,0 0 1,0 0-1,0 0 0,0 0 0,0 0 0,0 0 0,1 0 0,-1-1 1,0 1-1,1-1 0,-1 1 0,0-1 0,1 0 0,-1 0 1,0 0-1,1 0 0,-1-1 0,0 1 0,1-1 0,-1 1 1,0-1-1,0 0 0,4-1 0,-1-1-134,0 0 0,0-1-1,0 1 1,-1-1 0,0 0 0,0 0-1,0 0 1,0-1 0,0 1 0,-1-1-1,0 0 1,0 0 0,0 0-1,2-6 1,4-12-2298,14-44 1,-13 24-1269,4-47 0,-7 37 3232,-2 12 5817,-29 150-128,14-74-4301,2 1-1,2-1 1,-4 62-1,10-94-925,1 0 0,-1 0 0,0 0 0,1 0 0,-1 0 0,1 0 0,0 0 0,0 0 0,0 0 0,0-1 0,1 1 0,-1 0 0,1-1 0,0 1 0,0-1 0,-1 0 0,2 1 0,-1-1 0,0 0 0,0 0 0,1 0 0,4 2 0,15 6-2983,4-6-3369,-17-4-1122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0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89 17521,'0'0'13484,"64"-38"-13035,-9 31-257,13-1-128,1-2-544,-2 0-2852,-9-5-6020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1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12396,'0'0'18390,"4"11"-18053,3 23-227,-1 0 0,-1 0 1,-2 0-1,-2 65 0,-2-46-626,11 83 0,-16-140-7627,-8-15 4887,9 11 1010,-16-18-4309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1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10378,'0'0'17136,"67"-6"-16015,-25 11-737,4-2-319,2-3-290,-4 0-2593,-8 0-3941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1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98 17200,'0'0'8734,"-11"-4"-6049,5 2-2196,-44-14 1066,48 16-1531,0-1 0,0 1-1,0 0 1,0-1 0,-1 1 0,1 0 0,0 1 0,0-1 0,0 0-1,0 1 1,0-1 0,0 1 0,0-1 0,0 1 0,0 0-1,0 0 1,0 0 0,0 0 0,1 0 0,-1 0 0,0 1 0,1-1-1,-1 1 1,1-1 0,-2 3 0,0-1-1,1 1 0,0 0 0,0 0 0,0 0 0,0 0 0,1 0 0,-1 0 0,1 0 0,0 0 0,0 1 0,1-1 0,0 0 0,-1 1 0,1-1 0,1 0 0,-1 1 0,2 7 0,-1-9 1,0 0 0,1-1 0,-1 1 1,1 0-1,-1-1 0,1 0 0,0 1 0,0-1 1,0 0-1,0 0 0,0 0 0,1 0 1,-1 0-1,1-1 0,-1 1 0,1-1 0,-1 1 1,1-1-1,0 0 0,0 0 0,0 0 0,-1-1 1,1 1-1,0-1 0,0 1 0,5-1 1,-1 0-15,-1 1 1,1-1 0,0 0-1,-1-1 1,1 0 0,0 0-1,-1 0 1,1-1 0,-1 0-1,1 0 1,-1-1 0,0 1-1,0-1 1,0-1 0,0 1-1,-1-1 1,1 0 0,-1 0-1,0-1 1,0 0 0,-1 0 0,1 0-1,-1 0 1,0-1 0,-1 1-1,1-1 1,-1 0 0,0 0-1,-1 0 1,1-1 0,-1 1-1,0 0 1,-1-1 0,0 0-1,0 1 1,0-1 0,-1 0-1,0-10 1,0 14-11,-1 1 0,1-1 0,-1 1 0,0-1 0,0 1 0,0-1 0,0 1 0,0-1 0,0 1 0,-1 0 0,1 0 0,-1-1 0,0 1 0,0 0 0,1 0 0,-1 1 0,0-1 0,-1 0 0,1 1 0,0-1 0,0 1 0,-1 0 0,1 0 0,0 0 0,-1 0 0,1 0 0,-1 0 0,0 1 0,1-1 0,-1 1 0,0-1 0,1 1 0,-1 0 0,0 0 0,1 1 0,-1-1 0,1 0 0,-1 1 0,0 0 0,1-1 0,-1 1 0,1 0 0,-1 1 0,1-1 0,0 0 0,-1 0 0,1 1 0,0 0 0,0-1 0,-3 5 0,-16 19-1703,-1 18-5328,21-28-1307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2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0 447 13036,'0'0'18530,"11"1"-17505,-6-1-1007,1 0 1,0-1-1,0 0 0,0 0 1,0 0-1,-1 0 0,1-1 1,-1 0-1,1 0 0,-1-1 1,7-3-1,5-5-33,-1 0 1,25-24-1,-10 6 15,-1-1 0,-1-1 0,31-47 0,-44 56 0,-2 0 0,-1-2 0,-1 0 0,-1 0 0,-1-1 0,10-36 0,-20 61 0,0 0 0,0 0 0,0 0 0,0 0 0,0 0 0,0 0 0,0 0 0,0 0 0,-1 0 0,1 0 0,0 0 0,0 0 0,0 0 0,0 0 0,0 0 0,0 0 0,0 0 0,0 0 0,0 0 0,0 0 0,0 0 0,0 0 0,0 0 0,-1 0 0,1 0 0,0 0 0,0 0 0,0 0 0,0 0 0,0 0 0,0 0 0,0-1 0,0 1 0,-9 14 0,-8 22 0,1 0 0,3 0 0,1 1 0,2 0 0,1 1 0,2 0 0,-3 60 0,10-95-44,0 0 0,0 0 0,1 0-1,-1 1 1,1-1 0,0 0 0,0 0 0,0 0 0,0 0-1,1 0 1,-1 0 0,1-1 0,-1 1 0,1 0 0,0-1-1,0 1 1,3 2 0,12 17-1013,-16-22 876,-1 0 0,0 0 0,0 0 0,1 0 1,-1 1-1,0-1 0,0 0 0,0 0 0,0 0 0,1 1 1,-1-1-1,0 0 0,0 0 0,0 0 0,0 1 1,0-1-1,0 0 0,0 0 0,1 1 0,-1-1 1,0 0-1,0 0 0,0 1 0,0-1 0,0 0 1,0 0-1,0 1 0,0-1 0,-1 0 0,1 0 1,0 1-1,0-1 0,0 0 0,0 0 0,0 1 0,0-1 1,0 0-1,0 0 0,-1 1 0,1-1 0,0 0 1,0 0-1,0 0 0,-1 0 0,1 1 0,0-1 1,0 0-1,0 0 0,-1 0 0,1 0 0,0 0 1,0 0-1,-1 1 0,1-1 0,0 0 0,0 0 0,-1 0 1,1 0-1,0 0 0,0 0 0,-1 0 0,1 0 1,0 0-1,0 0 0,-1 0 0,1 0 0,0 0 1,-1-1-1,-15 1-6727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12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79 9513,'0'0'18514,"-3"-53"-16945,40 52-768,11 0-193,10 1-480,5-2-128,-2 0-1409,0-6-3459,-6-3-9610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27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13837,'0'0'14574,"11"1"-13314,116 12-327,224 30 1123,-350-43-2055,0 0 0,0 0-1,1 0 1,-1 0 0,0 0 0,1 1-1,-1-1 1,0 1 0,0-1 0,0 1-1,1-1 1,-1 1 0,0 0 0,0-1-1,0 1 1,0 0 0,0 0 0,0 0-1,1 1 1,-2-1 0,0-1 1,0 1-1,0 0 0,0-1 1,-1 1-1,1 0 1,0-1-1,0 1 0,0 0 1,-1-1-1,1 1 0,0 0 1,-1-1-1,1 1 0,0-1 1,-1 1-1,1-1 0,-1 1 1,1-1-1,-1 1 0,1-1 1,-1 1-1,0-1 0,0 1 1,-50 26 55,47-25-56,-140 50-1,92-35 0,-81 38 0,132-55 2,1 0 1,-1 0-1,1 0 0,-1 1 1,1-1-1,-1 0 0,1 0 1,-1 0-1,1 0 0,-1 1 1,1-1-1,-1 0 1,1 0-1,-1 1 0,1-1 1,0 0-1,-1 1 0,1-1 1,0 1-1,-1-1 0,1 0 1,0 1-1,-1-1 0,1 1 1,0-1-1,0 1 0,0-1 1,-1 1-1,1-1 0,0 1 1,0-1-1,0 1 0,0-1 1,0 1-1,0-1 1,0 1-1,0-1 0,0 1 1,21 8 83,39-4-1055,-57-4 735,31-1-4837,1 0-3215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27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80 1057,'12'-6'4367,"11"-6"-3362,48-22 3765,5 6 6014,-70 30-4922,-10 5-4429,-11 7-1056,-40 29 364,-3-3 0,-1-2 0,-118 55 0,113-60-593,64-33-148,0 0 0,0 0 0,0 0 0,0 0 0,-1 0 0,1 0 0,0 0 0,0 0 0,0 0 0,-1 0 0,1 0 0,0 0 0,0 0 0,0 0 0,0 0 0,-1 0 0,1 0 0,0 0 0,0 0 0,0 1 0,0-1 0,-1 0 0,1 0 0,0 0 0,0 0 0,0 0 0,0 0 0,0 1 0,0-1 0,0 0 0,0 0 0,-1 0 0,1 1 0,0-1 0,0 0 0,0 0 0,0 0 0,0 0 0,0 1 0,0-1 0,0 0 0,0 0 0,0 0 0,0 1 0,0-1 0,0 0 0,0 0 0,0 0 0,0 0 0,1 1 0,-1-1 0,0 0 0,0 0 0,0 0 0,0 0 0,0 1 0,0-1 0,0 0 0,1 0 0,-1 0 0,18 5 0,29-3 0,-46-2 0,77 2-376,245 2-7448,-289-4-632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28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7 14221,'0'0'9610,"-14"-2"-8516,7 1-1006,1 0-28,0 0-1,0 0 1,1 1-1,-1 0 1,0 0 0,0 0-1,0 1 1,0-1-1,0 2 1,1-1-1,-1 0 1,1 1-1,-1 0 1,1 1-1,-11 5 1,-1 4 309,0 1-1,0 1 1,2 0 0,-1 1-1,-17 24 1,25-29-79,1 1-1,0-1 1,0 2-1,1-1 1,1 1-1,0 0 1,0 0-1,1 0 1,1 1-1,-3 14 1,6-24-272,-1-1 1,1 1-1,0-1 0,0 1 1,0 0-1,0-1 0,1 1 1,-1-1-1,1 1 1,0-1-1,-1 1 0,1-1 1,0 1-1,0-1 0,1 0 1,-1 1-1,0-1 0,1 0 1,0 0-1,-1 0 0,1 0 1,4 3-1,-2-2 24,1 0 0,0-1 0,-1 1-1,1-1 1,0 0 0,0-1 0,1 1 0,-1-1 0,0 0-1,10 0 1,0 0 23,0-1 1,0-1-1,0 0 0,0-1 0,0-1 1,0 0-1,21-8 0,-23 5-65,-1 0 0,0 0 0,0-1 0,-1-1 0,0 0 0,0 0 0,0-1 0,13-15 0,-19 17 0,1 1 0,-1-1 0,-1 0 0,1-1 0,-1 1 0,0-1 0,-1 0 0,0 0 0,0 0 0,-1 0 0,0-1 0,0 1 0,-1-1 0,1-13 0,-2 19-3,0 1 1,-1-1-1,1 0 1,0 0-1,-1 0 1,1 1-1,-1-1 0,0 0 1,0 1-1,0-1 1,0 1-1,-1-1 0,1 1 1,-1-1-1,1 1 1,-1 0-1,0 0 1,0 0-1,0 0 0,0 0 1,0 0-1,-3-1 1,0 0-30,0 0 0,0 1 1,-1 0-1,1 0 1,-1 1-1,0-1 0,1 1 1,-1 0-1,0 1 1,-8-1-1,0 1-254,1 1-1,-1 0 1,0 1 0,0 1-1,1 0 1,-1 1 0,1 0-1,-21 10 1,-2 9-7855,10 2-10458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1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 84 14798,'0'0'2013,"8"-11"95,22-37 257,-30 48-2307,1-1 1,-1 1-1,1 0 1,-1-1-1,0 1 0,1-1 1,-1 1-1,0-1 0,1 1 1,-1-1-1,0 1 0,0-1 1,1 1-1,-1-1 0,0 1 1,0-1-1,0 0 0,0 1 1,0-1-1,0 1 1,0-1-1,0 0 0,0 1 1,0-1-1,0 1 0,0-1 1,0 0-1,0 1 0,0-1 1,-1 1-1,1-1 0,0 1 1,0-1-1,-1 1 0,1-1 1,0 1-1,-1-1 1,1 1-1,-1-1 0,1 1 1,0 0-1,-1-1 0,1 1 1,-1 0-1,1-1 0,-1 1 1,1 0-1,-1 0 0,0-1 1,0 1-1,-28 1 1140,26 0-1069,-10 1-76,2 1 0,-1 1 0,0 0-1,1 0 1,-1 1 0,1 1 0,1 0 0,-21 15 0,6-3-9,2 2 0,-31 32 0,47-45-6,1 0 0,0 0 0,1 1 0,-1 0 0,2 0-1,-8 16 1,11-23-37,0 1-1,1 0 1,-1-1-1,1 1 1,-1 0 0,1 0-1,0-1 1,0 1-1,0 0 1,0 0-1,0 0 1,0-1-1,0 1 1,0 0 0,1 0-1,-1 0 1,1-1-1,-1 1 1,1 0-1,0-1 1,0 1 0,0-1-1,0 1 1,0 0-1,0-1 1,0 0-1,0 1 1,0-1-1,1 0 1,-1 0 0,1 0-1,-1 0 1,1 0-1,-1 0 1,1 0-1,-1 0 1,1 0-1,0-1 1,0 1 0,-1-1-1,4 1 1,44 10 27,-38-10-68,-1 1 0,0 0 1,0 0-1,0 1 0,0 0 1,0 1-1,-1 0 0,1 0 0,-1 1 1,0 1-1,10 7 0,-17-11 44,-1 0 1,1 0-1,-1-1 0,0 1 0,1 0 0,-1 0 0,0 0 0,0 0 0,0 0 0,-1 1 1,1-1-1,-1 0 0,1 0 0,-1 0 0,1 1 0,-1-1 0,0 0 0,0 1 1,0-1-1,-1 3 0,0-1 76,0 0 0,-1 0-1,1-1 1,-1 1 0,0 0 0,0-1 0,0 1 0,-1-1 0,1 0 0,-5 5-1,-5 4 362,-1-1-1,-1-1 0,1 0 0,-20 10 0,19-12-62,0-1 0,-1 0 1,0-1-1,0-1 0,-29 6 0,39-10-290,-1 0 0,1-1 0,-1 1-1,1-1 1,-1-1 0,1 1 0,-1-1-1,1 0 1,-8-2 0,11 2-101,0 0-1,-1 0 1,1 0 0,0 0-1,0-1 1,0 1 0,0-1-1,0 1 1,0-1 0,0 0-1,0 0 1,1 0-1,-1 0 1,1 0 0,-1 0-1,1 0 1,0-1 0,0 1-1,0 0 1,-1-5 0,1 6-205,1-1 1,0 1-1,-1-1 1,1 0-1,0 1 1,0-1-1,0 1 0,0-1 1,0 0-1,0 1 1,1-1-1,-1 1 1,0-1-1,1 0 1,0 1-1,-1-1 1,1 1-1,0 0 1,-1-1-1,1 1 1,0 0-1,0-1 1,0 1-1,0 0 0,1 0 1,-1 0-1,0 0 1,0 0-1,1 0 1,-1 0-1,0 0 1,1 0-1,-1 1 1,1-1-1,-1 1 1,1-1-1,1 0 1,9-2-1855,0 0 0,1 1 0,24-2 0,-15 2-1078,24-4-4185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1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29 11755,'0'0'14574,"-11"-5"-12951,5 2-1453,3 1-152,1 1 1,0-1 0,-1 1-1,1 0 1,-1 0-1,1 0 1,-1 0-1,1 0 1,-1 1-1,0-1 1,1 1-1,-1-1 1,0 1-1,1 0 1,-1 0-1,0 0 1,0 1-1,1-1 1,-1 1-1,0-1 1,1 1-1,-1 0 1,1 0-1,-1 0 1,1 0-1,-1 0 1,-3 4-1,-3 4 37,0 0 0,1 1-1,0 0 1,0 1 0,1-1-1,1 1 1,0 1 0,1-1-1,0 1 1,0 0-1,1 0 1,1 0 0,0 1-1,1 0 1,0-1 0,0 18-1,2-29-49,0 1 1,0-1-1,0 0 0,0 1 0,0-1 0,1 0 0,-1 0 0,0 1 1,1-1-1,-1 0 0,1 0 0,-1 0 0,1 1 0,-1-1 0,1 0 1,0 0-1,0 0 0,-1 0 0,1 0 0,0 0 0,0 0 0,0-1 1,0 1-1,2 1 0,0-1 13,-1 0 1,1 0-1,-1-1 0,1 1 1,0-1-1,-1 1 0,1-1 1,0 0-1,-1 0 0,1 0 1,4-1-1,1-1 32,0 0 0,0 0 0,0 0-1,0-1 1,-1 0 0,1-1 0,9-6 0,0-2-16,0-1 1,-1-1 0,0-1 0,19-23 0,-29 31-12,-1 0 1,0 0-1,0-1 0,-1 0 1,0 1-1,0-1 1,-1-1-1,0 1 0,0 0 1,-1-1-1,0 0 1,0 1-1,0-13 1,-2 20-15,0 0 0,0 0 1,0 1-1,0-1 0,0 0 1,0 1-1,0-1 0,0 0 1,0 1-1,-1-1 0,1 0 1,0 1-1,0-1 1,-1 1-1,1-1 0,0 0 1,-1 1-1,1-1 0,-1 1 1,1-1-1,-1 1 0,1-1 1,-1 1-1,1-1 0,-1 1 1,1 0-1,-1-1 1,1 1-1,-1 0 0,0-1 1,1 1-1,-1 0 0,1 0 1,-1 0-1,0 0 0,1-1 1,-1 1-1,0 0 1,0 0-1,1 0 0,-1 0 1,0 0-1,1 1 0,-1-1 1,0 0-1,1 0 0,-1 0 1,1 0-1,-1 1 0,0-1 1,1 0-1,-1 1 1,1-1-1,-2 1 0,-1 1-16,-1-1 0,1 1-1,0 0 1,-1 1-1,1-1 1,0 0 0,0 1-1,-4 4 1,4-1-45,-1 0 0,1 1 0,0-1 0,0 1 1,1 0-1,0-1 0,0 1 0,-1 10 0,2-15-273,1 1 1,0 0-1,0-1 0,0 1 0,0 0 0,1-1 1,-1 1-1,1-1 0,-1 1 0,1-1 1,1 4-1,-1-5-131,-1 0-1,1 0 1,0 0 0,0 0 0,0 0 0,0 0-1,0 0 1,0 0 0,0 0 0,0 0 0,0 0-1,0-1 1,0 1 0,1-1 0,-1 1 0,0-1-1,0 1 1,1-1 0,-1 1 0,0-1 0,1 0-1,1 0 1,17 1-10861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2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17649,'0'0'3544,"11"-8"-624,4-2-1734,1 0-1,27-11 0,-39 19-1093,0 0 0,0 0 0,1 0-1,-1 1 1,0-1 0,1 1 0,-1 1 0,1-1-1,-1 0 1,1 1 0,0 0 0,-1 0 0,1 1-1,-1-1 1,1 1 0,0 0 0,-1 0 0,0 0-1,9 4 1,-11-3-85,-1 0 0,1 0 0,-1-1 0,1 1 0,-1 0 0,0 0 0,0 0 0,1 0 0,-2 1 0,1-1 0,0 0 0,0 0 0,-1 1 0,1-1 0,-1 0 0,0 1 0,1-1 0,-1 0 0,0 1 0,-1-1 0,1 0 0,0 1 0,-1-1 0,1 0 0,-1 1 0,-1 2 0,0 3 59,-1 0 1,0 1-1,-1-1 1,0-1-1,-8 14 0,-4 1 49,10-16-79,1 0 1,0 0-1,0 1 0,1 0 0,0 0 1,0 0-1,0 1 0,1-1 0,0 1 1,1-1-1,-3 12 0,5-18-32,0-1-1,0 1 0,1 0 0,-1-1 1,0 1-1,0 0 0,0-1 1,0 1-1,0 0 0,1-1 0,-1 1 1,0-1-1,1 1 0,-1 0 1,0-1-1,1 1 0,-1-1 0,1 1 1,-1-1-1,1 1 0,-1-1 0,1 0 1,-1 1-1,1-1 0,-1 0 1,1 1-1,0-1 0,-1 0 0,2 1 1,25 1 93,-19-3-64,0 0-1,-1-1 0,1 1 1,14-7-1,-11 3 0,-1-1-1,0-1 1,0 1-1,0-2 1,-1 1-1,0-1 1,0-1-1,-1 1 1,-1-1-1,1-1 1,-1 0 0,-1 0-1,0 0 1,0-1-1,-1 1 1,0-1-1,-1-1 1,0 1-1,-1-1 1,0 1-1,2-24 1,-6 34-16,1 0 0,0 0 0,0 1 0,0-1 0,-1 0 0,1 0 0,0 0 0,-1 1 0,1-1 0,-1 0 0,1 1 0,-1-1 0,1 0 0,-1 1 0,1-1 0,-1 0 0,0 1 0,1-1 0,-1 1 0,0-1 0,1 1 0,-1 0 0,0-1 0,0 1 0,0 0 0,1-1 0,-1 1 0,0 0 0,0 0 0,0 0 0,0 0 0,1 0 0,-1 0 0,0 0 1,0 0-1,0 0 0,0 0 0,0 0 0,1 0 0,-1 1 0,0-1 0,0 0 0,0 1 0,1-1 0,-1 0 0,0 1 0,1-1 0,-1 1 0,0-1 0,1 1 0,-1 0 0,0-1 0,1 1 0,-1 0 0,1-1 0,-1 1 0,1 0 0,0-1 0,-1 1 0,1 0 0,0 0 0,-1 0 0,1-1 0,0 1 0,0 0 0,0 1 0,-1 0-16,1 1 0,-1-1 0,1 0 0,0 1 0,0-1 0,0 1 0,0-1 0,0 0 0,1 1 0,-1-1 0,1 1 0,0-1 0,0 0 0,-1 0 0,1 1 0,1-1 0,-1 0 0,0 0 0,0 0 0,1 0 0,-1 0 0,1-1 0,0 1 0,3 3 0,-2-4 0,0 1 0,0-1 0,0 0 0,0 0 0,1 0 0,-1-1 0,0 1 0,0-1 0,1 1 0,-1-1 0,0 0 0,0-1 0,1 1 0,-1 0 0,0-1 0,0 0 0,0 0 0,6-2 0,0-1 0,-1-1 0,0 0 0,0 0 0,0 0 0,-1-1 0,0 0 0,0-1 0,0 0 0,-1 0 0,0 0 0,-1-1 0,1 0 0,6-14 0,-60 110 0,44-79 0,1 0 0,0 0 0,0 1 0,1-1 0,0 1 0,1-1 0,0 1 0,0-1 0,2 19 0,0-27 0,0 1 0,0-1 0,0 0 0,0 1 0,0-1 0,0 0 0,1 0 0,-1 1 0,0-1 0,1 0 0,-1 0 0,0-1 0,1 1 0,-1 0 0,1 0 0,0-1 0,-1 1 0,1-1 0,-1 1 0,1-1 0,0 0 0,-1 1 0,1-1 0,0 0 0,0 0 0,-1 0 0,1-1 0,2 1 0,52-9 0,-32 0 0,-1-1 0,-1-1 0,0-1 0,31-22 0,-29 18 0,0 2 0,1 0 0,33-13 0,-57 26 0,0 0 0,0 1 0,0-1 0,0 1 0,0-1 0,1 1 0,-1-1 0,0 1 0,0 0 0,0-1 0,0 1 0,1 0 0,-1 0 0,0 0 0,0 0 0,1 0 0,-1 0 0,0 1 0,0-1 0,0 0 0,1 0 0,-1 1 0,0-1 0,0 1 0,0-1 0,0 1 0,0 0 0,0-1 0,0 1 0,0 0 0,0 0 0,0-1 0,0 1 0,0 0 0,-1 0 0,1 0 0,1 2 0,-1 2 0,0 0 0,0 1 0,0-1 0,-1 1 0,0-1 0,0 0 0,-1 8 0,0 7 0,1-18 0,0-1 0,0 1 0,0-1 0,0 1 0,1-1 0,-1 0 0,0 1 0,1-1 0,-1 1 0,1-1 0,-1 0 0,1 1 0,-1-1 0,1 0 0,0 1 0,0-1 0,0 0 0,0 0 0,0 0 0,0 0 0,0 0 0,0 0 0,1 1 0,1-1 0,-1 0 0,1 0 0,0 0 0,-1 0 0,1-1 0,-1 1 0,1-1 0,0 0 0,0 0 0,-1 0 0,1 0 0,2 0 0,11-3 0,0 0 0,0-2 0,24-8 0,-26 8 0,6-2 0,-1 1 0,1 1 0,1 0 0,-1 2 0,34-2 0,-53 5-74,0 0-1,-1 0 1,1 0-1,-1 0 1,1 0-1,0 0 1,-1 0-1,1 1 1,0-1-1,-1 0 1,1 0-1,-1 0 1,1 1 0,-1-1-1,1 0 1,0 1-1,-1-1 1,1 0-1,-1 1 1,1-1-1,-1 1 1,0-1-1,1 1 1,-1-1-1,1 1 1,-1-1 0,0 1-1,0-1 1,1 1-1,-1 0 1,0-1-1,0 1 1,0-1-1,1 1 1,-1 0-1,0-1 1,0 1-1,0 0 1,0 0-102,0 0 1,0-1-1,0 1 0,-1 0 1,1-1-1,0 1 1,0 0-1,0-1 0,-1 1 1,1-1-1,0 1 1,-1 0-1,1-1 0,0 1 1,-1-1-1,1 1 0,-1-1 1,1 1-1,-1-1 1,1 1-1,-1-1 0,0 0 1,1 1-1,-1-1 1,1 0-1,-1 1 0,0-1 1,1 0-1,-1 0 1,0 0-1,1 0 0,-1 1 1,0-1-1,1 0 0,-1 0 1,0 0-1,1 0 1,-1-1-1,0 1 0,1 0 1,-1 0-1,0 0 1,1 0-1,-1-1 0,0 1 1,1 0-1,-1-1 0,1 1 1,-1 0-1,1-1 1,-1 1-1,1-1 0,-1 1 1,1-1-1,-1 1 1,1-1-1,-1 0 0,-13-15-10404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2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18353,'0'0'6759,"61"37"-7528,-28-21-2562,5-1-4997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3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281 0 16239,'0'0'12343,"-9"7"-11270,-28 25-160,35-29-867,0 0 1,0-1 0,1 1 0,-1 0-1,1 0 1,-1 0 0,1 0 0,0 1-1,1-1 1,-1 0 0,0 0 0,1 1-1,-1 5 1,5 41-500,-3-43 289,3 13-333,1 0 0,1-1 1,1 0-1,17 34 0,11 30 370,-27-55 256,-1 0-1,-1 1 0,-2-1 0,-1 1 0,-1 0 0,-2 30 0,0-56-67,0 0-1,0 0 1,-1 1-1,1-1 1,-1 0-1,0 0 1,0 0 0,0-1-1,0 1 1,0 0-1,-1 0 1,1 0-1,-1-1 1,0 1-1,1-1 1,-1 0-1,-1 1 1,1-1-1,0 0 1,0 0-1,-1 0 1,1 0-1,-1-1 1,0 1 0,0-1-1,1 1 1,-1-1-1,0 0 1,0 0-1,0 0 1,0-1-1,0 1 1,-5-1-1,1 1 70,-1-1 0,1 0 0,0 0 0,-1-1-1,1 0 1,0 0 0,0-1 0,0 0 0,0 0 0,0-1-1,0 0 1,0 0 0,-9-6 0,1-3-130,-1 0 0,2-1 0,0 0 0,0-1 0,2 0 0,-15-21 0,21 27 0,1 0 0,0 0 0,1 0 0,-1-1 0,2 1 0,-1-1 0,1 0 0,1-1 0,-1 1 0,2 0 0,-1-1 0,1 1 0,1 0 0,0-18 0,1 25-85,0-1 0,0 0 0,0 1 0,0-1 0,0 0 0,0 1 0,1-1 0,-1 1 0,1 0 0,0 0 0,0-1 0,0 1 0,0 0 0,0 0 0,0 1 0,1-1 0,-1 0 0,0 1 0,1 0 0,3-2 0,62-20-3702,-49 17 2553,35-9-3854,5-3-1403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23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289 99 18578,'5'-10'3833,"15"-37"-6,-19 46-3758,0-1-1,-1 1 1,1 0-1,-1 0 1,1 0 0,-1 0-1,0-1 1,0 1-1,1 0 1,-1 0-1,0-1 1,0 1 0,0 0-1,0 0 1,0-1-1,-1 1 1,1 0-1,0 0 1,-1-1 0,1 1-1,0 0 1,-1 0-1,0 0 1,1 0-1,-1 0 1,0 0 0,1 0-1,-2-1 1,0 1 64,0 0 1,0 0-1,0 0 1,0 1-1,0-1 1,0 1 0,0-1-1,0 1 1,0 0-1,0 0 1,0 0-1,0 0 1,0 0-1,0 0 1,-2 1-1,-7 1 348,1 1 0,-1 0 0,1 0-1,-19 10 1,16-5-481,1 0 0,0 1 0,-19 18 0,27-24 0,1 0 0,0 1 0,-1-1 0,2 1 0,-1 0 0,0 0 0,1 0 0,0 1 0,0-1 0,0 0 0,0 1 0,1-1 0,-1 1 0,1 0 0,0 7 0,1-10 1,1-1 1,-1 1-1,1-1 1,-1 1-1,1-1 1,0 1-1,-1-1 0,1 1 1,0-1-1,0 0 1,0 1-1,0-1 1,1 0-1,-1 0 1,0 0-1,0 0 0,1 0 1,-1 0-1,0 0 1,1-1-1,-1 1 1,1 0-1,-1-1 0,1 1 1,0-1-1,-1 1 1,3-1-1,53 9-120,-47-8 33,46 5-1154,-4-1 582,0 1 0,96 27 0,-143-32 851,-1 1 1,1-1-1,-1 1 1,1 1-1,-1-1 1,0 1-1,0-1 1,4 4-1,-7-5-154,-1 0 0,1 0 0,0 0 0,-1 0 0,1 0 0,0 0 0,-1 0 0,0 0 0,1 0 0,-1 0 0,1 0 0,-1 0 0,0 0 0,0 0 0,0 0 0,0 0 0,0 0 0,0 0 0,0 1 0,0-1 0,0 0 0,0 0 0,0 0 0,-1 0 0,1 0 0,0 0 0,-1 0 0,1 0 0,-1 0 0,1 0 0,-1 0 0,0 0 0,1 0 0,-1 0 0,0-1 0,0 1 0,0 0 0,1 0 0,-1-1 0,0 1 0,-2 0 0,-11 10-39,-1 0 0,-1-2 0,1 0 0,-1 0 0,-1-2 0,-17 6 0,-112 32 0,119-38 0,27-7 0,-130 31-1413,43-23-4658,60-8-10340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0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6 118 11050,'4'-10'3145,"-1"0"-2126,17-42 2579,-18 47-2994,0 1 0,0 0 0,0 1 1,0-1-1,1 0 0,-1 1 1,1-1-1,0 1 0,0 0 0,5-4 1,-7 6-548,-1 1 1,0 0-1,1 0 1,-1 0 0,0 0-1,1-1 1,-1 1-1,1 0 1,-1 0-1,0 0 1,1 0 0,-1 0-1,0 0 1,1 0-1,-1 0 1,0 0-1,1 0 1,-1 0 0,1 0-1,-1 0 1,0 1-1,1-1 1,-1 0-1,0 0 1,1 0 0,-1 0-1,0 1 1,1-1-1,-1 0 1,0 0-1,0 1 1,1-1 0,-1 0-1,0 0 1,0 1-1,1-1 1,-1 0-1,0 1 1,0-1 0,0 0-1,0 1 1,0-1-1,1 0 1,-1 1-1,0-1 1,0 1 0,0-1-1,0 0 1,0 1-1,0-1 1,2 25 418,-2-21-247,-3 71 137,-3 1 0,-3-2 0,-3 1 0,-30 97 1,41-172-437,1 0 1,0 0 0,0 0 0,0 0-1,0 0 1,0 0 0,0 0-1,0 0 1,0 0 0,0 0 0,0 0-1,0 0 1,0 0 0,0-1 0,0 1-1,0 0 1,0 0 0,-1 0 0,1 0-1,0 0 1,0 0 0,0 0-1,0 0 1,0 0 0,0 0 0,0 0-1,0 0 1,0 0 0,0 0 0,0 0-1,-1 0 1,1 0 0,0 0 0,0 0-1,0 0 1,0 0 0,0 0-1,0 0 1,0 0 0,0 0 0,0 1-1,-3-20-2304,1-27-2261,2-8-949,0-10-2093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0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16528,'0'0'2413,"0"10"-652,0 27-497,3-1 0,1 0 0,1 1 0,21 67 0,-21-86-1145,2 0-1,0 0 1,1 0-1,1-1 0,0 0 1,2 0-1,0-2 0,0 1 1,2-1-1,0-1 1,23 21-1,-31-31 52,-1-1 1,1 0 0,0 0-1,0 0 1,0 0-1,0-1 1,0 0-1,1 0 1,-1 0-1,9 1 1,-11-3-75,0 0 0,0 0 1,-1 0-1,1-1 0,0 1 0,0 0 0,-1-1 1,1 0-1,-1 0 0,1 0 0,-1 0 1,1 0-1,-1 0 0,1-1 0,-1 1 0,0-1 1,0 1-1,0-1 0,0 0 0,0 0 1,0 0-1,0 0 0,1-3 0,12-17-74,-2-1 0,0 0-1,-2-1 1,0 0 0,-2-1-1,0 0 1,4-27 0,-4 7-31,-2 0 0,-1 0 1,-2-56-1,-4 99 7,0 0 1,1-1-1,-2 1 0,1 0 0,0 0 1,0-1-1,-1 1 0,1 0 0,-1 0 1,1 0-1,-1 0 0,0 0 0,0 0 1,0 0-1,0 0 0,0 0 0,-1 0 1,1 0-1,-1 0 0,1 1 0,-1-1 1,-2-1-1,3 2-11,1 1 0,-1 0 0,0 0 0,1 0 0,-1 0 0,0 0 0,1 0 0,-1-1 0,0 2 0,1-1 0,-1 0 0,0 0 0,1 0 0,-1 0 0,0 0 0,1 1 0,-1-1 0,0 0 0,1 0 0,-1 1 0,1-1 0,-1 0 0,0 1 0,1-1 0,-1 1 0,-1 1-61,0 0 1,1 1 0,-1-1-1,1 0 1,-1 0 0,1 1-1,0-1 1,0 1 0,0-1-1,-1 4 1,-9 34-9707,8-23 1271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0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55 17328,'0'0'3812,"5"-9"-443,18-28-620,-23 37-2707,0-1 0,0 1 0,0-1 1,1 1-1,-1 0 0,0-1 0,0 1 0,0-1 0,1 1 1,-1 0-1,0-1 0,0 1 0,1-1 0,-1 1 0,0 0 1,1 0-1,-1-1 0,0 1 0,1 0 0,-1 0 1,1-1-1,-1 1 0,0 0 0,1 0 0,-1 0 0,1 0 1,-1-1-1,1 1 0,-1 0 0,1 0 0,-1 0 1,0 0-1,1 0 0,-1 0 0,1 0 0,-1 0 0,1 1 1,-1-1-1,1 0 0,-1 0 0,0 0 0,1 0 0,-1 1 1,1-1-1,-1 0 0,0 0 0,1 1 0,-1-1 1,0 0-1,1 0 0,-1 1 0,0-1 0,1 0 0,-1 1 1,0-1-1,0 1 0,1-1 0,-1 0 0,0 1 0,0-1 1,0 1-1,0-1 0,0 1 0,0-1 0,1 1 1,3 26 930,-4-26-945,-3 287 1248,-3-76-828,6-209-473,0-1 0,0 0 0,1 0 1,-1 1-1,0-1 0,1 0 0,0 0 0,0 0 0,-1 0 0,1 0 0,0 0 1,1 0-1,-1 0 0,0 0 0,0 0 0,1-1 0,-1 1 0,4 2 1,-4-3-2,-1-1 1,1 0 0,-1 1 0,1-1 0,-1 0 0,1 0 0,0 1 0,-1-1 0,1 0 0,-1 0 0,1 0 0,0 0 0,-1 0 0,1 0 0,-1 0 0,1 0-1,0 0 1,-1 0 0,1 0 0,-1 0 0,1-1 0,0 1 0,-1 0 0,2-1 0,-1 0-32,0 0-1,0 0 1,0 0-1,0 0 1,0 0-1,0 0 1,-1-1 0,1 1-1,0 0 1,-1 0-1,1-1 1,0 1-1,-1-1 1,0 1 0,1-2-1,2-11-1360,-1-1 0,0 1 0,-1-1 0,-1 1 0,0-1 0,-1 0 0,-4-16 0,-12-30-4310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1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86 12556,'0'0'3379,"-9"-1"369,-42-10 2962,59 10-2505,18-6-2737,-1 1-922,60-15-1157,79-13 1580,-110 30-5067,0 7-4451,-46 0-3158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1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16464,'0'0'13484,"-1"77"-13484,14-54-1633,-2-2-2371,1-4-1922,-4-2-6181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2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13773,'0'0'15246,"-40"56"-13996,40-54-418,0 1-735,12-3-994,5 0-2531,-3-8-3618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2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60 106 10858,'0'0'14627,"0"9"-13527,0 10-381,-6 134 1650,4-133-2318,-1 0-1,-1 0 0,0 0 0,-2 0 1,-14 33-1,20-53-103,0 0 0,0 1-1,0-1 1,0 0 0,0 0 0,0 0 0,0 1 0,0-1-1,0 0 1,0 0 0,0 0 0,0 0 0,0 1-1,0-1 1,0 0 0,0 0 0,0 0 0,0 1 0,-1-1-1,1 0 1,0 0 0,0 0 0,0 0 0,0 0-1,0 0 1,0 1 0,-1-1 0,1 0 0,0 0 0,0 0-1,0 0 1,0 0 0,-1 0 0,1 0 0,0 0-1,0 0 1,0 0 0,-1 0 0,1 0 0,0 0 0,0 0-1,0 0 1,0 0 0,-1 0 0,1 0 0,0 0-1,0 0 1,0 0 0,-1 0 0,1 0 0,0 0 0,0 0-1,0 0 1,0 0 0,-1 0 0,-3-15-1966,2-22-843,2 37 2761,0-33-1735,-2-153-6117,4 64 10055,0 197 7447,0-48-8565,2 0 0,1-1 0,13 43 0,-14-58-972,0 1 1,1-2 0,0 1-1,0 0 1,2-1 0,-1 0-1,1-1 1,14 16 0,-16-20 187,0-1 0,1 0 0,0 1 0,0-2-1,0 1 1,0-1 0,0 0 0,1 0 0,0 0 0,-1-1 0,1 0 0,0-1 0,0 1 0,0-1 0,0-1 0,9 1 0,-12-2-153,1 0 0,0 0 0,-1 0 1,1 0-1,-1-1 0,0 0 0,0 0 1,1 0-1,-1 0 0,0-1 0,-1 0 1,1 1-1,0-1 0,-1-1 0,0 1 1,0 0-1,0-1 0,0 0 0,3-5 1,6-9 117,0-1 0,13-33 1,-17 35-166,-1 0 0,-1-1 0,0 0 0,-1 0 0,-1-1 0,-1 1 0,-1-1 0,0 0 0,-1 0 0,-3-26 0,1 41 0,0 0 0,0 0 0,0 1 0,-1-1 0,1 1 0,-1-1 0,0 1 0,0 0 0,0-1 0,0 1 0,-3-3 0,3 5 0,1-1 0,0 1 0,0 0 0,0 0 0,-1-1 0,1 1 0,-1 0 0,1 0 0,-1 1 0,1-1 0,-1 0 0,1 0 0,-1 1 0,0-1 0,1 1 0,-1-1 0,0 1 0,1 0 0,-1 0 0,0 0 0,0 0 0,1 0 0,-1 0 0,0 0 0,-3 1 0,5 0-286,-1 0 0,0 0 0,1 0-1,0 1 1,-1-1 0,1 0 0,-1 0 0,1 1 0,0-1 0,0 0-1,0 0 1,0 1 0,0-1 0,0 0 0,0 0 0,0 1 0,0-1 0,1 0-1,-1 0 1,1 1 0,-1-1 0,1 0 0,-1 0 0,2 2 0,8 8-7007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5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1 273 14638,'0'0'11323,"9"3"-10090,-5-1-1147,0-1 1,0 0-1,-1 0 0,1 0 1,0 0-1,0-1 0,0 0 1,0 1-1,0-2 1,0 1-1,0 0 0,0-1 1,4 0-1,-3-1-25,1-1 0,-1 1 0,0-1 0,0 0 0,0 0-1,-1 0 1,1-1 0,-1 1 0,1-1 0,6-9 0,-5 7 63,-1 0-1,0 0 1,0-1 0,-1 0-1,0 0 1,0 0 0,0 0 0,-1-1-1,0 1 1,-1-1 0,1 0 0,-1 0-1,-1 0 1,0 0 0,0 0-1,-1-14 1,1 21-95,-1-1-1,0 1 0,0 0 1,0 0-1,0-1 1,0 1-1,0 0 1,0 0-1,-1-1 1,1 1-1,0 0 0,-1 0 1,1-1-1,-1 1 1,1 0-1,-1 0 1,0 0-1,1 0 1,-1 0-1,0 0 0,0 0 1,0 0-1,0 0 1,0 0-1,0 0 1,0 1-1,0-1 1,0 0-1,0 1 0,0-1 1,0 1-1,0-1 1,-1 1-1,1-1 1,0 1-1,0 0 1,-1 0-1,1 0 0,0-1 1,0 1-1,-1 1 1,1-1-1,0 0 1,0 0-1,-1 0 1,1 1-1,-2 0 0,-1 0-12,-1 1-1,1-1 0,0 1 1,0 1-1,0-1 0,1 0 0,-1 1 1,1 0-1,-1 0 0,1 0 1,0 0-1,-5 6 0,1 3-13,0-1 0,1 1 0,1 1 0,0-1 0,0 1 0,1 0 0,1 0 0,0 0-1,1 0 1,0 1 0,1-1 0,0 1 0,3 21 0,-2-33-2,1 0 0,-1 0 0,0 0 0,1 0 0,0 0 1,0 0-1,-1-1 0,1 1 0,0 0 0,0 0 0,1-1 0,-1 1 0,0-1 0,0 1 0,1-1 0,-1 1 0,1-1 1,-1 0-1,1 0 0,0 0 0,-1 0 0,4 2 0,-1-2 0,0 0 0,0 0 1,0-1-1,0 1 0,0-1 0,0 0 0,0 0 0,0 0 1,0 0-1,7-2 0,-2-1-2,1 1 0,0-1-1,-1-1 1,0 0 0,0 0 0,0-1-1,0 0 1,10-8 0,-11 6-172,0-1 1,0 0-1,-1-1 0,-1 0 1,1 0-1,-1 0 1,-1-1-1,0 0 0,5-13 1,15-53-4514,5-14-7948,-22 71 6811,4 5-1853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5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164 100 1569,'0'0'3962,"7"-9"-1101,-2 3-2270,30-40 2084,-34 43-1959,1 0 0,0 0 0,-1 0 0,1 0 0,-1-1 0,0 1 0,0 0 0,-1-1 0,2-4 0,-2 7 410,-1 22 342,-26 129 1510,17-106-1869,2 1 0,-4 74 0,11-101-1103,2 42 306,-1-59-374,0 1 0,0-1 1,0 1-1,1-1 0,-1 1 0,1-1 0,-1 1 0,1-1 1,-1 0-1,1 1 0,0-1 0,-1 0 0,1 1 0,0-1 1,0 0-1,0 0 0,0 0 0,0 0 0,0 0 1,0 0-1,1 0 0,-1 0 0,0 0 0,0-1 0,1 1 1,-1 0-1,0-1 0,1 1 0,-1-1 0,1 1 0,1-1 1,-2 0-70,-1 0 0,1-1 0,0 1 0,0-1 0,-1 1 0,1 0 0,0-1 0,-1 1 0,1-1 0,0 0 0,-1 1 0,1-1 0,-1 1 0,1-1 0,-1 0 0,1 0 0,-1 1 0,0-1 0,1 0 0,-1 0 0,0 1 0,1-1 0,-1 0 0,0 0 0,0 0 0,0 1 0,0-1 0,0 0 0,0 0 0,0 0 0,0 0 0,0 1 0,0-1 0,-1-2 0,-4-32-1632,1 23 1323,-1 0-1,0 1 0,-1-1 0,0 1 1,-1 0-1,0 1 0,-1 0 0,-10-11 1,-5-4 963,-48-39 0,47 49 1358,5 2 4786,22 11-4071,13 4-1894,35 7 458,76 4 0,-96-12-2205,58-7 0,-52-4-3989,-12-8-3775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6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14510,'0'0'14157,"-2"9"-13089,-17 73-310,4 1 0,4 0 0,-1 119 0,12-201-758,0 0 0,0 1 0,-1-1 0,2 1 0,-1-1 0,0 0 0,0 1 0,0-1 0,1 1 0,-1-1 0,0 0 0,1 1 0,0-1 0,-1 0 0,1 0 0,0 0 0,-1 1 0,1-1 0,0 0 0,0 0 0,2 2 0,-2-3 0,0 1 0,1-1 0,-1 0 0,0 0 0,0 1 0,1-1 0,-1 0 0,0 0 0,1 0 0,-1 0 0,0 0 0,1-1 0,-1 1 0,0 0 0,0 0 0,1-1 0,-1 1 0,2-2 0,6-2 0,0-2 0,-1 1 0,1-1 0,10-10 0,14-15 0,-24 21 0,1 1 0,0 0 0,1 0 0,-1 1 0,1 0 0,20-9 0,-30 16 0,0 1 0,-1 0 0,1-1 0,0 1 0,0 0 0,0 0 0,0 0 0,0-1 0,0 1 0,0 0 0,0 0 0,-1 1 0,1-1 0,0 0 0,0 0 0,0 0 0,0 0 0,0 1 0,0-1 0,0 0 0,-1 1 0,1-1 0,0 1 0,0-1 0,-1 1 0,1 0 0,1 0 0,-1 1 0,0 0 0,1 0 0,-1 0 0,0 0 0,0 0 0,0 0 0,-1 1 0,1-1 0,0 0 0,0 5 0,0 9 0,0 1 0,-3 27 0,1-24 0,1 75 0,1-95 0,-1 0 0,0 1 0,0-1 0,0 0 0,0 0 0,0 1 0,0-1 0,1 0 0,-1 0 0,0 0 0,0 0 0,0 1 0,1-1 0,-1 0 0,0 0 0,0 0 0,0 0 0,1 0 0,-1 1 0,0-1 0,0 0 0,1 0 0,-1 0 0,0 0 0,0 0 0,1 0 0,-1 0 0,0 0 0,0 0 0,1 0 0,-1 0 0,0 0 0,0 0 0,1 0 0,-1 0 0,0 0 0,0 0 0,1-1 0,-1 1 0,0 0 0,0 0 0,0 0 0,1 0 0,-1 0 0,0-1 0,0 1 0,0 0 0,1 0 0,-1 0 0,0-1 0,0 1 0,0 0 0,0 0 0,1-1 0,11-9 0,-3-3 0,-1 0 0,0 0 0,0-1 0,-2 0 0,0 0 0,0 0 0,-1-1 0,-1 0 0,0 0 0,-2 0 0,1 0 0,-2 0 0,0-1 0,-1-21 0,0 36 0,0 0 0,0 0 0,0 0 0,0-1 0,0 1 0,0 0 0,0 0 0,-1-1 0,1 1 0,0 0 0,-1 0 0,1 0 0,-1 0 0,1 0 0,-1-1 0,1 1 0,-1 0 0,0 0 0,0 0 0,1 1 0,-1-1 0,0 0 0,0 0 0,0 0 0,0 1 0,0-1 0,0 0 0,0 1 0,0-1 0,0 1 0,-1-1 0,1 1 0,0-1 0,0 1 0,0 0 0,0 0 0,-1 0 0,-1 0 0,3 0 1,0 0 0,-1 0 0,1 0 0,0 0 0,0 0 0,0 1 0,0-1 0,-1 0 0,1 0 0,0 0 0,0 1 0,0-1 0,0 0 0,0 0 0,-1 0 1,1 1-1,0-1 0,0 0 0,0 0 0,0 1 0,0-1 0,0 0 0,0 0 0,0 1 0,0-1 0,0 0 0,0 0 0,0 1 0,0-1 0,0 0 0,0 0 0,0 1 0,0-1 0,1 0 0,-1 0 0,0 1 0,0-1 0,0 0 0,0 0 0,0 0 0,1 1 0,-1-1 0,0 0 0,0 0 0,0 0 0,0 0 0,1 0 1,-1 1-1,0-1 0,0 0 0,1 0 0,-1 0 0,12 12-275,-3-9-983,0-1-1,0 0 1,1 0 0,-1-1 0,0 0-1,16-1 1,-13 0-683,30 0-5453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6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12 12812,'0'0'7207,"-10"-2"-2904,-1-1-3324,-1 0 0,0 2 1,0-1-1,-14 2 0,21 0-809,0 0 1,1 1-1,-1-1 0,1 1 0,-1 1 0,1-1 0,-1 0 0,1 1 0,0 0 1,0 0-1,-1 1 0,1-1 0,1 1 0,-1-1 0,0 1 0,-4 6 0,-19 28 267,26-35-424,0 0 0,0 0 0,0 0 0,0 1 0,0-1 0,0 0-1,1 1 1,-1-1 0,1 1 0,-1-1 0,1 1 0,0-1 0,0 1 0,0-1 0,0 1 0,1 2 0,0-4-13,0 0 0,-1-1 0,1 1 0,0 0 0,0 0 0,0-1 0,0 1 0,0 0 0,0-1 0,0 1 0,0-1 0,0 1 0,0-1 0,0 1 0,0-1 0,0 0 0,0 0 0,0 0 0,0 1 0,0-1 0,1 0 0,-1 0 0,1-1 0,31-1 0,-30 1 0,10-1 0,0-2 0,-1 0 0,0 0 0,1-1 0,-1 0 0,17-12 0,-16 10 0,0 0 0,1 0 0,0 1 0,22-6 0,-35 12-1,0 0 1,0 0-1,-1 0 1,1 0-1,0-1 1,0 1-1,-1 0 1,1 1-1,0-1 1,0 0-1,0 0 1,-1 0-1,1 0 1,0 1-1,0-1 0,-1 0 1,1 1-1,0-1 1,-1 0-1,1 1 1,0-1-1,-1 1 1,1-1-1,-1 1 1,1-1-1,-1 1 1,1 0-1,7 26-34,-10 44-39,0-47 65,2-23 11,0-1 1,0 0-1,0 0 1,0 1-1,0-1 1,0 0 0,0 0-1,0 0 1,0 1-1,0-1 1,0 0 0,0 0-1,0 0 1,0 1-1,1-1 1,-1 0 0,0 0-1,0 0 1,0 0-1,0 1 1,0-1 0,1 0-1,-1 0 1,0 0-1,0 0 1,0 0-1,0 0 1,1 1 0,-1-1-1,0 0 1,0 0-1,1 0 1,-1 0 0,0 0-1,0 0 1,0 0-1,1 0 1,-1 0 0,0 0-1,0 0 1,0 0-1,1 0 1,-1 0-1,0 0 1,15-6-95,11-10-701,21-24-3263,-1-1-3938,-23 21 2272,4-5-5360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7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10666,'0'0'17328,"-10"3"-16025,-26 6-556,34-9-715,0 0 0,0 1 0,0-1-1,0 1 1,0 0 0,0 0 0,0-1-1,0 1 1,0 1 0,1-1 0,-1 0 0,0 0-1,1 1 1,-1-1 0,1 0 0,-1 1 0,1 0-1,0-1 1,-1 1 0,0 3 0,28-3 16,-12 0-764,0 0 0,0 0 0,0 2 0,0 0 0,24 11 0,-33-13 605,-1 0 0,0 1 0,1 0 0,-1-1 0,-1 2 0,1-1 0,0 0 0,-1 1 0,1 0 0,-1 0 0,3 4 0,-5-5 303,1 0-1,0 1 0,-1-1 1,0 0-1,0 1 0,0-1 0,0 1 1,-1 0-1,1-1 0,-1 6 0,0-5-41,0 0-1,0 0 1,0 0-1,0 0 1,-1 0-1,0 0 1,0 0-1,0-1 1,0 1-1,0 0 1,-1 0-1,0-1 1,0 1-1,0-1 1,0 1-1,0-1 1,-1 0-1,1 0 0,-1 0 1,0 0-1,0-1 1,0 1-1,0-1 1,-1 0-1,1 1 1,-1-2-1,1 1 1,-1 0-1,1-1 1,-1 1-1,0-1 1,0 0-1,0 0 1,0-1-1,0 1 1,-8-1-1,11 0-269,-1 0 1,1 0-1,-1 0 0,0 0 0,1-1 0,-1 1 1,1-1-1,-1 1 0,1-1 0,-1 1 1,1-1-1,-1 0 0,1 0 0,0 0 1,-1 0-1,1 0 0,0 0 0,0 0 1,0 0-1,0 0 0,0 0 0,0-1 1,0 1-1,0 0 0,0-1 0,0 1 1,1-1-1,-1 1 0,1-1 0,-1 1 1,1-1-1,-1 1 0,1-1 0,0 0 1,0 1-1,0-1 0,0 1 0,0-1 1,0 0-1,0 1 0,1-1 0,-1 1 1,1-3-1,0-1-527,0-1 0,1 1 1,-1 0-1,1 0 0,0 0 0,0 0 1,1 0-1,0 0 0,-1 1 0,1-1 1,1 1-1,5-6 0,17-9-6143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8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 18706,'0'0'13698,"-8"12"-13394,0 5-296,-1 0-1,2 0 0,1 1 1,0 0-1,1 0 0,1 0 1,-4 32-1,3-3-7,2 0 0,2 1 0,2-1 0,2 1 0,2-1 0,19 79 0,-22-187 0,-5-21 0,-15-81 0,18 157 0,0 6 0,0-1 0,0 1 0,1 0 0,-1 0 0,0-1 0,1 1 0,-1 0 0,0 0 0,0 0 0,1 0 0,-1-1 0,0 1 0,1 0 0,-1 0 0,0 0 0,1 0 0,-1 0 0,0 0 0,1 0 0,-1 0 0,1 0 0,-1 0 0,0 0 0,1 0 0,-1 0 0,0 0 0,1 1 0,-1-1 0,0 0 0,0 0 0,1 0 0,-1 0 0,0 1 0,1-1 0,-1 0 0,0 0 0,1 1 0,29 11 0,32 10 0,-56-21 0,0 0 0,1 0 0,-1-1 0,0 0 0,0 0 0,0-1 0,1 0 0,-1 0 0,0 0 0,0-1 0,0 0 0,0 0 0,-1-1 0,1 1 0,10-8 0,-12 7 0,0-1 0,-1 0 0,1 0 0,-1 0 0,0 0 0,0 0 0,-1-1 0,1 1 0,-1-1 0,0 0 0,0 0 0,0 0 0,-1 0 0,0 0 0,0 0 0,0 0 0,-1 0 0,1-1 0,-2-7 0,1 13 0,0 0 0,0 0 0,0-1 0,0 1 0,0 0 0,0 0 0,0-1 0,0 1 0,0 0 0,0 0 0,0-1 0,0 1 0,0 0 0,0 0 0,0-1 0,0 1 0,0 0 0,0 0 0,-1-1 0,1 1 0,0 0 0,0 0 0,0 0 0,0-1 0,-1 1 0,1 0 0,0 0 0,0 0 0,0 0 0,-1 0 0,1-1 0,0 1 0,0 0 0,-1 0 0,1 0 0,0 0 0,0 0 0,-1 0 0,1 0 0,0 0 0,-1 0 0,-13 6 0,-9 14 0,17-12 0,0 0 0,0 0 0,1 1 0,0 0 0,1 0 0,0 0 0,0 0 0,1 1 0,0-1 0,0 1 0,0 11 0,3-19 0,1-1 0,-1 0 0,1 1 0,-1-1 0,1 0 0,0 0 0,0 0 0,0 0 0,0 0 0,0 0 0,0 0 0,0 0 0,0 0 0,0 0 0,0 0 0,0-1 0,0 1 0,1 0 0,-1-1 0,0 1 0,1-1 0,-1 1 0,0-1 0,1 0 0,-1 0 0,0 1 0,1-1 0,-1 0 0,1 0 0,-1-1 0,0 1 0,3-1 0,55-3 0,-54 3 0,163-30 0,-166 31 0,-1 0 0,0 0 0,0 0 0,1-1 0,-1 1 0,0 0 0,0-1 0,1 1 0,-1-1 0,0 1 0,0-1 0,0 1 0,0-1 0,0 0 0,0 0 0,0 0 0,0 0 0,0 1 0,0-1 0,0 0 0,0 0 0,-1-1 0,1 1 0,0 0 0,-1 0 0,1-2 0,0 1 0,-1 0 0,0 0 0,0 0 0,-1-1 0,1 1 0,0 0 0,-1 0 0,1 0 0,-1 0 0,0 0 0,0 0 0,0 0 0,0 0 0,-1-2 0,-5-6 0,-1-1 0,0 1 0,-18-17 0,26 27 1,0 0-1,0 0 1,-1 0 0,1 0-1,0 0 1,0 0 0,0-1-1,0 1 1,-1 0 0,1 0-1,0 0 1,0 0 0,0 0-1,0-1 1,0 1 0,0 0-1,-1 0 1,1 0-1,0 0 1,0-1 0,0 1-1,0 0 1,0 0 0,0 0-1,0-1 1,0 1 0,0 0-1,0 0 1,0 0 0,0-1-1,0 1 1,0 0 0,0 0-1,0 0 1,0-1 0,0 1-1,0 0 1,0 0 0,1 0-1,-1-1 1,0 1 0,0 0-1,0 0 1,0 0 0,0 0-1,0-1 1,1 1 0,-1 0-1,0 0 1,0 0-1,0 0 1,0 0 0,1 0-1,-1 0 1,0-1 0,0 1-1,0 0 1,1 0 0,-1 0-1,23-2 60,43 6-237,-46-2-177,-4-2-568,9 2-6277,50-4 0,-68 1 5950,1 0 0,-1 0-1,0-1 1,1 0 0,10-6-1,11-13 838,-28 20 838,0 1 0,-1 0 0,1-1 0,-1 1 0,1-1 0,-1 1 0,1-1 0,-1 1 0,1-1 0,-1 0 0,0 1 0,1-1 0,-1 1 0,0-1 0,1 0 0,-1 1 0,0-1 0,0 0 0,0 0 0,0 1 0,0-1 0,0 0 0,1 1 0,-2-1 0,1 0 0,0 1 0,0-3 0,-17 0 6526,12 4-6470,0 0-1,0 0 0,1 0 1,-1 0-1,1 1 0,-1 0 1,-6 3-1,9-3-437,-1-1 1,1 1-1,0 0 0,0 0 0,0 0 0,0 0 0,0 1 1,1-1-1,-1 0 0,1 1 0,0-1 0,-1 1 1,1 0-1,0-1 0,0 1 0,1 0 0,-1 0 1,1-1-1,-1 1 0,1 0 0,0 0 0,0 5 1,1-5-86,0-1 0,0 0 1,0 0-1,0 0 0,1 1 1,-1-1-1,1-1 1,-1 1-1,1 0 0,0 0 1,0 0-1,-1-1 1,1 1-1,0-1 0,1 0 1,-1 1-1,0-1 1,0 0-1,0 0 0,1-1 1,-1 1-1,0 0 0,1-1 1,-1 1-1,1-1 1,2 0-1,33 4-1194,-27-4 685,0 1 0,0 0-1,0 1 1,-1 0-1,1 1 1,12 5 0,-22-8 605,0 0 0,0 0 1,0 1-1,-1-1 1,1 1-1,0-1 0,0 1 1,-1-1-1,1 1 1,0-1-1,-1 1 1,1 0-1,-1-1 0,1 1 1,-1 0-1,1-1 1,-1 1-1,1 0 0,-1 0 1,1 0-1,-1 0 1,0-1-1,0 1 0,1 0 1,-1 0-1,0 0 1,0 0-1,0 0 0,0 0 1,0-1-1,0 1 1,0 0-1,0 0 1,-1 0-1,1 0 0,0 0 1,0-1-1,-1 1 1,1 0-1,0 0 0,-1 0 1,1-1-1,-1 1 1,1 0-1,-1 0 0,0-1 1,1 1-1,-1-1 1,0 1-1,1 0 1,-1-1-1,0 1 0,-1 0 1,-41 26 3048,26-19-3200,0-2 0,0 0 0,0-1 0,-1 0 0,0-2-1,-36 3 1,42-7-4324,7-6-4901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09.5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1 13805,'0'0'218,"0"0"0,0 0 0,0 0-1,0 1 1,0-1 0,0 0 0,0 0 0,1 0 0,-1 0 0,0 1-1,0-1 1,0 0 0,0 0 0,1 0 0,-1 0 0,0 0-1,0 0 1,0 0 0,0 0 0,1 0 0,-1 0 0,0 0-1,0 0 1,0 0 0,1 0 0,-1 0 0,0 0 0,0 0 0,0 0-1,1 0 1,-1 0 0,0 0 0,0 0 0,0 0 0,1 0-1,-1 0 1,0 0 0,0 0 0,0 0 0,0 0 0,1-1-1,-1 1 1,0 0 0,0 0 0,0 0 0,0 0 0,1-1 0,0 43 2524,-7 61-2063,6-101-517,-21 491 4269,20-493-4426,1 0 1,0 0 0,0 0-1,0 0 1,0 0-1,0 0 1,0 0 0,0 0-1,-1 0 1,1 0-1,0 0 1,0 0 0,0 0-1,0 0 1,0 0-1,0 0 1,0 0-1,-1 0 1,1 0 0,0 0-1,0 0 1,0 0-1,0 0 1,0 0 0,0 0-1,0 0 1,-1 0-1,1 0 1,0 0 0,0 0-1,0 1 1,0-1-1,0 0 1,0 0-1,0 0 1,0 0 0,0 0-1,-9-27 140,-11-55-17,16 63-122,-20-63-6,15 53 0,0 0 0,-7-57 0,17 85 0,1 0 0,0 1 0,-1 0 0,1-1 0,0 1 0,0 0 0,-1 0 0,1 0 0,0 0 0,0 0 0,-1 0 0,1 0 0,3 2 0,58 20 0,-46-15 0,1-1 0,32 8 0,76 2-3678,-125-15 3639,1 0 0,-1-1 1,0 1-1,1 0 0,-1 0 0,0 0 1,0 1-1,1-1 0,-1 0 1,0 0-1,0 1 0,0-1 0,-1 0 1,1 1-1,0-1 0,0 1 0,-1-1 1,1 1-1,-1-1 0,1 1 0,-1 0 1,0-1-1,1 1 0,-1-1 1,0 1-1,0 0 0,0-1 0,-1 1 1,1 0-1,-1 2 0,1-3 162,0 1-1,0-1 0,0 1 1,0 0-1,0-1 1,-1 1-1,1 0 1,-1-1-1,1 1 0,-1-1 1,1 1-1,-1-1 1,0 0-1,0 1 0,0-1 1,0 1-1,0-1 1,0 0-1,0 0 1,0 0-1,-1 0 0,1 0 1,0 0-1,-1 0 1,1 0-1,0 0 1,-1-1-1,1 1 0,-1 0 1,-1 0-1,1-2-97,1 0-1,0 1 0,0-1 1,0 0-1,0 1 1,0-1-1,0 0 0,0 0 1,1 0-1,-1 0 1,0 0-1,0 0 0,1 0 1,-1 0-1,0 0 1,1 0-1,-1-1 0,1 1 1,0 0-1,-1 0 0,1-1 1,0 1-1,0 0 1,0 0-1,0-1 0,0 1 1,0-2-1,-2-45 361,2 42-369,0-11-16,1 0 0,1 1 0,0-1 0,1 0 0,7-24 0,-10 40 0,0 1 0,1 0 0,-1-1 0,0 1 0,0-1 0,0 1 0,1 0 0,-1-1 0,0 1 0,0 0 0,1-1 0,-1 1 0,0 0 0,0-1 0,1 1 0,-1 0 0,0 0 0,1-1 0,-1 1 0,1 0 0,-1 0 0,0-1 0,1 1 0,-1 0 0,1 0 0,-1 0 0,0 0 0,1 0 0,-1 0 0,1 0 0,-1 0 0,1 0 0,-1 0 0,1 0 0,-1 0 0,0 0 0,1 0 0,-1 0 0,1 0 0,-1 1 0,0-1 0,1 0 0,-1 0 0,1 0 0,-1 1 0,0-1 0,1 0 0,-1 0 0,0 1 0,1-1 0,-1 0 0,0 1 0,22 23 0,-15-16 0,-2-4-255,0 0 1,0 0-1,0 0 1,0 0-1,1-1 1,0 0-1,6 2 1,-4-2-747,0 0 1,1-1 0,0 0 0,-1 0 0,1-1 0,0 0 0,17-1 0,-13-1-107,-1 0 0,0-1 0,-1-1 0,1 0 0,0 0 0,-1-1 0,1-1 1,-1 0-1,-1 0 0,13-8 0,-10 4-2007,6-4 341,-7 3 13326,-20 32-2444,-18 13-5000,12-17-1141,4 6 121,10-23-2047,0-1 0,0 0-1,0 1 1,0-1-1,1 1 1,-1-1 0,0 0-1,0 1 1,0-1 0,1 0-1,-1 1 1,0-1 0,0 0-1,1 0 1,-1 1 0,0-1-1,1 0 1,-1 0-1,0 1 1,1-1 0,-1 0-1,0 0 1,1 0 0,-1 0-1,1 0 1,-1 1 0,0-1-1,1 0 1,-1 0-1,1 0 1,-1 0 0,0 0-1,1 0 1,6-1 94,-1 0-1,1-1 1,-1 1-1,0-1 1,10-4-1,4-2-129,0 2 0,0 0 1,1 1-1,0 1 0,-1 1 0,34-1 0,-53 4-6,1 0 0,-1 0 0,1 0 0,0 0 0,-1 0 0,1 1 0,-1-1 0,1 1 0,-1-1 0,1 1 0,-1 0 0,1-1 0,-1 1 0,0 0 0,1 0 0,-1 0 0,0 0 0,0 0 0,1 0 0,-1 0 0,0 1 0,0-1 0,0 0 0,0 0 0,-1 1 0,1-1 0,0 1 0,-1-1 0,1 1 0,-1-1 0,1 4 0,1 3 0,-1 1 0,0-1 0,-1 1 0,-1 16 0,0-4 0,1-21 0,0 0 0,0 1 0,0-1 0,0 1 0,0-1 0,0 1 0,0-1 0,0 1 0,0-1 0,0 1 0,0-1 0,0 1 0,1-1 0,-1 0 0,0 1 0,0-1 0,1 1 0,-1-1 0,0 0 0,0 1 0,1-1 0,-1 0 0,0 1 0,1-1 0,-1 0 0,1 0 0,-1 1 0,0-1 0,1 0 0,-1 0 0,1 0 0,-1 1 0,1-1 0,0 0 0,20-4 0,16-17 0,-33 18 0,70-52 0,-66 50 0,0 1 0,0-1 0,1 1 0,-1 0 0,1 1 0,0 0 0,14-2 0,-22 4 0,0 1 0,-1 0 0,1 0 0,-1 0 0,1 0 0,0 0 0,-1 0 0,1 0 0,0 0 0,-1 0 0,1 0 0,-1 0 0,1 1 0,0-1 0,-1 0 0,1 0 0,-1 1 0,1-1 0,0 0 0,-1 1 0,1-1 0,-1 0 0,1 1 0,-1-1 0,0 1 0,1-1 0,-1 1 0,1-1 0,-1 1 0,0-1 0,1 1 0,-1-1 0,0 1 0,1 1 0,0 25 0,0 3 0,-1-29 0,1 0 0,-1-1 0,0 1 0,1 0 0,-1-1 0,0 1 0,1 0 0,-1-1 0,1 1 0,-1 0 0,1-1 0,-1 1 0,1-1 0,-1 1 0,1-1 0,0 1 0,-1-1 0,1 1 0,0-1 0,-1 0 0,1 1 0,0-1 0,0 0 0,-1 0 0,1 1 0,0-1 0,0 0 0,-1 0 0,1 0 0,0 0 0,1 0 0,4-1-103,1 1 0,-1-1 0,1-1 0,-1 1 0,0-1 0,7-2 0,-7 1-459,0 1 1,0 0 0,0 1 0,1 0 0,-1 0-1,7 0 1,-7 1-7697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1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346 41 11819,'0'0'11558,"-12"-8"-10047,6 4-1400,-1 0 1,1 0-1,-1 1 1,0 0-1,-1 0 1,1 0-1,-1 1 1,1 0-1,-1 1 1,1 0 0,-1 0-1,0 0 1,0 1-1,1 0 1,-1 1-1,0-1 1,1 2-1,-9 1 1,2 1-24,0 1 0,1 1 1,-1 0-1,1 1 0,1 0 0,0 1 1,0 0-1,-12 11 0,19-15-70,0 1 1,1-1-1,-1 1 1,1 0-1,0 0 0,0 1 1,0-1-1,1 1 0,0 0 1,0 0-1,0 0 0,1 0 1,0 0-1,0 0 1,1 1-1,0-1 0,0 1 1,0-1-1,1 1 0,0 7 1,1-11-13,-1 0 1,1 0-1,1 0 0,-1 0 1,0-1-1,1 1 1,-1 0-1,1 0 1,0-1-1,0 1 1,0-1-1,0 0 0,0 1 1,0-1-1,1 0 1,-1 0-1,1-1 1,0 1-1,-1 0 0,1-1 1,0 0-1,0 1 1,0-1-1,5 1 1,8 2 46,-1 0 0,1-1 0,25 1 0,130 1-1947,-84-14-2067,-69 5 1480,0 0 0,27-11 0,1-5-7176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1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261 2 13869,'0'0'10319,"-9"8"-9886,-33 29-322,2 1 0,1 3 0,2 1 0,-43 65 0,67-80-30,13-27-87,0 0 0,0 0 0,0 0-1,0 1 1,0-1 0,0 0-1,0 0 1,0 1 0,0-1 0,1 0-1,-1 0 1,0 0 0,0 0 0,0 1-1,0-1 1,0 0 0,1 0 0,-1 0-1,0 0 1,0 1 0,0-1-1,1 0 1,-1 0 0,0 0 0,0 0-1,0 0 1,1 0 0,-1 0 0,0 0-1,0 0 1,1 0 0,-1 0 0,0 0-1,0 0 1,0 0 0,1 0 0,-1 0-1,0 0 1,0 0 0,1 0-1,-1 0 1,0 0 0,0 0 0,0 0-1,1 0 1,-1 0 0,0 0 0,0-1-1,0 1 1,1 0 0,-1 0 0,6-3-344,1-1 0,-1 0 0,0 0 0,-1 0 0,9-7 0,13-18-2014,0-1 0,-2-1-1,-2-1 1,32-58 0,-14 28 8256,-41 75-4199,-3 15-1146,-3-1-156,-1 6 286,1 1 0,-2 61 0,8-85-721,0 0 1,1 0-1,0 0 0,1 0 1,0 0-1,1 0 1,0-1-1,0 1 0,1-1 1,0 0-1,1 0 0,0 0 1,0-1-1,8 10 0,-12-17-1019,-13-2-10712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2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10762,'0'0'15279,"72"-29"-15151,-29 27-96,-4-2-32,0-4-2146,-2-7-3395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2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16912,'0'0'5349,"0"61"-5125,0-39-160,15-6-64,7-4-3299,0-5-2530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2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 14478,'0'0'11082,"-41"54"-10826,53-54-159,9 0-97,7-7-4709,5-19-8712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4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34 12204,'0'0'8947,"-5"12"-8061,-2 5-669,0 0 0,1 0-1,1 0 1,1 1 0,1 0 0,0 0 0,0 35 0,3-52-181,0 0-1,0 0 1,0 0 0,0 0 0,0 0-1,1 0 1,-1 0 0,0-1 0,0 1 0,1 0-1,-1 0 1,1 0 0,-1 0 0,1 0 0,-1-1-1,1 1 1,-1 0 0,1-1 0,0 1-1,-1 0 1,1-1 0,0 1 0,0-1 0,0 1-1,-1-1 1,1 1 0,2 0 0,-1-1 39,1 1 0,-1-1 0,1 0 1,-1 0-1,1 0 0,0 0 0,-1 0 1,1 0-1,-1-1 0,4 0 0,2-2 69,0 1-1,-1-1 1,1-1-1,-1 1 1,14-10-1,-3-2-89,0-1-1,0 0 1,-2-1-1,0-1 0,-1-1 1,-1 0-1,-1-1 0,0 0 1,14-34-1,-57 103 203,22-32-246,1-1-1,1 2 0,1-1 0,1 1 0,0-1 0,1 1 0,1 0 0,0 1 0,2 26 0,0-44 2,0 1 0,0-1 1,0 1-1,1 0 0,-1-1 0,0 1 0,1-1 0,-1 1 1,1-1-1,0 0 0,-1 1 0,1-1 0,0 0 0,0 1 0,0-1 1,0 0-1,0 0 0,0 0 0,0 1 0,0-1 0,0-1 0,1 1 1,-1 0-1,0 0 0,1 0 0,-1-1 0,1 1 0,-1 0 0,1-1 1,-1 0-1,1 1 0,-1-1 0,1 0 0,-1 0 0,1 1 0,-1-1 1,1-1-1,-1 1 0,3 0 0,1-1 38,0 0 0,-1 0 0,1-1 1,0 0-1,-1 1 0,0-1 0,1-1 0,-1 1 0,0-1 1,0 0-1,6-5 0,13-17 74,-1-2-1,-2 0 1,28-47 0,4-7 1436,-52 81-1553,0-1 1,1 1 0,-1 0-1,0 0 1,0 0-1,0-1 1,1 1 0,-1 0-1,0 0 1,0 0-1,0-1 1,1 1 0,-1 0-1,0 0 1,0 0-1,1 0 1,-1 0 0,0 0-1,1 0 1,-1 0-1,0-1 1,0 1 0,1 0-1,-1 0 1,0 0-1,0 0 1,1 0 0,-1 0-1,0 1 1,1-1-1,-1 0 1,0 0-1,0 0 1,1 0 0,-1 0-1,0 0 1,0 0-1,1 0 1,-1 1 0,0-1-1,0 0 1,1 0-1,-1 0 1,0 1 0,0-1-1,0 0 1,0 0-1,1 1 1,-1-1 0,0 0-1,0 0 1,0 1-1,0-1 1,0 0 0,0 1-1,12 26 300,7 10-116,-12-30-190,0-1 1,-1 1 0,0 1 0,0-1-1,-1 1 1,5 8 0,-8-11-1,0-1 1,-1 1-1,0 0 0,0 0 1,0-1-1,0 1 1,-1 0-1,0 0 0,0 0 1,0 0-1,0-1 1,-1 1-1,-2 8 0,1-4 12,-1 0 1,0-1-1,-1 0 0,1 1 0,-2-2 0,1 1 0,-1 0 0,0-1 0,-1 0 1,-11 11-1,36-57 522,24-50-383,-25 48-59,25-40 1,-41 79-98,0 0 0,0 0 0,0 1 0,1-1 0,-1 0 0,1 1 0,-1 0 0,1-1 0,-1 1 0,1 0 0,-1 0 0,1 1 0,0-1 0,0 0 0,0 1 0,-1 0 0,1 0 0,0 0 0,0 0 0,0 0 0,-1 0 0,4 1 0,-2 0-4,0-1-1,-1 0 0,1 1 1,-1 0-1,1 0 1,-1 0-1,1 0 0,-1 1 1,0-1-1,0 1 1,0 0-1,0 0 1,0 0-1,0 0 0,0 1 1,4 4-1,-3 3 5,-1 1-1,0-1 0,-1 1 1,0 0-1,-1 0 0,0 0 1,-1 0-1,0 0 0,-1 0 1,0 0-1,0 0 0,-1-1 1,-1 1-1,0 0 0,-6 15 1,8-25 12,1 0 1,0 0-1,-1 0 1,1 0-1,-1 0 1,1 0-1,-1 0 1,1 0 0,-1-1-1,0 1 1,1 0-1,-1 0 1,0 0-1,0-1 1,1 1 0,-1 0-1,0-1 1,0 1-1,0-1 1,0 1-1,0-1 1,-1 1-1,1-2 7,1 1 0,-1-1 0,1 1 0,-1-1 0,0 1-1,1-1 1,-1 1 0,1-1 0,-1 0 0,1 1-1,0-1 1,-1 0 0,1 0 0,0 1 0,-1-1 0,1 0-1,0 0 1,0 1 0,0-1 0,0 0 0,0-1 0,-4-49 318,4 50-336,1-13 8,1 0 0,0 0 0,1 0 1,0 0-1,8-19 0,6-24-8,-17 57 2,0-1 0,1 1 1,-1 0-1,0-1 0,0 1 0,0-1 0,1 1 1,-1 0-1,0-1 0,1 1 0,-1 0 0,0 0 1,1-1-1,-1 1 0,0 0 0,1 0 1,-1-1-1,0 1 0,1 0 0,-1 0 0,1 0 1,-1 0-1,0 0 0,1-1 0,-1 1 0,1 0 1,-1 0-1,1 0 0,-1 0 0,0 0 0,1 0 1,-1 0-1,1 1 0,-1-1 0,1 0 1,-1 0-1,1 0 0,16 7-89,-15-6 85,39 3-260,-15-8-6542,-12-6-1968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5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1 193 12268,'0'1'336,"0"0"1,0 0 0,-1 0 0,1 0 0,0 0-1,0 0 1,1 0 0,-1 0 0,0 0 0,0 0-1,0 0 1,1 0 0,-1 0 0,0 0 0,1 0-1,-1-1 1,1 1 0,-1 0 0,1 0 0,0 0 0,-1-1-1,1 1 1,1 1 0,-1-2-237,1 0 1,-1 0-1,1 0 1,-1 0-1,1 0 1,-1 0-1,1-1 1,-1 1-1,0-1 1,1 1-1,-1-1 1,0 1-1,1-1 1,-1 0-1,0 1 1,0-1-1,3-2 1,8-6 99,0 0 0,-1-1 0,0 0 0,0-1 0,15-20 1,-21 24-123,0 0 0,0 0 1,-1 0-1,0 0 1,-1 0-1,1-1 1,-2 0-1,1 0 1,-1 0-1,0 0 0,0 0 1,0-9-1,-2 17-58,0-1-1,0 0 1,-1 0-1,1 0 1,0 0-1,0 0 1,-1 1-1,1-1 1,0 0-1,-1 0 1,1 0-1,-1 1 1,1-1-1,-1 0 1,1 1-1,-1-1 0,0 0 1,1 1-1,-1-1 1,0 1-1,1-1 1,-1 1-1,0-1 1,0 1-1,0-1 1,1 1-1,-1 0 1,0 0-1,0-1 1,0 1-1,0 0 1,0 0-1,1 0 1,-1 0-1,0 0 0,0 0 1,0 0-1,0 0 1,0 0-1,0 1 1,1-1-1,-1 0 1,0 0-1,0 1 1,0-1-1,1 0 1,-1 1-1,-1 0 1,-3 1 55,1-1-1,0 1 1,-1 0 0,1 1 0,0-1 0,0 1 0,1 0 0,-7 4 0,5 1-70,-1 0 0,1 0-1,1 0 1,-1 1 0,1 0 0,1 0 0,0 0 0,0 0 0,0 0 0,1 1 0,1-1 0,0 1 0,0 15 0,1-24 16,0 0 1,0 1-1,0-1 0,0 0 1,0 0-1,0 0 1,1 0-1,-1 0 0,1 0 1,-1 1-1,0-1 0,1 0 1,0 0-1,-1 0 1,1 0-1,0 0 0,-1-1 1,1 1-1,0 0 0,0 0 1,0 0-1,0-1 0,0 1 1,1 0-1,1 1 74,0-1-1,0 0 1,0 0-1,0-1 1,0 1-1,0-1 1,0 1-1,0-1 1,4 0-1,4-1 109,1 0 0,-2-1-1,1 0 1,17-6 0,130-70 85,-158 78-288,1 0-1,-1 0 0,0 0 1,0 0-1,1 0 0,-1-1 1,0 1-1,1 0 0,-1 0 1,0 0-1,1 0 0,-1 0 1,0 1-1,1-1 1,-1 0-1,0 0 0,1 0 1,-1 0-1,0 0 0,0 0 1,1 0-1,-1 1 0,0-1 1,0 0-1,1 0 0,-1 0 1,0 1-1,0-1 0,1 0 1,-1 0-1,0 1 0,0-1 1,0 0-1,0 0 1,1 1-1,-1-1 0,0 0 1,0 1-1,2 18-52,-6 20-2,-1-16 83,3-16-24,1 0 0,-1 0 0,1 1 0,0-1-1,1 1 1,0-1 0,1 13 0,0-20 12,-1 1 1,0 0 0,1-1 0,-1 1 0,1-1 0,-1 1 0,1-1 0,-1 1 0,1-1 0,-1 1-1,1-1 1,0 1 0,-1-1 0,1 1 0,0-1 0,-1 0 0,1 0 0,0 1 0,0-1 0,-1 0-1,1 0 1,0 0 0,0 0 0,-1 0 0,1 0 0,0 0 0,0 0 0,-1 0 0,1 0 0,0 0-1,-1 0 1,2-1 0,25-6 467,-14 0-398,0 0 1,-1-1 0,0 0 0,15-14 0,-18 14-79,0 0-1,1 1 1,0 0 0,0 0 0,0 1-1,1 1 1,14-6 0,-25 11-16,1 0 0,0 0 0,-1-1 0,1 1 0,-1 0-1,1 0 1,-1 0 0,1 0 0,0 0 0,-1 0 0,1 0 0,-1 0 0,1 0 0,-1 0 0,1 1 0,0-1-1,-1 0 1,1 0 0,-1 0 0,1 1 0,-1-1 0,1 0 0,-1 1 0,1-1 0,-1 0 0,0 1 0,1-1-1,-1 1 1,1 0 0,4 20 52,-14 36-264,6-39-589,5 0-4288,-2-17 4833,0-1 0,1 0 0,-1 0 0,1 0-1,-1 0 1,1 0 0,-1 0 0,1 0 0,-1 0 0,1 0 0,-1 0 0,0 0-1,1 0 1,-1 0 0,1 0 0,-1 0 0,1-1 0,-1 1 0,0 0 0,1 0-1,-1-1 1,1 1 0,-1 0 0,0 0 0,1-1 0,-1 1 0,0 0-1,1-1 1,-1 1 0,0 0 0,0-1 0,1 1 0,-1-1 0,0 1 0,1-1-1,11-17-9835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6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0 15919,'0'0'7869,"-2"10"-6711,-22 139 2916,3 224-3429,21-353-792,0-26-399,-5-32-63,-9-3 38,-2 0-1,-1 2 1,-2 0 0,-2 1 0,-33-46 0,53 84 580,1-1 1,0 1-1,0 0 1,0 0-1,0-1 1,0 1 0,0 0-1,0 0 1,0-1-1,0 1 1,0 0 0,0 0-1,0 0 1,0-1-1,0 1 1,0 0-1,0 0 1,0-1 0,0 1-1,0 0 1,0 0-1,1 0 1,-1-1-1,0 1 1,0 0 0,0 0-1,0 0 1,0-1-1,1 1 1,-1 0 0,0 0-1,0 0 1,0 0-1,0 0 1,1 0-1,-1-1 1,0 1 0,0 0-1,1 0 1,-1 0-1,0 0 1,0 0-1,0 0 1,1 0 0,-1 0-1,0 0 1,0 0-1,1 0 1,-1 0-1,0 0 1,0 0 0,0 0-1,1 0 1,-1 0-1,0 0 1,0 0 0,1 1-1,19-1 34,-17 0 26,92 12 658,-65-7-1419,1-1 1,0-1-1,35-3 1,-34-4-5320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6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231 4 9065,'0'0'8888,"-10"-1"-8221,6 0-583,0 0 0,0 1-1,0 0 1,0-1-1,0 2 1,0-1 0,0 0-1,0 1 1,0 0 0,0 0-1,0 0 1,0 0 0,1 0-1,-1 1 1,0 0-1,1 0 1,0 0 0,-1 0-1,1 0 1,0 1 0,0-1-1,0 1 1,0 0 0,1 0-1,-1 0 1,-2 5-1,-11 13 337,0 1-1,2 1 1,1 0-1,0 1 0,2 1 1,1 0-1,1 0 0,-10 46 1,18-69-495,1 0 1,0-1-1,0 1 1,0-1-1,0 1 1,0-1-1,0 1 1,0 0-1,1-1 1,-1 1-1,1-1 1,-1 1-1,1-1 1,-1 1-1,1-1 1,0 0-1,0 1 1,0-1-1,0 0 1,0 0-1,2 3 1,0-2-50,0 0 0,0 0 0,0 0 1,0-1-1,0 1 0,1-1 1,-1 0-1,0 0 0,7 1 1,9 1-693,0-1 0,0-1 0,21-2 1,-20 1-622,36 0-4205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7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329 26 13677,'0'0'6465,"-15"-5"-4848,5 1-1332,4 1-201,1 1 1,-1-1 0,0 1-1,0 1 1,1-1 0,-1 1-1,0 0 1,0 0 0,0 1-1,0 0 1,-1 0 0,1 0-1,0 1 1,0 0-1,-9 3 1,0 2 69,0 2 0,1-1 0,0 2 0,1 0 0,0 1 0,0 0 0,-20 22 0,26-26-74,1 2 1,-1-1-1,1 1 1,1 0-1,-1 0 1,1 0 0,1 1-1,-1 0 1,2 0-1,-1 0 1,1 0-1,1 0 1,-1 1-1,0 10 1,3-19-70,0 0 0,0 0-1,0 0 1,0 0 0,0 0 0,0-1 0,0 1 0,1 0 0,-1 0 0,0 0-1,1 0 1,-1-1 0,0 1 0,1 0 0,-1 0 0,1 0 0,-1-1-1,1 1 1,0 0 0,-1-1 0,1 1 0,0-1 0,-1 1 0,1-1 0,0 1-1,-1-1 1,2 1 0,28 2 136,-21-5-105,0 0-1,-1 0 0,1-1 1,-1 0-1,10-5 0,3-4 9,-1-1 0,0-1-1,-1-1 1,30-30 0,-37 33-15,-1-1 1,0 0 0,-1 0-1,0-1 1,-1-1 0,-1 1-1,10-25 1,-57 105 834,29-46-833,0 0 1,2 0-1,0 1 1,1 0-1,1 0 0,1 1 1,1-1-1,-3 45 0,7-65-36,0 1 0,0-1 0,0 0 0,0 1 0,1-1-1,-1 0 1,0 1 0,0-1 0,1 0 0,-1 0 0,1 1-1,0-1 1,-1 0 0,1 0 0,0 0 0,-1 0 0,1 0-1,0 0 1,0 0 0,0 0 0,0 0 0,0 0 0,0 0-1,0-1 1,2 2 0,0-1-53,-1-1-1,0 1 0,1-1 1,-1 0-1,1 1 1,-1-1-1,1-1 0,-1 1 1,0 0-1,1 0 1,-1-1-1,1 0 0,1 0 1,5-2-543,-1 0 0,-1-1 1,1 0-1,0 0 1,-1-1-1,0 1 0,8-8 1,16-23-4948,-2-7-4707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8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68 14446,'0'0'5952,"6"-10"-3555,18-31-780,-21 25 637,-15 16-1733,-14 12-616,8 2 333,0 1-1,1 1 0,0 1 1,2 0-1,0 1 0,0 1 1,2 0-1,1 1 0,0 0 0,-14 36 1,24-51-183,0-1 0,1 1-1,-1 0 1,1 0 0,0 0 0,1 0 0,-1 0 0,1 0 0,0 6-1,0-9-49,1-1-1,-1 1 0,1-1 1,-1 0-1,1 1 0,-1-1 0,1 0 1,0 1-1,0-1 0,-1 0 0,1 0 1,0 0-1,0 0 0,0 0 1,0 0-1,1 0 0,-1 0 0,0 0 1,0 0-1,0 0 0,1-1 1,-1 1-1,0-1 0,1 1 0,-1-1 1,1 1-1,-1-1 0,1 0 0,-1 0 1,1 0-1,-1 1 0,0-1 1,3-1-1,11 1-239,1 0 0,-1-1 1,1-1-1,-1-1 0,0 0 0,0-1 1,19-7-1,-13 2-2534,-1 0-1,26-17 1,-13 5-4982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8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381 34 11050,'0'0'13571,"-9"-6"-11810,7 5-1683,-2-2 48,0 0 1,0 0-1,0 0 1,-1 1-1,1 0 1,-1 0-1,1 0 0,-1 1 1,0-1-1,1 1 1,-1 0-1,0 0 1,0 1-1,0-1 1,0 1-1,0 0 1,0 1-1,0-1 1,0 1-1,-5 1 1,-11 7 125,1 1 1,1 0-1,0 1 1,0 1-1,1 1 1,1 1-1,0 0 1,1 2-1,0-1 1,1 2 0,1 0-1,-13 21 1,22-30-244,1 0 0,0 0 0,0 0 0,-4 16 1,7-23-16,1 1 1,-1-1 0,1 1 0,-1 0 0,1-1 0,0 1 0,0 0 0,0 0 0,0-1 0,0 1-1,0 0 1,0-1 0,0 1 0,1 0 0,-1-1 0,1 1 0,0 0 0,-1-1 0,1 1-1,0-1 1,0 1 0,0-1 0,0 1 0,0-1 0,0 0 0,0 0 0,0 1 0,0-1 0,1 0-1,-1 0 1,3 1 0,5 2-250,1-1-1,0 0 1,0-1-1,0 0 1,1 0 0,-1-1-1,0-1 1,0 1-1,15-3 1,-6 1-981,0-2 0,0 0 0,-1-1 0,24-9 1,8-9-4082,-3-3-1639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9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203 140 9289,'0'0'14654,"-11"-2"-13469,6 1-1088,1 0 0,0 1 0,-1-1 1,1 1-1,-1 0 0,0 0 0,1 0 0,-1 1 1,1-1-1,0 1 0,-1 0 0,1 1 0,-1-1 1,1 1-1,0 0 0,0 0 0,0 0 0,0 0 1,1 1-1,-1 0 0,0-1 0,1 1 0,-4 4 1,-5 5 258,0 0 0,1 1 1,-14 18-1,22-25-292,-1-1-1,1 1 1,0 0 0,0 0-1,1 0 1,0 1-1,0-1 1,0 0 0,1 1-1,0 0 1,-1 9-1,3-15-58,-1 1 0,0-1-1,1 1 1,-1-1-1,1 1 1,-1-1-1,1 0 1,0 1-1,-1-1 1,1 0 0,0 1-1,0-1 1,0 0-1,0 0 1,0 0-1,0 0 1,1 0 0,-1 0-1,0 0 1,0 0-1,1 0 1,-1-1-1,0 1 1,1-1 0,-1 1-1,1-1 1,-1 1-1,1-1 1,-1 0-1,1 1 1,-1-1 0,1 0-1,-1 0 1,1 0-1,0 0 1,-1-1-1,3 0 1,4 1 29,0-1 0,0 0 0,0 0 0,0-1 0,0 0 0,8-4-1,-2-1-56,0-1 0,0 0 0,-1-1 0,0-1 0,0 0 0,18-19 0,-23 21-11,-1-1-1,0 1 0,0-1 0,0-1 0,-1 1 0,-1-1 0,0 0 1,0-1-1,-1 1 0,4-15 0,-9 12-52,-9 25-12,-9 28 39,18-35 60,-1-1-1,2 1 1,-1-1 0,1 1-1,-1 0 1,1-1-1,1 1 1,0 8-1,0-11 2,-1 0 0,1-1 0,0 0 0,0 1 0,0-1 0,-1 1 0,1-1-1,1 0 1,-1 0 0,0 1 0,0-1 0,0 0 0,0 0 0,1 0 0,-1 0-1,1-1 1,-1 1 0,1 0 0,-1-1 0,1 1 0,-1-1 0,1 1 0,-1-1-1,1 1 1,-1-1 0,1 0 0,0 0 0,1 0 0,7 0 18,-1-1 1,0 0-1,0 0 1,0-1 0,0 0-1,0 0 1,0-1-1,-1-1 1,1 1 0,-1-1-1,0-1 1,0 1-1,12-11 1,-9 8-17,-1 1 0,1-1-1,0 2 1,1-1 0,-1 2 0,18-6-1,-29 10-8,1 0-1,0 0 1,0-1-1,0 1 1,0 0-1,-1 0 1,1 0-1,0 0 1,0 0-1,0 0 1,0 0-1,-1 0 0,1 1 1,0-1-1,0 0 1,0 0-1,-1 1 1,1-1-1,0 0 1,0 1-1,-1-1 1,1 1-1,0-1 1,-1 1-1,1-1 1,-1 1-1,1 0 1,0-1-1,-1 1 0,1-1 1,-1 1-1,0 0 1,1 0-1,-1-1 1,1 1-1,-1 0 1,0 0-1,0 0 1,0-1-1,1 2 1,-1 43 41,-1-6-22,5-38 1,-1-1-1,1 1 0,-1 0 1,0-1-1,1 0 1,-1 1-1,1-1 0,-1-1 1,1 1-1,-1 0 0,4-2 1,76-20-65,-66 16-329,0 1 1,0 1 0,0 0-1,1 1 1,25-1-1,-35 2-182,1 0 0,-1 0 1,0-1-1,0 0 0,0-1 0,0 0 0,0 0 0,-1-1 0,0 1 1,11-11-1,2 1-700,15-11-3169,61-55 1,-52 35 68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29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319 0 8392,'0'0'12102,"-8"11"-10944,-5 9-739,1 0-1,0 0 0,2 1 1,0 1-1,2 0 0,0 0 1,2 1-1,0-1 1,1 1-1,-1 25 0,6-30-396,0 1-1,1-1 0,1 0 1,1 1-1,1-1 0,0 0 1,12 29-1,-10-35-48,-5-14-43,-12-23-148,-8 0 96,-2 0 0,0 2 0,-47-39 0,37 34 684,-38-42-1,68 69-517,0 0-1,0 0 0,0-1 1,0 1-1,0 0 0,0-1 1,1 1-1,-1-1 0,0 1 1,1 0-1,-1-1 0,1 0 1,-1 1-1,1-1 0,0 1 1,0-1-1,-1-2 0,2 3-13,-1 0-1,0 0 1,1 0 0,-1 0-1,1 0 1,-1 0-1,1 1 1,0-1 0,-1 0-1,1 0 1,0 1-1,-1-1 1,1 0 0,0 1-1,0-1 1,0 1-1,-1-1 1,1 1 0,0-1-1,0 1 1,1-1-1,7-1 70,0-1 0,1 2-1,-1-1 1,18 1 0,-14 0-219,113-6 184,72-6-1402,-68-10-3896,-25-7-6879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51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252 609 6438,'0'0'25977,"7"6"-25673,-4-4-300,-1 1 1,1 0-1,-1-1 0,1 1 0,-1 0 1,0 1-1,0-1 0,-1 0 1,1 1-1,-1-1 0,1 1 0,-1-1 1,1 8-1,2 61-16,-4-62-318,0 1-1,0-1 1,-1 0 0,-1 0-1,0 0 1,0 0 0,-7 17 0,4-31-5206,-10-23-310,9 14 3904,-1 0 0,-1 1 0,0 0 1,-1 1-1,-17-19 0,-59-45-1848,34 33 6630,5-4 4631,46 45-7076,-1 1 0,0-1 0,1 0 0,-1 1 0,0-1-1,1 0 1,-1 1 0,1-1 0,-1 0 0,1 0 0,0 1 0,-1-1 0,1 0 0,0 0 0,-1 0 0,1 0 0,0 1 0,0-1 0,0 0 0,0 0-1,0 0 1,0 0 0,0 0 0,0 0 0,0-1 0,1 1-117,0 1 0,0-1-1,-1 0 1,1 0 0,0 1 0,0-1-1,0 0 1,0 1 0,0-1 0,0 1 0,0-1-1,0 1 1,0-1 0,0 1 0,0 0-1,0 0 1,2-1 0,60 0 2146,-49 1-1677,186 1 322,0 1-4813,-198-2 3141,0 0 0,1-1 0,-1 1-1,0-1 1,0 0 0,1 1 0,-1-1 0,0 0 0,0 0 0,0 0-1,0-1 1,0 1 0,0 0 0,0-1 0,-1 1 0,1-1-1,0 0 1,-1 1 0,1-1 0,-1 0 0,0 0 0,1 0 0,-1 0-1,0 0 1,0 0 0,-1-1 0,2-2 0,3-10-1069,-1 0 0,-1-1 0,2-20 0,4-12 611,-2 30 790,0 0 0,1 1-1,1 0 1,1 0-1,1 1 1,0 0-1,1 1 1,0 0 0,1 1-1,21-17 1,-6 9 19,0 0 0,2 2 1,0 1-1,56-25 0,-74 38 198,0 2 1,0 0-1,0 0 0,1 1 0,0 0 0,-1 1 0,1 1 0,17-1 0,-1 2 43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52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202 123 3651,'0'0'20761,"6"13"-19047,0 3-1346,-1 1 1,0 0-1,-1 0 0,-1 1 1,-1-1-1,0 1 0,-2 25 1,-3 17-142,0 12-353,2-24-3776,-3-49-2592,-13-15 1729,-24-40-688,-11-15 2481,-47-84 0,97 152 3726,0 0 0,0-1 0,0 1 0,1-1 0,0 1 1,0-1-1,0 0 0,0 1 0,0-1 0,1 0 0,0 1 0,-1-1 0,1 0 1,1 0-1,-1 1 0,0-1 0,1 0 0,0 1 0,0-1 0,3-6 0,-1 5-232,0 1 0,0-1-1,0 0 1,1 1 0,0 0-1,0 0 1,0 0 0,1 1-1,-1-1 1,1 1 0,0 0-1,7-3 1,6-2 17,0 1 0,0 0 1,1 2-1,0 0 0,0 1 1,38-2-1,-45 5-492,0 1-1,0 0 1,0 1 0,0 1 0,0 0 0,0 0 0,-1 1-1,1 1 1,17 7 0,-25-9-35,-1 0 0,0 0 1,1 1-1,-1-1 0,0 1 0,0-1 0,0 1 0,0 0 1,-1 0-1,1 0 0,-1 1 0,0-1 0,0 1 1,0-1-1,0 1 0,-1 0 0,1-1 0,-1 1 0,0 0 1,0 0-1,0 0 0,-1 0 0,1 0 0,-1 0 0,0 0 1,0 0-1,-1 0 0,1 0 0,-1 0 0,0 0 1,0 0-1,-2 5 0,0-2 91,0-1 0,0 1 0,-1-1 0,0 0 0,0 0 0,-1-1 0,0 1-1,0-1 1,0 0 0,0 0 0,-1-1 0,0 1 0,0-1 0,-11 6 0,1-2 166,1 0 0,-1-1-1,-1-1 1,-33 9 0,64-16-289,0 0 0,0 0 1,0 1-1,0 1 0,0 1 0,0 0 0,0 0 0,0 2 1,-1 0-1,1 0 0,-1 1 0,0 1 0,17 10 0,-27-14 4,0 0 0,0 0 1,0 0-1,-1 1 0,1-1 0,-1 1 0,0-1 0,1 1 0,-1 0 0,0 0 0,-1 0 0,1 0 0,-1 0 0,1 1 0,-1-1 0,0 0 0,0 1 0,0-1 0,-1 1 0,1-1 0,-1 1 0,0-1 0,0 1 0,0-1 0,0 1 0,-1-1 0,1 1 0,-1-1 0,-2 6 0,0-3 56,0 0-1,0 0 1,-1 0-1,0-1 0,0 0 1,-1 1-1,1-2 1,-1 1-1,0 0 0,0-1 1,-1 0-1,1 0 1,-1 0-1,-9 3 1,-4 2-9,0-1 1,0-1 0,-1-1 0,-29 5-1,38-9-30,0 0 0,-1-1-1,1-1 1,-1 1 0,0-2-1,1 0 1,-1 0 0,1-1-1,-17-5 1,24 6-49,0-1 0,0-1 0,0 1 0,0 0 0,1-1 0,-1 0 0,1 0 0,-1 0 0,1 0 0,0-1 0,0 1-1,1-1 1,-1 0 0,1 1 0,-1-1 0,1 0 0,1-1 0,-3-6 0,3 9-29,0-1 0,0 1 0,1-1-1,0 0 1,-1 1 0,1-1 0,0 0 0,0 1 0,0-1 0,1 0-1,-1 1 1,1-1 0,-1 0 0,1 1 0,0-1 0,0 1-1,0-1 1,0 1 0,0 0 0,1-1 0,-1 1 0,1 0-1,-1 0 1,1 0 0,0 0 0,0 0 0,0 0 0,0 0-1,0 1 1,1-1 0,-1 1 0,3-2 0,32-13-10090,77-22 1,-17 6 4389,-55 16 5370,1 1 1,1 3-1,0 1 1,1 3-1,0 1 1,67-1-1,-90 8 55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53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93 19314,'4'8'8081,"-3"-1"-4844,-1-6-3242,0 0 0,0-1-1,0 1 1,0 0 0,0-1 0,0 1 0,0-1-1,0 1 1,0 0 0,0-1 0,1 1-1,-1-1 1,0 1 0,0-1 0,1 1 0,-1-1-1,0 1 1,1-1 0,-1 1 0,0-1-1,1 1 1,-1-1 0,1 1 0,-1-1 0,1 0-1,-1 1 1,1-1 0,-1 0 0,1 1-1,-1-1 1,1 0 0,0 0 0,-1 0 0,1 1-1,-1-1 1,1 0 0,0 0 0,-1 0-1,1 0 1,-1 0 0,2 0 0,22 1-2516,12-3-9221,1 0 1395,-36 6 9964,-1 1 1,1 0 0,-1 0-1,0-1 1,0 1 0,0 0-1,-2 7 1,-18 32-653,-12-3 6700,-43 29 16130,81-72-19868,0-1-2641,0-1-1,0 0 1,-1 0-1,1 0 0,-1 0 1,0-1-1,8-9 1,-2-2-3316,0 0-1,-1-1 1,10-22 0,-9 17-903,25-38 1,-31 53 5253,1 1-1,-1-1 1,2 1 0,-1 0 0,9-6 0,-1 3-572,0 0 0,1 1 0,24-10 0,16-2-64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55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271 154 11659,'0'0'10255,"10"-2"-8499,-8 1-1693,0 0 0,-1 1 0,1-1-1,0 1 1,0-1 0,0 1-1,0 0 1,0 0 0,0 0 0,0 0-1,1 0 1,-1 1 0,-1-1-1,1 0 1,0 1 0,0 0 0,0-1-1,3 2 1,-3 1 51,0 0 0,0-1-1,-1 1 1,1 0 0,-1 0 0,1 0 0,-1 1-1,0-1 1,0 0 0,0 0 0,-1 0 0,1 1 0,-1-1-1,0 7 1,5 182 1163,-5-129-1374,0-62-31,0-1 0,0 1 0,1 0 0,-1-1 0,0 1 0,0 0 0,0-1 0,0 1 0,0 0 0,0 0-1,0-1 1,0 1 0,0 0 0,-1-1 0,1 1 0,0 0 0,0-1 0,-1 1 0,1 0 0,0-1 0,-1 1 0,1 0 0,0-1 0,-1 1 0,1-1 0,-1 1 0,1-1 0,-1 1 0,1-1 0,-1 1 0,0-1 0,1 1 0,-1-1 0,1 0-1,-1 0 1,0 1 0,1-1 0,-1 0 0,0 0 0,1 1 0,-1-1 0,0 0 0,0 0 0,1 0 0,-1 0 0,0 0 0,1 0 0,-1 0 0,0-1 0,-1 1 0,-1-1-656,0-1 0,0 1 1,0-1-1,0 0 1,1 0-1,-1 0 0,0 0 1,1-1-1,0 1 0,-3-4 1,-83-111-5339,-64-77 3222,122 168 3687,20 19 2945,0 1 3472,16 3 740,30-3-4987,195-19 1994,-131 11-5198,5-1-4468,1 2-6714,-105 13 11117,0 0-1,1-1 1,-1 1 0,0 0 0,1 0 0,-1 0 0,1 0 0,-1 0 0,0 0-1,1 0 1,-1 0 0,1 0 0,-1 1 0,0-1 0,1 1 0,-1-1 0,0 1-1,0-1 1,1 1 0,-1 0 0,0 0 0,0 0 0,0-1 0,0 1 0,0 0-1,0 0 1,0 0 0,0 1 0,1 0 0,-1 2 81,0 0 0,-1 0-1,1 0 1,-1 0 0,1 1 0,-1-1 0,0 0-1,-1 5 1,0 14-475,1-21 597,0 0-1,0-1 0,0 1 1,0 0-1,0 0 0,0-1 0,-1 1 1,1 0-1,0 0 0,-1-1 1,0 1-1,1 0 0,-1-1 0,0 1 1,0-1-1,0 1 0,0-1 1,0 1-1,0-1 0,0 0 0,0 1 1,-1-1-1,1 0 1,0 0 0,-1 0-1,1 0 0,-3 1 0,-8 6 3027,0 6 6329,10-12-8429,1 1 1,-1 0 0,1-1-1,0 1 1,0 0-1,0 0 1,1 0 0,-1 0-1,0 5 1,2 57 2008,1-36-1214,-9 166 4917,7-193-6278,0-5-196,0 0-1,1 0 1,-1-1-1,0 1 1,1 0-1,-1 1 1,1-1-1,0 0 1,3-6-1,-2 3-6,4-23-15,-2 0 0,0-1 0,-2 1 0,-2-38 0,0 50-60,40 36-309,-18-13-749,0-2 1,0 0-1,0-1 0,27-1 0,92-7-10253,-88-4 5482,-28-3 4938,-24 11 1093,0 1 1,0-1-1,0 0 0,-1 1 1,1-1-1,0 0 0,-1 0 1,1 0-1,-1 0 0,1 0 1,-1 1-1,1-1 0,-1 0 1,1 0-1,-1 0 0,0 0 1,1 0-1,-1-1 0,0 0 1,0 1 60,0 0 0,0 1 1,0-1-1,-1 1 0,1-1 1,0 0-1,0 1 0,0-1 1,-1 1-1,1-1 0,0 1 1,-1-1-1,1 1 0,0-1 1,-1 1-1,1-1 1,-1 1-1,1-1 0,-1 1 1,1 0-1,-1-1 0,1 1 1,-1 0-1,1-1 0,-2 1 1,-20-5 2393,-24 8-302,41-1-2126,0 0 0,0 0 1,0 1-1,0-1 0,0 1 0,0 0 0,1 1 0,0-1 0,-1 1 0,1 0 0,0 0 0,1 0 0,-1 1 0,1-1 0,0 1 0,0 0 1,0 0-1,1 0 0,0 0 0,0 0 0,0 1 0,0-1 0,1 1 0,0-1 0,0 1 0,0 9 0,2-13-165,-1-1-1,1 1 0,-1 0 1,1 0-1,0 0 1,0 0-1,0-1 0,0 1 1,0 0-1,0-1 1,1 1-1,-1-1 0,0 1 1,1-1-1,-1 1 1,1-1-1,0 0 0,-1 0 1,1 0-1,0 0 1,0 0-1,-1 0 0,1-1 1,0 1-1,0 0 1,0-1-1,0 0 0,0 1 1,0-1-1,0 0 0,3 0 1,7 1 40,-1-1-1,0 0 1,0 0 0,19-4-1,-21 2-60,0-1 0,-1 0 0,1-1 0,0 0 0,-1 0 0,0-1-1,0 0 1,0 0 0,-1-1 0,13-12 0,-15 13-1,1 0-1,-1 0 1,-1-1 0,1 0-1,-1 0 1,0-1 0,0 1-1,-1-1 1,0 1 0,0-1 0,0 0-1,-1-1 1,0 1 0,1-8-1,-3 14-10,0 1 0,0 0 0,0-1 0,0 1 0,0-1 0,0 1 0,0-1 0,0 1 0,0-1 0,0 1 0,0 0 0,0-1 0,0 1 0,0-1 0,0 1 0,0-1 0,-1 1 0,1 0 0,0-1 0,0 1 0,0-1 0,-1 1 0,1 0 0,0-1 0,-1 1 0,1 0 0,0-1 0,-1 1 0,1 0 0,0 0 0,-1-1 0,1 1 0,0 0 0,-1 0 0,1-1 0,-1 1 0,1 0 0,-1 0 0,-20 7 45,-16 23 88,32-23-82,1 1 1,0-1-1,0 1 1,0 0-1,-2 9 1,4-14-47,1 0 0,0 1 0,0-1 1,1 0-1,-1 1 0,1-1 0,0 1 1,-1-1-1,2 1 0,-1-1 0,0 1 1,1-1-1,-1 1 0,1-1 0,2 5 0,-2-6-36,1-1 0,0 1 0,0-1 0,-1 1 0,1-1 0,0 0 0,0 0 0,1 0 0,-1 0 0,0 0 0,0 0 0,0-1 0,1 1 0,-1-1 0,0 1 0,1-1 0,-1 0 0,0 0 0,5 0 0,47-6-2854,-38 0 947,0-1 0,-1 0 1,0-1-1,0-1 0,-1 0 1,0-1-1,0-1 0,17-18 1,-13 13 606,0 1 0,0 1 1,31-18-1,-31 24 1229,-21 12 5873,-16 8 1497,5-6-6427,5-2-319,1-1 0,-1 2 0,0-1 0,1 1 0,0 0 0,0 1 0,1-1 0,-1 2 0,1-1 0,-8 10 0,12-12-387,0 0 0,0 0 0,1 0 1,-1 0-1,1 0 0,0 1 0,0-1 0,0 1 0,1-1 0,0 1 0,0 0 0,0 0 0,0-1 0,1 1 0,0 0 0,0 0 1,0 0-1,0 0 0,1-1 0,0 1 0,0 0 0,3 8 0,-3-11-82,1 1 0,0-1 0,0 1 1,0-1-1,0 0 0,0 0 0,0 0 0,1 0 0,-1 0 1,0-1-1,1 1 0,0-1 0,-1 1 0,1-1 0,0 0 1,0 0-1,0 0 0,0 0 0,-1-1 0,1 1 0,0-1 1,0 0-1,0 0 0,0 0 0,0 0 0,4-1 0,3 1 12,-1-1 0,1 0-1,-1-1 1,1 0 0,-1-1-1,0 0 1,11-5 0,-3-1 37,-2-2 1,1 0 0,-1 0 0,-1-2-1,0 0 1,-1 0 0,0-1 0,-1-1 0,-1 0-1,0-1 1,-1 0 0,-1 0 0,0-1-1,-1 0 1,-1-1 0,-1 0 0,0 0-1,3-23 1,-9 41-85,0-1 1,1 1-1,-1-1 0,0 1 0,0-1 0,0 0 1,0 1-1,0-1 0,0 1 0,0-1 0,0 0 0,0 1 1,0-1-1,0 1 0,0-1 0,0 0 0,0 1 1,0-1-1,-1 1 0,1-1 0,0 1 0,0-1 1,-1 1-1,1-1 0,0 1 0,-1-1 0,1 1 0,-1-1 1,1 1-1,-1-1 0,1 1 0,0 0 0,-1-1 1,1 1-1,-2-1 0,-20 11 169,-19 28-140,39-35-48,-17 19 47,-30 48 1,45-64-46,0 0-1,1 1 1,0-1 0,0 1 0,0 0 0,1 0-1,0 0 1,1 0 0,-1 0 0,1 0 0,1 1-1,-1-1 1,2 11 0,0-16-5,-1 0 0,1 0 0,0 0 0,0 0 0,0 0 0,0 0 0,1 0 0,-1-1 0,0 1 0,1 0 0,-1-1 0,1 1 0,0-1 0,-1 0 0,1 1 0,0-1 0,0 0 0,0 0 0,0 0 0,0 0 0,0-1 0,0 1 0,0 0 0,0-1 0,4 1 0,62 5 0,-60-6 0,10 1-24,0-1 0,0-1-1,0-1 1,0 0 0,0-1 0,-1-1 0,26-9-1,-37 10 24,0 0 0,0 0 0,0 0 0,-1-1 0,1 0 0,-1 0 0,0 0 0,0-1 0,0 1 0,-1-1 0,1 0 0,-1-1 0,-1 1 0,1-1 0,-1 0 0,0 1 0,0-2-1,0 1 1,-1 0 0,0 0 0,0-1 0,-1 1 0,1-12 0,-1 15 13,0 0-1,-1 0 0,0-1 1,0 1-1,0 0 0,0 0 1,0 0-1,-1 0 1,1 0-1,-1 0 0,0 0 1,0 0-1,0 0 0,0 0 1,-1 0-1,-1-3 1,1 5-12,1 0 1,-1 0 0,1 0 0,-1 0 0,0 0 0,1 1 0,-1-1-1,0 0 1,0 1 0,1-1 0,-1 1 0,0 0 0,0 0-1,0 0 1,0 0 0,1 0 0,-1 0 0,0 0 0,0 0 0,0 1-1,1-1 1,-1 1 0,0-1 0,0 1 0,1 0 0,-1 0-1,0 0 1,1 0 0,-3 2 0,-2 0-1,-1 1 0,1 1 0,0-1 0,0 1 0,1 0 0,0 1 0,0-1 0,0 1 0,0 0 0,1 0 0,0 0 0,0 1 0,1 0 0,-1-1 0,2 1 0,-1 0 0,1 1 0,0-1 0,0 0 0,1 1 0,0-1 0,0 1 0,1-1 0,0 8 0,2-12 0,-1 1 0,1-1 0,-1 0 0,1 0 0,0 0 0,0 0 0,1 0 0,-1-1 0,0 1 0,1-1 0,0 1 0,0-1 0,-1 0 0,1 0 0,0 0 0,1 0 0,-1-1 0,0 1 0,0-1 0,1 0 0,-1 0 0,1 0 0,-1 0 0,8 0 0,10 2 0,1 0 0,36-2 0,-53-1 0,7 0-405,0-1 0,1 0 0,-1-1 0,16-4 0,-11 0-1283,-1 0 1,0-1-1,0 0 1,26-17-1,0-7-6691,73-67 0,-36 28 4435,40-25 2513,-61 54 1260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2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222 130 7623,'0'1'9846,"0"9"-7702,-2 13-315,-1-1-1,-1 0 1,-12 41 0,0 0 49,-11 92-254,20-68-5987,6-101 2711,0 0 1,-1 0-1,-1 1 0,0-1 0,-8-21 0,-33-69-4313,12 33 4048,20 41 1409,-14-34 3066,24 55-1312,-1 0-1,1 0 1,0 0 0,1 0-1,-1-11 1,3 19-1058,-1-1 0,1 1 1,-1-1-1,1 1 0,-1-1 0,1 1 0,0 0 0,0-1 0,0 1 0,0 0 1,0 0-1,0 0 0,0 0 0,0-1 0,0 1 0,0 1 0,1-1 0,-1 0 1,0 0-1,1 0 0,-1 1 0,1-1 0,-1 1 0,0-1 0,1 1 0,-1-1 1,4 1-1,51-9 2366,-43 8-1685,-3 0-383,121-11 2231,-116 12-2659,1 0 0,-1 1 0,0 0 0,1 1 0,-1 1 0,18 5 0,-30-7-60,0 0 0,0 0 0,-1 0-1,1 1 1,-1-1 0,1 1 0,-1-1 0,1 1 0,-1 0 0,0 0 0,0 0 0,0 0 0,0 0 0,0 0-1,2 5 1,-3-5 3,0 0 0,-1 0-1,1 0 1,-1 0-1,1 0 1,-1 0 0,0 0-1,0 0 1,0 0 0,0 0-1,0 0 1,0 0-1,-1 0 1,1 0 0,-1 0-1,1 0 1,-2 2 0,-1 3 33,-1 0 1,0-1-1,0 0 1,-1 0-1,1 0 1,-1 0-1,0-1 1,-1 0-1,0 0 1,-8 6-1,-9 4 544,-1-1 0,0-1 0,-50 19 0,144-22-578,-55-9 0,0 2 0,0 0 0,0 0 0,-1 2 0,1-1 0,20 11 0,-32-13 0,1 0 0,-1 0 0,0 0 0,0 0 0,0 1 0,0-1 0,0 1 0,0 0 0,-1 0 0,1 0 0,-1 0 0,0 0 0,0 0 0,0 1 0,0-1 0,-1 1 0,1-1 0,-1 1 0,0 0 0,0 0 0,0-1 0,-1 1 0,1 0 0,-1 0 0,0 0 0,0 0 0,0 0 0,-1-1 0,1 1 0,-1 0 0,-1 4 0,-1-1 0,0-1 0,0 1 0,0-1 0,-1 0 0,0 0 0,-1-1 0,1 1 0,-1-1 0,0 0 0,0 0 0,0-1 0,-1 1 0,0-1 0,0 0 0,-7 3 0,-13 7 0,0-1 0,-34 12 0,47-20 0,0-1 0,1 0 0,-2-1 0,1-1 0,0 0 0,0 0 0,-1-1 0,-17-2 0,28 1 0,0 0 0,-1-1 0,1 0 0,0 1 0,-1-1 0,1-1 0,0 1 0,0 0 0,0-1 0,0 1 0,0-1 0,0 0 0,1 0 0,-1 0 0,1-1 0,-1 1 0,1 0 0,0-1 0,0 0 0,0 1 0,0-1 0,0 0 0,0 0 0,1 0 0,0 0 0,-1-1 0,1 1 0,0 0 0,1 0 0,-1-1 0,1 1 0,-1 0 0,1-1 0,0 1 0,0-1 0,0 1 0,2-4 0,-2 4-216,0 0-1,1 0 1,0 0-1,0 0 1,0 1-1,0-1 1,0 0-1,0 1 1,1-1-1,-1 1 1,1-1 0,0 1-1,0 0 1,0 0-1,0-1 1,0 1-1,0 1 1,0-1-1,1 0 1,-1 0 0,4-1-1,9-5-2860,1 1-1,29-9 1,16-9-2841,-37 8 4388,0-1 0,-2-1 0,0 0 0,-1-2 0,31-40-1,14-31 239,-5-4 6627,-13 22 5750,-48 73-10845,0 1 1,0-1 0,0 1 0,1-1-1,-1 1 1,0-1 0,0 1-1,1-1 1,-1 1 0,0-1-1,1 1 1,-1 0 0,0-1-1,1 1 1,-1 0 0,1-1-1,-1 1 1,1 0 0,-1 0 0,1-1-1,-1 1 1,1 0 0,-1 0-1,1 0 1,-1 0 0,1-1-1,-1 1 1,1 0 0,0 0-1,5 15 3275,-5 34-1596,-2-40-1302,-1 36-424,-3 0 1,-15 70-1,11-79-174,2 0 0,2 1 0,1-1 0,2 1 0,3 38 0,-1-74-40,0-1 1,0 0-1,0 1 0,0-1 0,0 1 1,1-1-1,-1 0 0,0 1 1,0-1-1,0 0 0,1 1 1,-1-1-1,0 0 0,0 1 0,1-1 1,-1 0-1,0 1 0,0-1 1,1 0-1,-1 0 0,0 0 1,1 1-1,-1-1 0,1 0 0,-1 0 1,0 0-1,1 0 0,-1 0 1,1 1-1,-1-1 0,0 0 1,1 0-1,-1 0 0,1 0 0,-1 0 1,0 0-1,1 0 0,-1-1 1,1 1-1,-1 0 0,0 0 1,1 0-1,-1 0 0,0 0 0,1-1 1,-1 1-1,0 0 0,1-1 1,17-11-2788,-13 1-425,0 0 0,-1 0 1,0 0-1,2-13 0,14-35-4266,-18 55 7283,0 1 1,-1-1 0,1 1-1,1 0 1,-1-1 0,0 1-1,1 0 1,0 0 0,0 1-1,0-1 1,0 0 0,4-2-1,-4 4 100,-1 0 1,1 0-1,-1 1 0,1-1 0,0 0 0,0 1 0,-1 0 0,1-1 0,0 1 0,0 0 0,5 1 0,5 0-543,2-1 227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3.5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76 6919,'12'-6'6905,"4"-19"-1401,-16 24-5261,1 0-1,-1 0 1,1 0-1,-1 0 1,1 0 0,-1 0-1,0-1 1,1 1-1,-1 0 1,0 0 0,0 0-1,0 0 1,0-1-1,0 1 1,0 0-1,0 0 1,0 0 0,-1 0-1,1-1 1,0 1-1,-1 0 1,1 0-1,-1 0 1,1 0 0,-1 0-1,1 0 1,-1 0-1,0 0 1,1 0-1,-1 0 1,0 0 0,0 0-1,0 1 1,-1-2-1,-5 0-122,0 1-1,0-1 0,0 2 1,0-1-1,0 1 0,1 0 1,-1 0-1,0 1 0,0-1 1,0 2-1,0-1 0,0 1 1,1 0-1,-1 0 0,1 1 1,-1 0-1,1 0 1,0 1-1,0-1 0,0 1 1,1 1-1,-1-1 0,1 1 1,0 0-1,-5 6 0,3-2-3,0-1-1,0 1 0,1 1 1,0-1-1,1 1 0,0 0 1,0 0-1,1 0 0,1 1 1,-1-1-1,2 1 1,0 0-1,0 0 0,1 0 1,-1 15-1,3-24-115,-1 1 0,0 0 0,0-1 0,1 1 0,0-1 0,-1 1 0,1-1 0,0 0 0,0 1 0,0-1 0,1 0 0,-1 0 0,1 1 0,-1-1 0,1 0 0,-1 0 0,1-1 0,0 1 0,0 0 0,0-1 0,0 1 0,0-1 0,1 1 0,-1-1 0,0 0 0,1 0 0,-1 0 0,0 0 0,1-1 0,-1 1 0,1-1 0,-1 1 0,1-1 0,0 0 0,-1 0 0,1 0 0,-1 0 0,1 0 0,3-2 0,2 1 0,0 0 0,0-1 0,0 1 0,-1-2 0,1 1 0,-1-1 0,0-1 0,0 1 0,0-1 0,0 0 0,0-1 0,7-6 0,-6 3 0,0-2 0,0 1 0,-1-1 0,0 0 0,-1 0 0,0 0 0,0-1 0,-1 0 0,-1-1 0,0 1 0,0-1 0,-2 1 0,1-1 0,-1 0 0,-1 0 0,0-14 0,0 25 0,-1 1 0,0 0 0,0 0 0,0-1 0,0 1 0,0 0 0,0 0 0,0-1 0,0 1 0,0 0 0,0-1 0,0 1 0,0 0 0,0 0 0,0-1 0,-1 1 0,1 0 0,0 0 0,0-1 0,0 1 0,0 0 0,0 0 0,-1-1 0,1 1 0,0 0 0,0 0 0,0 0 0,-1-1 0,1 1 0,0 0 0,0 0 0,0 0 0,-1 0 0,1 0 0,0 0 0,0-1 0,-1 1 0,1 0 0,0 0 0,-1 0 0,1 0 0,0 0 0,-14 7 0,-8 17 0,17-18 0,0 1 0,1 0 0,0 0 0,0 0 0,0 0 0,1 0 0,1 1 0,-5 14 0,7-21 0,1-1 0,-1 0 0,0 1 0,0-1 0,0 1 0,0-1 0,0 0 0,1 1 0,-1-1 0,0 0 0,0 1 0,1-1 0,-1 0 0,0 0 0,0 1 0,1-1 0,-1 0 0,0 0 0,1 1 0,-1-1 0,0 0 0,1 0 0,-1 0 0,0 0 0,1 0 0,-1 1 0,1-1 0,-1 0 0,0 0 0,1 0 0,-1 0 0,1 0 0,-1 0 0,0 0 0,1 0 0,-1 0 0,0-1 0,1 1 0,-1 0 0,1 0 0,-1 0 0,0 0 0,1 0 0,-1-1 0,17-4 0,-15 4 0,0-1 0,1 1 0,-1-1 0,0 0 0,0 0 0,0 1 0,0-2 0,0 1 0,0 0 0,0 0 0,-1-1 0,1 1 0,-1 0 0,0-1 0,0 0 0,0 1 0,1-5 0,-43 2-11275,23-7 866,2-11 4396,-3-2 3212,17 24 2709,0 0 0,0 0 0,0 0-1,0 0 1,0 0 0,0 0 0,0 0 0,0 1 0,0-1 0,-1 1 0,1 0 0,0 0 0,0 0 0,-1 0 0,1 0-1,0 0 1,0 0 0,0 1 0,-1-1 0,1 1 0,0-1 0,0 1 0,-3 2 0,-11 4 33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4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320 146 7591,'0'0'3032,"9"-9"-768,0 3-1697,40-38 2379,-46 41-2244,0 0-1,0 0 0,0-1 1,-1 0-1,0 1 1,1-1-1,-1 0 1,-1 0-1,1 0 0,-1 0 1,1 0-1,-1-1 1,0 1-1,0-7 0,-1 10-606,0 0 0,-1 0-1,1 0 1,-1-1-1,1 1 1,-1 0 0,0 0-1,1 0 1,-1 0-1,0 0 1,0 0-1,0 0 1,0 0 0,1 1-1,-1-1 1,0 0-1,-1 0 1,1 1 0,0-1-1,0 1 1,0-1-1,0 1 1,0-1-1,-1 1 1,1 0 0,0-1-1,0 1 1,-1 0-1,1 0 1,0 0 0,-2 0-1,-52 0 2451,41 0-2271,-2 1-274,0 1 0,0 0 0,1 1 0,-1 1 0,1 1 0,0 0 0,0 0 0,0 2 0,1 0 0,0 0 0,0 2 0,1 0 0,0 0 0,1 1 0,0 0 0,0 1 0,1 1 0,1 0 0,0 0 0,0 1 0,-11 22 0,19-32 0,0 0 0,1 0 0,0 0 0,0 0 0,-1 0 0,2 0 0,-1 0 0,0 0 0,1 1 0,-1-1 0,1 0 0,0 0 0,0 1 0,1-1 0,-1 0 0,1 0 0,-1 1 0,1-1 0,2 4 0,-2-4 0,1-1 0,0 0 0,1 0 0,-1 0 0,0 0 0,1 0 0,-1 0 0,1-1 0,-1 1 0,1-1 0,0 0 0,0 0 0,0 0 0,0 0 0,-1 0 0,1 0 0,0-1 0,0 0 0,0 1 0,6-1 0,4 0 0,0-1 0,1 0 0,-1-1 0,0 0 0,-1-1 0,1 0 0,0-1 0,-1-1 0,0 0 0,0 0 0,0-1 0,-1-1 0,0 0 0,0 0 0,0-1 0,-1-1 0,-1 1 0,1-2 0,-1 1 0,-1-1 0,0-1 0,0 0 0,-1 0 0,-1 0 0,1-1 0,-2 0 0,0 0 0,4-13 0,-2-9 0,-10 26 0,-10 19 0,2 4 0,1 1 0,1 0 0,1 0 0,0 1 0,1 0 0,0 0 0,2 1 0,0-1 0,1 1 0,1 0 0,0 1 0,2-1 0,0 0 0,1 20 0,1-34 0,0-1 0,0 0 0,0 0 0,0 0 0,0 0 0,0 0 0,1-1 0,-1 1 0,1 0 0,0-1 0,0 1 0,0-1 0,0 1 0,0-1 0,1 0 0,-1 0 0,1 0 0,-1 0 0,1 0 0,0-1 0,0 1 0,-1-1 0,6 2 0,-1-1 0,-1-1 0,1 1 0,-1-1 0,1 0 0,-1-1 0,1 0 0,0 0 0,-1 0 0,1-1 0,9-1 0,-14 1-194,0 0-1,0 1 1,1-1 0,-1 0-1,0 0 1,0 0 0,-1 0 0,1 0-1,0-1 1,0 1 0,0-1-1,-1 1 1,3-3 0,11-28-6385,-11 18 2768,-2-1 0,0 0 0,0-19 1,1-7-299,-2 33 3688,0 1 0,1-1-1,0 0 1,0 1 0,1 0 0,0-1 0,0 1 0,5-7 0,3-2 95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4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16047,'0'0'14126,"0"10"-12407,-23 373-844,19-344-875,2 0 0,2 41 0,0-80-11,0 1 1,0-1-1,0 1 0,0-1 1,0 0-1,0 1 0,0-1 1,0 1-1,0-1 1,0 0-1,1 1 0,-1-1 1,0 0-1,0 1 0,0-1 1,0 1-1,1-1 0,-1 0 1,0 1-1,0-1 0,1 0 1,-1 0-1,0 1 0,1-1 1,-1 0-1,0 0 1,1 1-1,-1-1 0,0 0 1,1 0-1,-1 0 0,0 0 1,1 1-1,-1-1 0,1 0 1,-1 0-1,0 0 0,1 0 1,-1 0-1,1 0 0,-1 0 1,0 0-1,1 0 0,-1 0 1,1 0-1,-1 0 1,1-1-1,0 1-126,0-1 1,0 1-1,0-1 1,0 1-1,0-1 1,0 0-1,0 0 0,0 1 1,0-1-1,0 0 1,-1 0-1,1 0 1,0 0-1,0 0 1,0-2-1,4-10-3182,-1-1 1,-1 0-1,0 0 0,1-18 1,-3 20 2063,1 0 1,0 0-1,0 0 1,1 0-1,1 0 1,5-11-1,-7 19 1132,0 1-1,0 0 1,1-1 0,-1 1-1,1 0 1,0 1-1,0-1 1,0 0 0,0 1-1,0-1 1,1 1-1,-1 0 1,1 0-1,-1 1 1,1-1 0,0 1-1,0-1 1,-1 1-1,1 1 1,0-1 0,0 0-1,8 1 1,103-1-1570,-89 1 1528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5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69 14958,'0'0'5686,"-1"-10"-3300,-8-30-390,9 39-1876,-1 0-1,0-1 1,0 1-1,0 0 1,0 0-1,0 0 1,0 0-1,0 0 1,0 0-1,0 0 1,-1 0-1,1 0 1,0 0-1,0 1 0,-1-1 1,1 0-1,-1 1 1,1-1-1,-1 1 1,1 0-1,-1-1 1,1 1-1,-1 0 1,1 0-1,-1 0 1,1 0-1,-1 0 1,1 0-1,-3 1 1,-1 0 5,0 0 0,0 0 0,0 0 0,1 0 1,-1 1-1,0 0 0,-4 3 0,0 1 43,1 0 0,1 1-1,0 1 1,0-1 0,0 1 0,1 0-1,0 0 1,0 1 0,-7 16 0,9-19-63,1 1 1,0 0-1,0 1 1,1-1-1,-1 0 1,2 1-1,-1 0 1,1-1-1,0 1 1,1 0-1,0-1 1,0 1-1,2 12 1,-1-18-106,0 1 0,0-1 0,1 0 0,-1 0 0,1-1 0,-1 1 0,1 0 0,0 0 0,0-1 0,0 1 0,0-1 0,0 0 0,0 0 0,0 1 0,0-1 0,0 0 0,1-1 0,-1 1 0,0 0 0,1-1 0,-1 1 0,0-1 0,1 0 0,-1 0 0,1 0 0,-1 0 0,0 0 0,1 0 0,2-1 0,3 0 0,1 0 0,0 0 0,-1-1 0,1 0 0,-1 0 0,0-1 0,9-4 0,5-7 0,0-2 0,-2-1 0,1 0 0,-2-1 0,-1-2 0,0 0 0,21-31 0,-39 51 0,0-1 0,1 1 0,-1-1 0,0 1 0,0 0 0,0-1 0,1 1 0,-1 0 0,0-1 0,0 1 0,1 0 0,-1-1 0,0 1 0,1 0 0,-1 0 0,0-1 0,1 1 0,-1 0 0,0 0 0,1 0 0,-1 0 0,0-1 0,1 1 0,-1 0 0,1 0 0,-1 0 0,0 0 0,1 0 0,-1 0 0,1 0 0,-1 0 0,0 0 0,1 0 0,-1 0 0,1 0 0,3 16 0,-7 37 0,2-43 0,1-7 0,-1-1 0,1 1 0,0-1 0,0 1 0,0-1 0,0 1 0,1-1 0,-1 0 0,0 1 0,1-1 0,0 1 0,0-1 0,-1 0 0,1 1 0,1-1 0,-1 0 0,0 0 0,1 0 0,-1 0 0,1 0 0,3 3 0,-3-3 0,2-1 0,-1 0 0,0 0 0,0 0 0,0 0 0,0-1 0,1 1 0,-1-1 0,0 0 0,0 0 0,1 0 0,-1 0 0,0 0 0,1-1 0,-1 0 0,5-1 0,2-1 0,0-1 0,-1 0 0,1-1 0,-1 0 0,0-1 0,0 0 0,-1 0 0,11-10 0,-9 8 0,0 0 0,0 1 0,1 0 0,-1 0 0,14-5 0,-23 12 0,-1 0 0,1 1 0,0-1 0,-1 0 0,1 0 0,-1 0 0,1 0 0,-1 1 0,1-1 0,0 0 0,-1 1 0,1-1 0,-1 0 0,1 1 0,-1-1 0,0 1 0,1-1 0,-1 1 0,1-1 0,-1 1 0,0-1 0,1 1 0,-1-1 0,0 1 0,0-1 0,1 1 0,-1-1 0,0 1 0,0 0 0,0-1 0,0 1 0,0-1 0,0 1 0,0 0 0,0-1 0,0 1 0,0-1 0,0 1 0,0 0 0,0 0 0,0 39 0,-1-29 0,1 2 0,0-11 0,-1 0 0,1 0 0,0 1 0,0-1 0,1 0 0,-1 1 0,0-1 0,1 0 0,-1 0 0,3 5 0,-2-6 0,0 0 0,0-1 0,0 1 0,1 0 0,-1 0 0,0-1 0,0 1 0,1 0 0,-1-1 0,1 1 0,-1-1 0,1 0 0,-1 1 0,0-1 0,1 0 0,-1 0 0,1 0 0,-1 0 0,4-1 0,30 1 0,-39 0-1556,-3-18-27034,9 12 28380,0-1 0,1 0-1,1 1 1,-1-1 0,6-7 0,3-5-531,3-10 122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6:36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182 309 7495,'0'0'17494,"-12"2"-16859,4-1-514,0 1-1,0 0 1,0 0-1,0 1 1,0 0-1,1 0 1,-1 0-1,1 1 1,0 1-1,0-1 1,0 1-1,1 0 1,-11 10-1,-25 42 2221,40-54-2211,0 0 1,1 0-1,-1 1 1,1-1-1,0 0 1,-1 1-1,2 0 1,-1-1-1,0 1 1,1 0-1,-1-1 1,1 1-1,0 0 1,0-1-1,1 1 1,1 6-1,-1-8-107,0-1 0,0 1 0,0-1 0,0 1-1,0-1 1,1 1 0,-1-1 0,1 0 0,-1 0 0,1 0 0,-1 0-1,1 0 1,0 0 0,-1 0 0,1 0 0,0-1 0,0 1 0,0-1 0,0 1-1,-1-1 1,1 0 0,4 0 0,51 2 136,-44-3-118,64-7 981,-62 5-2632,-1-1 0,0 0 1,0-1-1,0-1 0,0 0 0,12-8 1,-18 9 295,-1 0 0,0 0 0,0-1 0,0 0 0,-1 0 1,0-1-1,0 0 0,-1 0 0,1 0 0,6-14 0,-9 14 798,0 0 1,0 0-1,-1 0 1,0 0-1,0-1 0,-1 1 1,0 0-1,0-13 0,-1 19 472,0 1-1,-1-1 0,1 0 0,0 1 1,0-1-1,0 0 0,-1 1 0,1-1 1,0 0-1,-1 1 0,1-1 1,-1 1-1,1-1 0,0 1 0,-1-1 1,1 1-1,-1-1 0,0 1 0,1-1 1,-1 1-1,1-1 0,-1 1 0,0 0 1,1 0-1,-1-1 0,0 1 0,1 0 1,-1 0-1,0 0 0,1-1 0,-1 1 1,0 0-1,1 0 0,-1 0 0,0 0 1,0 0-1,1 0 0,-1 1 0,0-1 1,1 0-1,-1 0 0,0 0 0,1 1 1,-2 0-1,-1-1 260,0 1 0,0 0 1,0 0-1,0 1 0,0-1 0,0 0 1,1 1-1,-1 0 0,-2 2 0,-9 16 10820,9 1-4521,6-19-6334,-1-1-1,0 1 1,0-1 0,1 1-1,-1-1 1,1 1 0,-1-1-1,1 0 1,-1 1 0,1-1-1,0 0 1,0 0 0,0 0-1,0 1 1,0-1 0,0 0-1,0 0 1,0 0 0,0 0 0,0-1-1,1 1 1,-1 0 0,0 0-1,1-1 1,-1 1 0,0-1-1,1 1 1,-1-1 0,2 1-1,14 3 69,0-1 0,0 0-1,1-2 1,-1 0 0,0 0-1,1-2 1,-1 0 0,0-1 0,1-1-1,-1 0 1,-1-2 0,1 1-1,0-2 1,27-14 0,-38 16-129,0 0 0,0-1-1,-1 0 1,0 0 0,0 0 0,0 0 0,0-1 0,-1 0 0,0 0 0,0 0 0,4-12-1,-7 17-73,0-1 0,0 0-1,-1 0 1,1 1-1,-1-1 1,0 0-1,0 0 1,1 0 0,-1 1-1,0-1 1,0 0-1,-1 0 1,1 0 0,0 0-1,-1 1 1,1-1-1,-1 0 1,1 0-1,-2-2 1,0 2-25,0 1 0,1-1 0,-1 1 0,0-1 0,0 1 0,0-1 0,0 1 0,0 0 0,0 0-1,0 0 1,-1 0 0,1 1 0,0-1 0,0 1 0,-1-1 0,1 1 0,0 0 0,-1 0 0,-3 0 0,-6 0-20,0 1 0,-1 1 0,1 0 0,0 0 0,0 2 0,0-1 0,1 1 0,-1 1 0,1 0 0,0 1 0,1 0 0,-20 14 0,11-6 0,1 1 0,0 1 0,1 1 0,1 0 0,-24 34 0,36-46 0,0 0 0,1 1 0,0-1 0,0 1 0,1 0 0,0 0 0,0 0 0,0 0 0,-1 8 0,3-13 0,0 1 0,0 0 0,0 0 0,0 0 0,0 0 0,0-1 0,1 1 0,-1 0 0,1 0 0,0 0 0,-1-1 0,1 1 0,0 0 0,0-1 0,0 1 0,0-1 0,0 1 0,0-1 0,1 1 0,-1-1 0,0 0 0,1 0 0,-1 0 0,1 0 0,-1 0 0,1 0 0,0 0 0,-1 0 0,1 0 0,0-1 0,0 1 0,-1-1 0,4 1 0,17 4-128,0-1 0,1-1 0,-1-1 0,0-1 0,1-1 0,23-3 0,-11-1-866,1-2-1,-1-1 1,38-13-1,-33 5-6995,61-31 0,-20 2 3319,38-30 1809,32-17 1317,193-82-895,-230 123 2077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1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35 3043,'4'-11'3792,"7"-11"8436,-7 21-7201,-3 13-3712,-5 71 48,-31 159 0,13-112-886,18-99-382,-6 33 448,-2 93-1,12-157-546,0 0 0,-1 0 0,1 1-1,0-1 1,0 0 0,0 0 0,0 0 0,0 0-1,0 1 1,0-1 0,0 0 0,0 0-1,0 0 1,0 0 0,0 1 0,0-1 0,0 0-1,1 0 1,-1 0 0,0 0 0,0 1 0,0-1-1,0 0 1,0 0 0,0 0 0,0 0 0,0 0-1,0 0 1,1 1 0,-1-1 0,0 0 0,0 0-1,0 0 1,0 0 0,0 0 0,1 0-1,-1 0 1,0 0 0,0 0 0,0 0 0,0 0-1,1 0 1,-1 1 0,0-1 0,0 0 0,0 0-1,0 0 1,1 0 0,-1-1 0,0 1 0,0 0-1,0 0 1,0 0 0,1 0 0,-1 0-1,0 0 1,0 0 0,13-11-551,8-16-1117,-10 8-1042,-1-1 0,10-30 0,-1-9-5250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1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0 14798,'0'0'11136,"1"10"-9919,-2 56-447,-2-1 0,-16 88 0,9-94-553,3 1-1,2 0 1,6 107-1,13-135-115,-14-31-201,1 0-1,-1-1 1,0 1-1,1 0 1,-1-1 0,1 1-1,-1-1 1,1 1-1,-1 0 1,1-1 0,0 1-1,-1-1 1,1 0-1,0 1 1,-1-1 0,1 1-1,0-1 1,-1 0-1,1 0 1,0 1 0,0-1-1,-1 0 1,1 0 0,0 0-1,0 0 1,0 0-1,-1 0 1,1 0 0,0 0-1,0 0 1,-1 0-1,1 0 1,0-1 0,0 1-1,-1 0 1,1 0-1,0-1 1,0 1 0,-1 0-1,1-1 1,0 0-1,0-1-442,0 1 0,-1 0 0,1-1 0,-1 1 0,1-1 0,-1 0 0,0 1 0,1-1 0,-1 1 0,0-1 0,0 1 0,0-1 0,0 0 0,-1-2 0,1 3-18,-3-19-6951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2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 18001,'0'0'9641,"88"-4"-7463,-45-2-897,5-4-1024,-3 3-225,-2 0-641,-4 2-1537,-9 2-2178,-9 0-2242,-9-1-10058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2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0 12011,'0'0'12193,"-3"12"-11600,-106 536 289,88-419-494,7-49-28,4 0-1,1 107 1,9-188-435,0 1 0,0 0 0,1-1 0,-1 1 0,0 0 0,1-1 0,-1 1 0,0 0 0,1-1 0,-1 1 1,0 0-1,1 0 0,-1-1 0,1 1 0,-1 0 0,1 0 0,-1 0 0,0-1 0,1 1 0,-1 0 0,1 0 0,-1 0 0,1 0 0,-1 0 1,1 0-1,-1 0 0,1 0 0,-1 0 0,1 0 0,-1 0 0,0 1 0,1-1 0,-1 0 0,1 0 0,-1 0 0,1 1 0,-1-1 1,0 0-1,1 0 0,-1 1 0,0-1 0,1 0 0,-1 1 0,0-1 0,1 0 0,-1 1 0,0-1 0,0 1 0,1-1 0,-1 0 0,0 1 1,0-1-1,0 1 0,1-1 0,-1 1 0,0 0 0,3-11-1114,0 1 1,0-1-1,-1 0 0,0 0 1,0-12-1,1-31-6450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2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0 106 641,'0'0'19506,"15"-1"-18155,145-3 2048,-71 3-2427,135-17 0,-57-18-868,49-7-336,-213 42 220,-1 0-1,0 1 0,0 0 0,1-1 1,-1 1-1,0 0 0,0 0 1,1 0-1,-1 1 0,0-1 1,0 0-1,1 1 0,-1 0 1,0-1-1,0 1 0,0 0 0,0 0 1,0 0-1,0 0 0,0 1 1,0-1-1,0 0 0,2 3 1,-2 1 32,1 0 1,-1 0-1,0 1 0,0-1 1,-1 1-1,1-1 1,-1 1-1,0 6 1,0-6 46,17 157 1761,-5 305 1,-13-286-1578,2-135-303,-1-24-118,0 1 0,-5 45 0,2-62-376,1 0-1,-1 0 1,0 0 0,-1 0 0,-4 10-1,4-13-176,1 0-1,-1 0 0,0 0 0,0 0 0,0 0 1,-1-1-1,0 1 0,1-1 0,-6 3 0,-26 13-5431,-7-1-3881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3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0 157 128,'0'0'24888,"113"0"-22646,-17-20-416,15-9-769,10-1-257,1 2-447,-2 7-289,-14 6-1506,-16 6-3458,-19 5-8201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36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8391 130 3491,'0'0'5894,"5"-3"-5398,8-10 1600,-32 23 5359,-14 22-1749,30-28-5307,0-1 0,-1 1 0,1 0 0,-1-1 0,1 0 0,-1 0 0,0 0 0,0 0 0,0-1 0,-8 4 0,-92 42 2841,94-46-3240,0-1 0,-1 0 0,1 0 0,-1-1 0,1-1 0,-12-1 0,-15 0 0,-83 3 0,-12 0 0,-136-15 0,-87-21 0,134 16 0,-321-68 0,373 55 0,-1 6 0,-287-4 0,-395 61 0,-1050 132 0,1669-143 0,-446 31 0,663-50 0,-704 30 0,1-31 0,527-10 0,-98-3 0,278 14-1630,-11-1-6538,22 0 7946,1 0-1,-1 0 0,1 0 1,-1 0-1,1 0 1,-1-1-1,1 1 0,-1 0 1,1 0-1,-1 0 1,1-1-1,0 1 1,-1 0-1,1-1 0,-1 1 1,1 0-1,0-1 1,-1 1-1,1-1 0,0 1 1,-1 0-1,1-1 1,0 1-1,0-1 1,0 1-1,-1-1 0,1 1 1,0-1-1,0 1 1,0-1-1,0 1 0,0-1 1,0 0-1,0-9-6017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37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498 36 3491,'10'-9'4462,"18"-13"-1162,-9 17 5188,-31 26-4868,-6-4-2930,-1-1 0,-1-1 0,0-1 0,0-1 0,-27 13 0,-118 47 62,143-64-583,-64 21 769,-22 11 328,107-41-1263,0 0 0,0 1 0,0-1 0,0 1 0,0-1 0,1 1-1,-1-1 1,0 1 0,0-1 0,0 1 0,0 0 0,1 0 0,-1-1 0,0 1-1,1 0 1,-1 0 0,0 0 0,1 0 0,-1 0 0,1 0 0,-1 2-1,1-3-2,0 1 0,0 0-1,1 0 1,-1 0 0,0 0-1,1-1 1,-1 1 0,0 0-1,1 0 1,-1-1 0,1 1-1,-1 0 1,1-1 0,-1 1-1,1 0 1,0-1 0,-1 1-1,1-1 1,0 1 0,1 0-1,47 20 63,-47-20-41,280 75 386,-107-32-317,-170-43-251,28 11 390,-32-11-394,-1 0-1,1-1 1,0 1-1,0 0 1,0 0-1,0-1 1,0 1 0,-1 0-1,1 0 1,0 0-1,-1 0 1,1 0-1,-1 0 1,1 0 0,-1 0-1,1 2 1,-2 2-4437,-4-5-2818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38.3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3972,'0'0'1505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38.7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8872,'0'0'20062,"10"10"-18893,73 83 646,19 20-902,-87-97-1014,2-1-1,0-1 1,0-1-1,33 19 1,-50-32 49,27 12-1483,-14-12-2064,-7-11-5559,-5-7 1364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39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284 0 11082,'0'0'8392,"-5"11"-4991,-75 182 2080,16 13-3618,-38 221-1899,86-357 314,11-47-802,-7 35 622,13-20-9057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49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55 15310,'0'0'6033,"5"-9"-3118,16-31-246,-21 40-2636,0-1-1,0 1 1,0 0 0,0 0 0,0-1 0,0 1 0,0 0 0,0 0-1,0 0 1,0-1 0,0 1 0,0 0 0,0 0 0,0 0-1,0 0 1,1-1 0,-1 1 0,0 0 0,0 0 0,0 0 0,0 0-1,0-1 1,1 1 0,-1 0 0,0 0 0,0 0 0,0 0-1,0 0 1,1 0 0,-1-1 0,0 1 0,0 0 0,0 0 0,1 0-1,-1 0 1,0 0 0,0 0 0,0 0 0,1 0 0,-1 0-1,0 0 1,0 0 0,1 0 0,-1 0 0,0 0 0,0 0 0,0 0-1,1 1 1,-1-1 0,3 14 1894,-5 20 344,-25 80-2271,19-88 0,0 0 0,2 1 0,2 0 0,0 0 0,2 0 0,1 44 0,1-70-7,0-1-1,0 1 1,0-1-1,0 0 1,0 1 0,0-1-1,1 1 1,-1-1-1,0 0 1,0 1 0,0-1-1,1 0 1,-1 1-1,0-1 1,0 0-1,1 1 1,-1-1 0,0 0-1,1 0 1,-1 1-1,0-1 1,1 0 0,-1 0-1,0 0 1,1 0-1,-1 1 1,1-1 0,-1 0-1,0 0 1,1 0-1,-1 0 1,1 0 0,-1 0-1,0 0 1,1 0-1,-1 0 1,1 0-1,-1 0 1,0 0 0,1 0-1,-1 0 1,1-1-1,-1 1 1,0 0 0,1 0-1,-1 0 1,0-1-1,1 1 1,-1 0 0,0 0-1,1-1 1,-1 1-1,0 0 1,0 0 0,1-1-1,-1 1 1,0 0-1,0-1 1,1 0 0,18-19-1455,-3-5-1598,-2-2 0,-1 0 0,11-33-1,-3 1-3580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49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0 13164,'0'0'5382,"-7"66"-3044,-5-25-673,2 6-63,2 2-257,3-1-288,5-7-576,0-4-385,0-10-96,5-5-1314,2-10-575,0-7-1186</inkml:trace>
  <inkml:trace contextRef="#ctx0" brushRef="#br0" timeOffset="1">1 248 15919,'0'0'12684,"58"-16"-12556,-22 11-96,6 0-993,-4 0-2722,-3-2-3460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49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 19442,'0'0'4549,"-27"73"-2179,15-30-128,2 7-833,1-2-352,2 6-736,6-3-225,-1 2-64,2-3-64,-1 0-1121,-1-1-225,-1-5-255,-1-6-673,0-3-609,-1-11-256,4-8-1473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50.1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27 10314,'0'0'17777,"-18"58"-15856,7-24-671,0 2-546,3 1-448,0 2-223,7-5 31,1-1-481,0-12-768,0-7-128,7-9 32,2-5-865,0-10-801,-3-15-1217,-2-10-2851</inkml:trace>
  <inkml:trace contextRef="#ctx0" brushRef="#br0" timeOffset="1">21 0 7239,'0'0'20852,"53"4"-19667,-25 4-705,3 2-288,1-5-96,-4-2-32,-3-1-224,-6-2-1025,-1 0-1121,-8 0-352,-4 0-1506,-6-5-2787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50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18001,'0'0'11947,"72"16"-11178,-39-23-609,0 2-224,-3 3-801,-5 2-1089,-8 0-1793,-6 0-1250,-8 7-2049</inkml:trace>
  <inkml:trace contextRef="#ctx0" brushRef="#br0" timeOffset="1">0 238 17457,'0'0'7591,"89"15"-6406,-45-15-513,-1-5-415,-5-2-866,-3 0-4452,-9 1-6886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56.8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0 425 1858,'0'0'14990,"9"-1"-13816,225-34 3102,-85 20-3418,342-19-18,193 22-146,-392 6-179,58-4 1917,-304 7-1713,61-5-35,130 8 0,-74 6-449,252-23-1,163-54 510,-223 24-548,823-30-190,-536 88 5,-1-1 31,-567-10-43,707-22 40,-602 8-37,387-46 28,-551 59-27,-12 1 5,1 0 0,-1-1 0,1 1 0,-1-1 0,0 1 0,1-1 0,-1 0 0,0 0-1,0 0 1,5-3 0,-57 1-4946,22 2 673,1-3-1581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57.1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271 24 11050,'1'-1'448,"0"-1"1,0 1-1,0-1 0,0 1 0,1-1 0,-1 1 0,0-1 0,1 1 0,-1 0 0,1 0 0,-1 0 0,1 0 0,-1 0 0,1 0 0,0 0 0,-1 1 0,1-1 0,3 0 0,-1 0-90,0 1 0,0 0 0,-1 0 0,1 0-1,0 0 1,-1 1 0,1-1 0,0 1 0,3 2 0,9 3 61,-1 1 1,0 0 0,21 14 0,-25-14 282,4 1-452,-1 1 0,0 1 0,-1 0 1,22 22-1,-32-30-216,-1 0 1,0 0-1,0 1 1,0-1-1,0 1 0,-1-1 1,1 1-1,-1 0 1,1 0-1,-1 0 0,0 0 1,0 0-1,0 0 1,-1 0-1,1 0 1,-1 0-1,1 0 0,-1 0 1,0 0-1,0 0 1,-1 1-1,1-1 0,0 0 1,-1 0-1,0 0 1,0 0-1,0 0 1,0 0-1,0-1 0,-1 1 1,1 0-1,-1 0 1,0-1-1,-2 3 0,-16 14 174,0-1 0,-1-1 0,-1 0 0,-1-2 0,0-1 0,-38 17 0,6-1-126,10-4-73,1 1-1,-55 46 1,81-58-986,1 2 1,-15 18-1,8 3-6070,16-11-7874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58.4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470 5 5061,'0'0'16015,"-9"-2"-14216,-6 0-1458,0 1 0,0 1 0,1 0 1,-1 1-1,0 1 0,0 0 0,0 1 0,1 0 1,-1 2-1,-21 8 0,0 2 373,0 1 0,-33 22 0,54-28-498,1-1 0,0 2 0,1 0 0,0 0 0,0 1 0,1 1 0,-10 15 0,20-26-187,0 0 0,0 1 1,0-1-1,1 1 0,-1-1 0,1 1 0,-1 0 0,1 0 0,0-1 0,0 1 1,0 0-1,1 0 0,-1 0 0,1 0 0,0 0 0,0 0 0,0 0 0,0 0 1,0 0-1,1 5 0,0-6-11,1 0 1,-1 1 0,1-1-1,0 0 1,-1 0 0,1 0-1,0 0 1,0 0 0,0 0-1,1-1 1,-1 1 0,0-1-1,1 1 1,-1-1 0,1 0-1,-1 0 1,1 0 0,2 0-1,15 4 49,1-1 0,0-1 0,0-1 0,33-1 0,-41-1-28,62 2-213,86-1-531,-82-9-3151,-4-11-4563,-37 2-2482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0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 9673,'1'-1'55,"18"-24"9423,-9 21-3974,-6 19-3661,-11 111 1528,0-1-3459,6-124-40,1-1 0,0 1 0,0-1 0,0 1 0,0 0 0,0-1 0,0 1 0,0-1-1,0 1 1,1 0 0,-1-1 0,0 1 0,0-1 0,0 1 0,0-1 0,1 1 0,-1-1 0,0 1-1,1-1 1,-1 1 0,0-1 0,1 1 0,-1-1 0,1 1 0,-1-1 0,1 0 0,-1 1 0,1-1 0,-1 0-1,1 1 1,-1-1 0,1 0 0,-1 0 0,1 1 0,-1-1 0,2 0 0,0 0-313,-1 0 0,0-1 0,1 1 1,-1 0-1,1-1 0,-1 1 0,0-1 0,1 0 0,-1 1 1,0-1-1,1 0 0,-1 0 0,0 0 0,0 0 1,2-1-1,13-18-7417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0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0 10090,'0'0'9448,"-14"57"-7077,2-24-449,3 5-289,2 5-256,4-2-704,3 2-513,0-6-64,7-5-32,5-5-1025,2-7-800,-2-9-97,-2-6-1729,-6-5-2083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6:00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11531,'0'0'14510,"54"-15"-13357,-3 15-865,7 0-288,4-4-2274,-1-6-6502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19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515 118 9545,'0'0'5125,"0"-10"-2413,1 7-2452,-1-1 0,1 0 0,-1 0-1,0 0 1,-1 1 0,1-1 0,-1 0 0,1 1 0,-1-1 0,0 0 0,0 1 0,-1-1 0,1 1 0,-1-1-1,0 1 1,0 0 0,0-1 0,0 1 0,0 0 0,-1 1 0,0-1 0,1 0 0,-1 1 0,0-1 0,0 1-1,0 0 1,0 0 0,-1 0 0,1 0 0,-1 1 0,-3-2 0,-1 1-91,-1 0 0,0 0 0,1 0 0,-1 1 0,0 1-1,0 0 1,0 0 0,0 0 0,1 1 0,-1 0 0,0 1 0,1 0 0,-1 1 0,1-1 0,-1 2-1,1-1 1,0 1 0,1 0 0,-1 1 0,1 0 0,-12 9 0,-3 5-20,1 1 1,1 1-1,1 0 1,1 2-1,-22 34 0,24-32-41,1 0 0,1 1-1,1 1 1,1 0 0,2 1-1,0 0 1,2 1 0,1 0-1,2 0 1,1 0 0,-1 56-1,5-78-97,0-1 0,0 1 0,1 0 0,0 0-1,1-1 1,-1 1 0,1-1 0,1 1 0,-1-1 0,1 0 0,0 0-1,0 0 1,1 0 0,0 0 0,0-1 0,8 8 0,-6-8 16,0 0-1,0-1 1,1 0 0,-1 0 0,1-1 0,0 1 0,0-2-1,0 1 1,1-1 0,-1 0 0,1 0 0,-1-1 0,1 0 0,11 0-1,-7-1 2,0 0-1,0-1 1,0 0-1,-1-1 1,1-1-1,0 1 1,-1-2-1,0 0 1,1 0-1,-2-1 0,1 0 1,0-1-1,-1 0 1,0-1-1,-1 0 1,1 0-1,-1-1 1,-1 0-1,0-1 1,0 0-1,0 0 1,11-20-1,-17 26-26,-1 0 0,1 0 0,-1 1 0,0-1 0,0 0 0,0 0 0,-1-1 0,1 1 0,-1 0 0,1 0 0,-1 0 0,0 0 0,0 0 0,-1 0 0,1-1 0,-1 1 0,1 0 0,-1 0 0,0 0 0,0 0 0,0 0 0,-1 1 0,1-1 0,-1 0 0,1 0 0,-1 1 0,0-1 0,0 1 0,0 0 0,0-1 0,-1 1 0,1 0 0,0 0 0,-1 0 0,0 1 0,1-1 0,-1 1 0,-5-3 0,0 1 0,0-1 0,0 1 0,-1 1 0,1 0 0,-1 0 0,0 0 0,0 1 0,0 0 0,1 1 0,-1 0 0,0 1 0,-17 2 0,26-3 0,0 0 0,0 0 0,0 0 0,0 0 0,0 0 0,0 0 0,0 0 0,0 0 0,0 1 0,0-1 0,0 0 0,0 0 0,0 0 0,0 0 0,0 0 0,0 0 0,0 0 0,0 0 0,0 0 0,0 0 0,0 0 0,0 0 0,0 0 0,0 0 0,0 1 0,0-1 0,0 0 0,0 0 0,0 0 0,0 0 0,0 0 0,0 0 0,0 0 0,0 0 0,0 0 0,0 0 0,0 0 0,0 0 0,0 0 0,0 0 0,0 0 0,0 0 0,0 0 0,0 0 0,0 1 0,13 1 0,18-1 0,-5-5 0,-1-2 0,0-1 0,-1-1 0,44-19 0,-44 16 0,1 1 0,0 1 0,1 1 0,34-6 0,-60 14 0,1 0 0,-1 0 0,1 0 0,-1 0 0,0 0 0,1 0 0,-1 0 0,1 0 0,-1 0 0,0 0 0,1 0 0,-1 0 0,1 1 0,-1-1 0,0 0 0,1 0 0,-1 0 0,1 1 0,-1-1 0,0 0 0,1 1 0,-1-1 0,0 0 0,0 0 0,1 1 0,-1-1 0,0 1 0,0-1 0,1 0 0,-1 1 0,0-1 0,0 0 0,0 2 0,1 18 0,-12 22 0,-75 132 0,83-153-2797,5-17-126,4-13-507,0-12-4941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20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0 5445,'0'11'11259,"-5"38"-9415,-2 0 1,-1-1 0,-17 50-1,8-29-1108,-32 122 668,-29 132-616,64-251-746,4 0-1,-2 109 1,12-177-47,0 0-1,0 1 1,1-1-1,-1 0 1,1 0 0,0 0-1,1 0 1,-1 0-1,1 0 1,-1 0 0,1 0-1,0-1 1,1 1-1,-1-1 1,4 5 0,-4-6-64,-1-1 0,1 0-1,0 0 1,-1 0 0,1 0 0,0-1 0,-1 1 0,1 0 0,0-1 0,0 1 0,0-1 0,0 1 0,-1-1 0,1 0-1,0 0 1,0 0 0,0 0 0,0 0 0,0-1 0,0 1 0,-1 0 0,1-1 0,0 1 0,0-1 0,0 0-1,-1 0 1,1 0 0,0 1 0,-1-2 0,1 1 0,-1 0 0,1 0 0,-1 0 0,0-1 0,1 1 0,1-4 0,3-2-875,0 0 1,-1 0 0,0-1-1,-1 0 1,1 0 0,-2-1-1,1 1 1,-1-1 0,4-16 0,8-48-11330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20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16752,'10'-3'1431,"56"-5"-406,-1 3 1,124 6 0,-78 1-927,-63-2 96,520-9-5419,-553 7 4997,12 2 1111,-27 0-821,1 1 0,0-1 0,-1 0 1,1 1-1,0-1 0,-1 0 0,1 1 1,-1-1-1,1 1 0,-1-1 0,1 1 0,-1-1 1,1 1-1,-1-1 0,1 1 0,-1-1 1,0 1-1,1 0 0,-1-1 0,0 1 0,0 0 1,1-1-1,-1 1 0,0 0 0,0-1 1,0 1-1,0 0 0,0 0 0,0-1 1,0 1-1,0 1 0,-2 32 1403,-2 0 1,-1-1-1,-10 35 1,-6 44 418,12-26-1346,4 0-1,4 1 0,3-1 0,5 1 1,18 91-1,-16-131-784,-2 1-1,-2 0 1,-3 0-1,-1 0 1,-8 66-1,5-106-370,1 0-1,-1 0 0,0-1 1,-1 1-1,0-1 0,0 1 1,-5 7-1,5-10-337,-1 0-1,1-1 1,-1 1 0,0-1 0,0 0-1,0 0 1,-1 0 0,1-1 0,-1 0-1,-8 5 1,-27 9-9065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21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161 107 14606,'-66'19'2210,"16"4"288,16-1-832,24-2-737,12-4-289,40-9-31,24-7 160,30 0 384,33-19-128,30-12-128,26-7-1,8 1-159,-7 6-417,-12 7-191,-23 10-898,-29 2-4580,-33 4-1314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6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4462 9833,'0'0'7431,"0"-11"-7110,0 6-262,0 0-5,0 1 0,0 0-1,0-1 1,1 1 0,-1 0-1,1 0 1,0-1 0,0 1-1,1 0 1,-1 0 0,1 0-1,0 0 1,0 1 0,0-1-1,6-6 1,24-27 710,430-533 1942,135-307-2477,-203 371 733,-218 294-749,381-509-58,-33 75 236,-338 426-291,166-245 970,-288 377-576,-58 82-509,2-4-942,-6 3-4285,-1-1-582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6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 8296,'0'0'13495,"13"3"-12929,-9-1-523,2 0-18,0-1-1,0 1 0,0-1 1,0 0-1,0 0 0,1-1 1,-1 1-1,0-1 1,0-1-1,0 1 0,1-1 1,-1 0-1,11-4 1,27-16 45,-34 15 10,1 1 0,0 0 0,0 0 0,1 1 0,-1 1-1,16-3 1,-27 6-37,1 0 0,-1 0 0,1 0 0,-1 0-1,1 0 1,-1 0 0,1 0 0,-1 0 0,1 1-1,-1-1 1,0 0 0,1 0 0,-1 1 0,1-1-1,-1 0 1,0 0 0,1 1 0,-1-1-1,0 1 1,1-1 0,-1 0 0,0 1 0,1-1-1,-1 1 1,0-1 0,0 0 0,0 1 0,1-1-1,-1 1 1,0-1 0,0 1 0,0-1 0,0 1-1,0-1 1,0 2 0,0 23 836,0-16-384,-21 236 4297,1-26-4032,20-199-832,1 89 278,-1-99-483,2 1 0,0 0 0,0 0 0,1-1 0,0 1 0,1-1 0,7 16 0,-9-23-192,-1 0 1,1-1-1,0 1 0,0 0 0,0-1 0,1 1 0,-1-1 1,1 1-1,-1-1 0,4 2 0,27 5-8435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8.8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92 9769,'4'-9'3940,"-2"4"-2961,15-46 2428,2 24 3834,-19 35-4451,2 28-1832,-23 255 1971,11-198-4407,6-27-3353,3-97 545,-8-10-1661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9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0 148 16432,'0'0'9224,"66"19"-7206,-17-19-384,7-10-834,8-10-543,2-2-129,-4-3-64,-5 0-545,-8 1-1953,-10 3-2723,-11 2-3587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9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0 11435,'0'0'10089,"0"85"-8167,-3-42-320,-2 5-417,1 1-801,1-5-320,0-6 0,3-8-64,0-11 0,0-11-32,3-8-897,7-8 97,4-20-386,2-11-1440,4-10-1250,-4-9-3074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7:39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0 4548,'0'0'12492,"-8"67"-9897,-3-21-962,1 12-448,1 1 0,2-1-224,3-6-576,2-9-289,2-9 0,0-12-64,0-8 32,0-10-96,0-10-7816,-7-9 2820,-10-3-3172</inkml:trace>
  <inkml:trace contextRef="#ctx0" brushRef="#br0" timeOffset="1">0 331 8360,'0'0'20916,"57"-55"-20404,-12 43-384,4-3-64,-1-2-576,-6-5-4100,-4-2-8937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2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4175 16 7015,'0'0'13687,"-7"-4"-13500,5 3-172,1-1 0,-1 1 0,0 0 0,0 0 0,0 0 1,0 0-1,-1 0 0,1 1 0,0-1 0,0 1 0,0-1 0,-1 1 0,1 0 0,0 0 0,-1 0 0,1 0 0,0 0 0,0 0 1,-1 1-1,1-1 0,0 1 0,0 0 0,0 0 0,0-1 0,0 1 0,0 0 0,0 1 0,0-1 0,0 0 0,0 1 0,0-1 0,1 1 1,-3 1-1,-303 190 3173,148-98-2223,39-13-729,-136 119 0,-21 18 514,-180 161 538,314-251-1225,-237 250 10,200-189-61,-319 364 90,451-494-73,-72 118 0,-21 79 94,-75 115 5,130-250-88,-8 11 12,-83 157 1,86-105 1068,8 5 0,-114 395 0,174-483-1148,19-90-1456,-1-19-474,-1-23-2134,6 27 3556,-16-67-9688,5 31 1051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3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0 10730,'0'0'6497,"-5"9"-5483,-1 11-414,1 1-1,1-1 1,1 1-1,1 0 0,1 0 1,1 30-1,-11 320 6352,11-369-6937,-1 1 1,1-1-1,0 0 1,0 1-1,0-1 1,1 0 0,-1 0-1,0 1 1,1-1-1,0 0 1,-1 0-1,1 0 1,0 1-1,0-1 1,0 0-1,0 0 1,1 0-1,-1-1 1,0 1 0,1 0-1,-1 0 1,1-1-1,0 1 1,-1-1-1,1 1 1,0-1-1,0 0 1,0 0-1,0 0 1,0 0-1,0 0 1,1 0 0,-1-1-1,0 1 1,0-1-1,1 1 1,-1-1-1,0 0 1,0 0-1,1 0 1,-1 0-1,0 0 1,1 0-1,-1-1 1,4-1 0,6-1 34,0 0 0,-1-1 0,1-1 0,-1 0 1,0-1-1,-1 0 0,15-10 0,3-5-78,128-98-82,-61 33-3534,-47 29-2168,-7-5-4373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4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27 175 4036,'0'0'11205,"-4"-11"-8568,-15-35-405,18 44-2031,0 0 0,1-1 0,-1 1 0,1-1 0,-1 1 1,1 0-1,0-1 0,0 1 0,0 0 0,1-1 0,-1 1 1,0-1-1,1 1 0,0 0 0,-1-1 0,1 1 0,0 0 0,0 0 1,0 0-1,1 0 0,-1 0 0,0 0 0,1 0 0,0 0 1,-1 0-1,3-1 0,3-3 322,0 0 0,1 1-1,0 0 1,15-7 0,-17 9-134,-1 0-222,1 0-1,0 0 0,0 1 0,0 0 1,0 0-1,0 1 0,0 0 1,1 0-1,-1 0 0,0 1 1,1 0-1,8 1 0,-12-1-132,0 1 1,0 0-1,0 0 0,-1 0 0,1 0 1,-1 0-1,1 1 0,-1-1 0,1 1 1,-1 0-1,0 0 0,0 0 0,1 0 1,-2 0-1,1 0 0,0 0 0,0 1 1,-1-1-1,1 0 0,-1 1 0,0 0 1,1-1-1,-1 1 0,-1 0 0,1 0 1,0-1-1,-1 1 0,1 6 0,1 8 27,-1 1-1,0-1 1,-2 1-1,0-1 1,-1 1-1,-6 25 0,-37 98 386,1-3-247,43-132-199,-1-1 0,1 1 0,0 0 0,0 0 0,1-1 0,0 1 0,1 10 0,-1-15 0,1 0 0,-1 0 0,1 1 0,0-1 0,-1 0 0,1 0 0,0 0 0,0 0 0,0 1 0,0-1 0,0 0 0,0-1 0,0 1 0,0 0 0,0 0 0,0 0 0,0-1 0,1 1 0,-1-1 0,0 1 0,1-1 0,-1 1 0,0-1 0,1 0 0,-1 1 0,0-1 0,1 0 0,-1 0 0,0 0 0,1 0 0,-1 0 0,1-1 0,-1 1 0,0 0 0,3-1 0,6-1 0,0-1 0,0 0 0,0 0 0,-1-1 0,1 0 0,-1-1 0,0 1 0,0-2 0,9-7 0,80-68 0,-59 46 0,122-94-2867,-158 126 1404,7-6-718,-9 3-7579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4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0 302 18546,'0'0'7142,"41"-61"-5124,0 28-32,8-5-769,7 0-928,4 7-257,2 2-32,-4 5-1250,-5 1-2401,-10-1-4229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6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16015,'0'0'6769,"2"9"-5162,32 137 194,12 48-575,-33-162-401,-3-23-1196,-10-9 287,1-1-1,-1 1 1,1 0 0,-1-1-1,1 1 1,-1 0-1,0-1 1,1 1-1,-1-1 1,1 1-1,-1-1 1,0 1-1,0-1 1,1 1 0,-1-1-1,0 1 1,0-1-1,1 1 1,-1-1-1,0 1 1,0-1-1,0 1 1,0-1 0,0 1-1,0-1 1,0 0-1,6-61-6860,-3 18 85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9:56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0 16624,'0'0'3011,"-9"70"-1314,8-23 321,1 1-160,0 1-609,7-3-512,7-5-577,4-8-192,1-9-1474,-2-8-768,-3-6-224,-6-9 1217,-5-1 1024,-3-6 193,0-10-832,-9-4-1699,-4-4-1633,-6 1-833</inkml:trace>
  <inkml:trace contextRef="#ctx0" brushRef="#br0" timeOffset="1">1 255 11435,'0'0'12876,"60"-21"-11339,-18-9 33,3-8-705,-2 3-673,-5 4-576,-7 8-4389,-11 7-7270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5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3776 1 10762,'0'0'6417,"-11"4"-5787,-23 11 122,1 2-1,1 2 1,0 0 0,-52 45-1,-118 119 174,144-128-932,-356 379 1512,98-94-992,148-171-506,-516 537 50,291-200-31,248-306-20,-28 50 12,27-37-4,14-14-14,-127 256 0,170-276 19,-68 120 32,92-186 1083,-83 202 1,158-371-9124,-8 38 5258,2-19-4134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5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 12107,'0'0'4218,"-5"11"-3145,0 6-535,0 0 0,1 0 1,1 1-1,0-1 0,1 31 1,-6 227 4130,1 0-4112,7-273-550,0 0 1,-1-1-1,1 1 1,0 0-1,0-1 1,0 1-1,1 0 1,-1-1-1,0 1 1,0 0-1,1-1 1,-1 1-1,1-1 1,0 1-1,-1-1 1,1 1-1,0-1 1,0 1-1,0-1 1,0 0-1,0 1 1,0-1-1,0 0 1,0 0-1,1 0 1,-1 0-1,0 0 1,1 0-1,-1 0 1,1 0-1,-1-1 1,1 1-1,-1-1 1,1 1-1,-1-1 1,1 1-1,0-1 1,-1 0-1,1 0 1,0 0-1,-1 0 1,1 0-1,0 0 1,-1 0-1,1 0 1,0-1-1,2 0 1,4-1 101,0-1-1,-1 0 1,1 0 0,-1-1 0,1 0 0,-1 0 0,-1-1 0,11-7 0,77-68 542,80-77-3091,-133 108-2999,-5-5-5142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7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94 15855,'0'0'13004,"8"-5"-11872,0 1-990,0 1-1,-1 0 1,1 0-1,0 0 1,1 1 0,-1 1-1,0-1 1,1 1 0,-1 1-1,0 0 1,1 0-1,-1 0 1,1 1 0,-1 0-1,0 1 1,1 0-1,-1 0 1,12 5 0,9 3-596,-28-10 265,-1 0-1,1 0 1,0 0-1,0 0 0,-1 0 1,1-1-1,0 1 1,-1 0-1,1 0 1,0 0-1,-1-1 0,1 1 1,0 0-1,-1-1 1,1 1-1,-1-1 0,1 1 1,0-1-1,-1 1 1,1-1-1,-1 1 1,1-2-1,1-2-936,-1-1 0,0 0 0,0 1 0,0-1 0,0 0 0,-1 1 0,0-1 0,0-8 0,0-20-5654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7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8680,'0'0'17313,"-4"9"-16198,1 0-964,0 0 0,0 1-1,1-1 1,0 1 0,1-1 0,0 1-1,1 0 1,0-1 0,0 1-1,1 0 1,0-1 0,4 15 0,7 38 268,-7-28-320,2 0-1,2 0 0,0-1 0,3 0 0,14 31 0,-25-63-119,-1 0 0,0 0 0,1 0 0,-1 0-1,1 0 1,-1 0 0,1-1 0,-1 1 0,1 0-1,0 0 1,-1 0 0,1-1 0,0 1 0,0 0-1,0-1 1,-1 1 0,1-1 0,0 1 0,0-1-1,0 1 1,0-1 0,0 0 0,0 1 0,0-1-1,0 0 1,0 0 0,0 0 0,0 1-1,0-1 1,0 0 0,0-1 0,2 1 0,-1-1-217,-1 0 1,1 0-1,-1 0 1,0 0 0,1 0-1,-1-1 1,0 1 0,0 0-1,0-1 1,0 1-1,0-1 1,0 1 0,0-1-1,0 1 1,-1-1-1,1 0 1,0 1 0,0-4-1,6-32-5570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8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82 18898,'0'0'6716,"4"9"-5830,6 12-681,1 0 1,1-2-1,0 1 1,2-1-1,0-1 1,1 0-1,28 25 1,-41-42-196,-1 0 0,0 0 0,0 0-1,1 0 1,-1 0 0,1 0 0,-1 0 0,1-1 0,-1 1 0,1 0-1,0-1 1,-1 0 0,1 1 0,0-1 0,-1 0 0,1 1 0,0-1-1,-1 0 1,4-1 0,-4 1-51,0-1 0,0 0-1,1 1 1,-1-1 0,-1 0 0,1 0-1,0 0 1,0 0 0,0 0 0,0 0 0,-1 0-1,1 0 1,0 0 0,-1 0 0,1 0-1,-1 0 1,1 0 0,-1-1 0,1 1 0,-1-2-1,2-8-883,-1-1-1,0 0 0,0 0 0,-3-17 0,2 19-262,-1-5-196,-1 1 1,-1-1-1,0 0 0,-1 1 1,-7-19-1,-20-33 1006,31 70 4775,4 24-2335,6 4-655,23 48-1,-29-73-1383,-1 1 0,1-1-1,1 0 1,-1 0-1,1 0 1,1 0-1,-1-1 1,1 0 0,0 0-1,0-1 1,1 0-1,7 5 1,6-5-576,-20-4 383,1-1-1,-1 0 0,1 0 0,-1 0 1,1 0-1,-1 0 0,0 0 0,1 0 1,-1 0-1,1 0 0,-1 0 0,1 0 1,-1 0-1,0-1 0,1 1 0,-1 0 1,1 0-1,-1 0 0,0-1 0,1 1 0,-1 0 1,0 0-1,1-1 0,-1 1 0,0 0 1,1 0-1,-1-1 0,0 1 0,0-1 1,1 1-1,-1 0 0,0-1 0,0 1 1,0 0-1,1-1 0,-1 1 0,0-1 1,0 0-1,0-12-5808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9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0 155 13325,'0'0'12844,"72"-68"-12716,-38 42-96,-4 1-1666,-8 6-3042,-6 2-3908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9.5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15695,'0'0'11275,"28"53"-10763,-12-23-384,3-3-64,1-1-64,-1-1 64,-2-5-192,0-3-1473,-2-6-289,-3-8-1313,-3-3-2563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1:39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15375,'0'0'9384,"-2"11"-9207,0 5-50,1-1 1,0 1 0,1-1-1,1 1 1,0-1-1,1 0 1,5 17 0,-6-26 1,1 1 0,0-1 1,1 0-1,0 0 1,0 0-1,0 0 0,1 0 1,0-1-1,5 7 0,-6-9-88,0 0-1,0-1 1,0 1-1,0-1 1,1 0-1,-1 0 1,1 0-1,-1 0 0,1-1 1,0 0-1,0 1 1,0-1-1,-1 0 1,1-1-1,0 1 1,0-1-1,5 0 0,-7 0-14,-1 0 0,1 0-1,0-1 1,0 1-1,0-1 1,-1 1 0,1-1-1,0 1 1,0-1-1,-1 0 1,1 0-1,-1 0 1,1 0 0,-1 0-1,1-1 1,-1 1-1,0 0 1,0-1 0,1 1-1,-1 0 1,1-3-1,0 0 67,1 0-1,-1 0 0,-1-1 0,1 1 1,-1 0-1,1-1 0,-1 1 0,-1-1 1,1-4-1,0 4 41,-1 1 0,0-1-1,0 0 1,-1 0 0,1 1 0,-1-1 0,0 0 0,-3-7 0,3 10-67,1 0 1,-1 1 0,0-1 0,0 0 0,0 1 0,0-1 0,0 1 0,0-1 0,-1 1 0,1 0 0,0-1 0,-1 1 0,1 0 0,-1 0-1,1 0 1,-1 0 0,0 0 0,1 0 0,-1 1 0,-3-2 0,3 1-51,0 1 0,0 0 0,1-1 0,-1 1 0,0 0 0,0 0 0,1 0 0,-1 0 0,0 0 0,0 1 0,0-1 0,1 0 0,-1 1 0,0-1 0,1 1 1,-1 0-1,0 0 0,1-1 0,-1 1 0,1 0 0,-1 0 0,1 1 0,0-1 0,-1 0 0,1 0 0,0 1 0,0-1 0,0 0 0,0 1 0,0-1 0,0 1 0,0 0 0,-1 3 0,0 1 11,1 0-1,-1 0 1,1 0 0,1 0-1,-1 0 1,1 0 0,0 1-1,2 9 1,-2-15-26,0-1 0,0 1 0,0-1 0,0 1 0,0-1 0,0 1 0,0-1 0,0 0 0,0 1 0,0-1 0,1 1 0,-1-1 0,0 1 0,0-1 0,1 0 0,-1 1 0,0-1 0,1 1 0,-1-1 0,0 0 0,1 1 0,-1-1 0,0 0 0,1 0 0,-1 1 0,1-1 0,-1 0 0,1 0 0,-1 0 0,0 1 0,1-1 0,0 0 0,17-6 0,13-18 0,-16 4 0,-1-1 0,-1 0 0,21-45 0,-27 60 0,-2 15 0,2 28 0,-5-27 0,5 32 0,-6-29 0,1 1 0,1 0 0,0-1 0,0 0 0,1 0 0,1 0 0,0 0 0,8 13 0,-12-25-110,-1 0-1,1 0 1,-1 0-1,1 0 1,0 0-1,-1 0 1,1 0-1,0-1 1,0 1-1,0 0 1,-1 0-1,1-1 1,0 1 0,0-1-1,0 1 1,0 0-1,0-1 1,0 0-1,0 1 1,0-1-1,1 0 1,-1 1-1,0-1 1,0 0-1,0 0 1,0 0-1,0 0 1,0 0 0,1 0-1,-1 0 1,0 0-1,0-1 1,0 1-1,0 0 1,0-1-1,0 1 1,0-1-1,2 0 1,5-20-8234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29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13485,'4'9'785,"12"22"211,1-1 0,2-1 1,42 49-1,87 80-894,-32-35 81,383 465 2004,-236-271 137,250 316-920,-124-213 148,-133-155-1369,-133-128-170,272 287 1650,-234-273-1117,-82-81-634,87 100-1,-184-171-4988,-19-11 433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0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57 678 11243,'-2'9'2482,"0"0"-2016,-7 54 5026,13-62-3756,4-10-844,4-15 62,-4-18-80,-2-2 1,-2 1-1,-2 0 1,-2-1 0,-7-60-1,-2 33-573,-30-119 0,6 46 651,34 144-924,-1 0 1,0-1-1,1 1 0,-1 0 1,0 0-1,1 0 1,-1 0-1,1-1 1,-1 1-1,0 0 0,1 0 1,-1 0-1,1 0 1,-1 0-1,1 0 1,-1 0-1,0 0 0,1 0 1,-1 0-1,1 0 1,-1 0-1,0 1 1,1-1-1,-1 0 0,1 0 1,-1 0-1,0 1 1,1-1-1,-1 0 0,0 0 1,1 1-1,-1-1 1,0 0-1,1 0 1,-1 1-1,0-1 0,28 22 163,-1 1-1,25 28 0,7 6-45,-27-28-109,1-2 0,55 36 0,-74-55-44,-1-1 0,1 0 0,1-1 0,-1-1 0,1 0 1,0-1-1,0 0 0,1-1 0,-1-1 0,24 0 0,-13-1-220,16-1-2019,-1-3-4802,-15-3-2501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1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15791,'0'0'6128,"-5"9"-3389,-5 12-1983,0 1 0,2 0-1,1 0 1,0 1 0,2 0 0,1 0 0,-3 33 0,2 178-394,5-211-301,0-16-53,0-1-22,0 1 0,0 0 0,0-1-1,1 1 1,0-1 0,1 1 0,-1-1 0,1 0 0,3 8 0,-5-14-16,0 0 1,0 0-1,0 0 1,0 0 0,0 0-1,0 0 1,0 0-1,0 1 1,0-1-1,0 0 1,0 0 0,0 0-1,0 0 1,0 0-1,0 0 1,1 0-1,-1 0 1,0 1 0,0-1-1,0 0 1,0 0-1,0 0 1,0 0-1,0 0 1,0 0 0,0 0-1,0 0 1,1 0-1,-1 0 1,0 0-1,0 0 1,0 0 0,0 0-1,0 0 1,0 0-1,0 0 1,0 0-1,1 0 1,-1 0 0,0 0-1,0 0 1,0 0-1,0 0 1,0 0-1,0 0 1,0 0 0,1 0-1,-1 0 1,0 0-1,0 0 1,0 0-1,0 0 1,0 0 0,0 0-1,0 0 1,0 0-1,0-1 1,0 1-1,0 0 1,1 0 0,-1 0-1,0 0 1,0 0-1,0 0 1,3-12-1355,-2-14-914,-1 23 1937,1-18-3255,-2 1-1,-4-26 0,-10-11-10572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1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0 135 14926,'0'0'11563,"68"-48"-9353,-17 30-993,4 0-768,6 1-321,0 2-64,-6 5-64,-3 2-32,-9 8-2178,-10 0-2050,-10 0-1890,-10 4-8104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2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77 10762,'0'0'19314,"0"76"-18417,0-42-608,2 5-225,3 2-32,1 0-64,1-3-64,0-6-545,-1-6-160,2-11-288,-3-7-192,-2-8-769,-1-5-1569,-2-19-2371</inkml:trace>
  <inkml:trace contextRef="#ctx0" brushRef="#br0" timeOffset="1">2 47 20692,'0'0'8776,"70"0"-7431,-33-1-288,3-6-608,2 0-353,-5-1-96,-3 1-225,-9-1-1312,-5 3-929,-9 1-1538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32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40 8264,'0'0'19282,"57"18"-17777,-18-32-576,2-1-736,1 0-129,-9 6-225,-5 5-2017,-14 4-1601,-11 2-1314,-3 14-5573</inkml:trace>
  <inkml:trace contextRef="#ctx0" brushRef="#br0" timeOffset="1">1 344 19154,'0'0'6983,"58"7"-3844,-14-17-961,10-10-865,-1-4-1313,2 3 0,-5-1 0,-6 5-480,-11 3-5158,-9 5-8615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56.0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11115,'0'0'3261,"8"10"-1622,24 19-206,1-2-1,59 38 0,18 15-519,52 56-332,-70-56 514,152 102 0,79 31 1810,-243-152-2833,135 129-1,35 82 1157,-75-77 80,199 278-577,-238-287-640,154 243 101,0 10-70,22 33 146,-57-49 880,-235-395-1198,11 19-309,-22-15-3049,-10-31 3076,1-1 1,-1 1-1,1-1 1,-1 1-1,1-1 1,-1 1-1,1-1 1,-1 1-1,0-1 1,1 1-1,-1-1 1,0 0-1,0 0 1,1 1-1,-1-1 1,0 0-1,0 0 1,1 0-1,-1 0 1,0 1-1,0-1 1,1 0 0,-1-1-1,0 1 1,0 0-1,1 0 1,-2 0-1,-26-4-7186,2-8-3997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2:56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0 163 17424,'0'0'1191,"7"10"-70,4 5-843,0-1 1,0 0-1,2-1 1,-1-1-1,22 17 1,227 189 4778,-161-129-2582,-92-82-2386,48 39 318,-51-43-392,-1-1 0,0 1-1,1 0 1,0-1-1,0 0 1,-1 0 0,1-1-1,1 1 1,-1-1-1,10 1 1,-14-2-14,-1 0 0,1 0 0,-1-1 0,1 1 0,-1 0-1,1-1 1,-1 1 0,1 0 0,-1-1 0,1 1 0,-1-1 0,1 1 0,-1-1 0,1 1 0,-1-1-1,0 1 1,1-1 0,-1 1 0,0-1 0,0 1 0,0-1 0,1 0 0,-1 1 0,0-1 0,0 1-1,0-1 1,0 0 0,0 1 0,0-1 0,0 1 0,0-1 0,0 0 0,0 0 0,-4-27 166,-24-67 1136,16 56-543,-9-45 1,-2-102-1007,7 48-6753,6 72-2327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0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 14862,'0'0'6684,"11"-3"-5029,7-2-740,1 1-1,-1 1 1,1 1 0,30 0 0,-43 2-685,1 0 1,-1 1-1,0 0 0,1 0 0,-1 0 0,0 1 0,0 0 1,0 1-1,6 2 0,-9-3-199,-1 0 1,1-1-1,-1 1 1,0 0-1,1 0 1,-1 0-1,0 1 1,0-1-1,-1 0 1,1 1-1,0-1 1,-1 1-1,0 0 1,1 0-1,-1-1 1,0 1-1,-1 0 1,1 0-1,0 0 1,0 5-1,-1 3 56,0 0 0,-1 0 0,0-1 0,-1 1 0,0 0 0,-1-1 0,0 1 0,0-1-1,-1 0 1,-9 18 0,-9 9 421,-35 49-1,39-60-449,-4 3-58,16-22 0,0 0 0,1 0 0,-1 1 0,2 0 0,-1 0 0,1 0 0,0 1 0,-4 12 0,8-20 0,0 0 0,0 0 0,0-1 0,0 1 0,0 0 0,0 0 0,0 0 0,0-1 0,0 1 0,0 0 0,1 0 0,-1 0 0,0-1 0,0 1 0,1 0 0,-1-1 0,1 1 0,-1 0 0,0 0 0,1-1 0,-1 1 0,1-1 0,0 1 0,-1 0 0,1-1 0,-1 1 0,1-1 0,0 0 0,0 1 0,-1-1 0,1 1 0,0-1 0,0 0 0,-1 0 0,1 1 0,0-1 0,0 0 0,0 0 0,38 2 0,-29-2 0,24-3-651,0 0 0,-1-2 0,54-16 0,-52 13-359,-31 7-402,5-2-774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1.0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11563,'0'0'12396,"80"-14"-10795,-23 14-191,10 0-898,3 0-448,0 0-897,-10 0-3299,-10-5-7559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1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5862,'0'0'24156,"4"10"-23291,0 5-712,0-1 1,-1 1-1,0-1 0,-1 1 1,-1 0-1,0 0 1,-2 17-1,-2 8 176,4 61-1,-2-100-416,1 0 0,0 0 0,1 0-1,-1 0 1,0 0 0,0 1 0,0-1 0,1 0 0,-1 0-1,0 0 1,1 0 0,-1 0 0,1 0 0,0 0 0,-1 0-1,1 0 1,0 0 0,-1-1 0,1 1 0,0 0 0,0 0-1,0 0 1,0-1 0,-1 1 0,1-1 0,0 1 0,0-1-1,0 1 1,1-1 0,-1 1 0,0-1 0,0 0 0,0 1-1,0-1 1,0 0 0,0 0 0,0 0 0,1 0 0,-1 0-1,0 0 1,0 0 0,0-1 0,0 1 0,0 0 0,0-1-1,0 1 1,0-1 0,0 1 0,0-1 0,0 1 0,0-1 0,0 1-1,0-1 1,0 0 0,0 0 0,0 0 0,-1 1 0,1-1-1,0 0 1,-1 0 0,1 0 0,-1 0 0,1 0 0,-1 0-1,1-2 1,10-25-5026,-3-7-2306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2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15535,'0'0'15310,"67"33"-14189,-30-29-544,2-3-353,1-1-224,-6 0-512,-4-3-1346,-7-4-769,-10-1-1601,-9 3-1697</inkml:trace>
  <inkml:trace contextRef="#ctx0" brushRef="#br0" timeOffset="1">0 140 10826,'0'0'15215,"63"46"-14222,-13-54-737,-3-3-224,-5 2-1954,-9 4-1537,-10 5-513,-13 0-1185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3:12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10122,'0'0'17840,"84"23"-16430,-46-23-641,1-4-513,-1-1-192,-4 0-192,-10 3-2082,-5-5-4293,-3 0-14508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0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7623,'0'0'10490,"2"10"-9417,-2-5-957,1-1 0,0 1 0,0-1-1,0 1 1,0-1 0,1 0 0,0 0 0,0 0 0,0 0-1,0 0 1,0 0 0,1 0 0,0-1 0,0 1-1,0-1 1,0 0 0,1 0 0,-1 0 0,1 0 0,-1-1-1,1 1 1,6 2 0,20 6 224,0-1 0,1-2 0,0 0 0,0-3 0,62 5 0,49 8 134,-45 6-147,0 4 0,154 68 1,171 110 1318,-123-55-1540,-201-104-52,102 68 1,-151-82 147,-2 2 0,-1 3 1,71 74-1,175 245 1950,-6-5-1315,-116-174-394,54 60 338,-168-171-621,84 129-1,123 289-29,-35 18-41,-152-301-89,63 260 0,-71-219 0,-45-154 0,16 50 0,-38-138-229,-1-1 0,1 1-1,-1-1 1,1 1 0,-1 0 0,0-1 0,1 1-1,-1 0 1,0 0 0,0-1 0,0 1 0,1 0-1,-1-1 1,0 1 0,0 0 0,0 0 0,0-1-1,0 1 1,0 0 0,-1 0 0,1-1 0,0 1-1,0 0 1,0 0 0,-1-1 0,1 1 0,0 0 0,-1 0-1,-22-4-11636,11 1 8951,-18-5-7591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0.9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171 459 4388,'-11'-4'1383,"-5"-2"-588,1-1 1,1-1-1,-1 0 1,-25-20-1,35 25-464,0-1 0,1-1 0,-1 1 0,1-1 0,0 1 0,0-1 0,0-1 0,1 1 0,0 0 0,0-1 0,0 0 0,1 1 0,-1-1 0,2 0 0,-1 0 0,0 0 0,1-1 0,0-9 0,1 16-268,0 0 0,0-1 1,0 1-1,0-1 1,0 1-1,0 0 1,0-1-1,0 1 1,0-1-1,0 1 1,0 0-1,0-1 1,0 1-1,1 0 1,-1-1-1,0 1 1,0 0-1,0-1 1,1 1-1,-1 0 1,0-1-1,0 1 1,1 0-1,-1 0 0,0-1 1,1 1-1,-1 0 1,0 0-1,1-1 1,-1 1-1,0 0 1,1 0-1,-1 0 1,1 0-1,-1 0 1,18 4 1205,14 18 808,-12 7-843,0 1-1,-3 1 1,0 0-1,-2 2 1,14 44-1,21 43 1376,-49-118-2568,-1-1 1,1 1-1,0 0 0,0 0 1,0-1-1,0 1 0,0-1 0,0 1 1,1-1-1,-1 1 0,0-1 1,1 0-1,-1 0 0,3 2 1,-3-3-36,-1 0 0,1 0 0,-1 0 1,1 0-1,-1 0 0,1 0 0,0 0 1,-1 0-1,1 0 0,-1-1 0,1 1 1,-1 0-1,1 0 0,-1 0 0,0-1 1,1 1-1,-1 0 0,1-1 0,-1 1 1,0 0-1,1-1 0,-1 1 0,1-1 1,-1 1-1,0 0 0,0-1 0,1 1 1,-1-1-1,0 1 0,0-1 0,1 0 1,1-6 0,1-1 1,-1 1-1,-1-1 1,1 0-1,0-11 1,25-222 296,-19 197-1378,2 1 0,2 1-1,25-63 1,-3 32-5140,-2 8-4207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1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86 3940,'0'0'5835,"1"-11"-2360,4-33-539,-5 42-2808,1 1 1,-1 0-1,0 0 0,0 0 1,0 0-1,-1 0 0,1 0 1,0 0-1,0-1 0,-1 1 1,1 0-1,0 0 0,-1 0 1,1 0-1,-1 0 0,1 0 1,-1 1-1,0-1 0,1 0 1,-1 0-1,0 0 0,0 0 1,0 1-1,1-1 0,-1 0 1,0 1-1,0-1 0,0 1 1,0-1-1,0 1 0,0-1 1,0 1-1,0 0 0,-1-1 1,1 1-1,0 0 0,0 0 1,0 0-1,0 0 0,0 0 1,0 0-1,0 0 0,0 0 1,-1 0-1,-1 1 0,-2 0 101,-1 0 0,1 1 0,0-1 0,-1 1 0,1 0 0,0 0 0,-6 4 0,-3 5 49,1 0 0,0 1 0,0 1 0,2 0 0,0 1 0,0 0 0,1 0 0,-14 29 0,10-15 212,1 0 1,2 1-1,1 0 1,-8 37-1,14-51-301,2-1 0,-1 1-1,2 1 1,0-1-1,3 30 1,-2-41-168,1 0 0,0 1 0,0-1 0,0 0 0,0 0 0,1 0-1,0 0 1,0 0 0,0-1 0,0 1 0,1 0 0,-1-1 0,1 0 0,0 1 0,0-1 0,0 0 0,0 0 0,1-1 0,-1 1 0,1-1-1,-1 0 1,1 0 0,0 0 0,8 3 0,5-1-17,0 0-1,1-1 1,-1 0-1,1-2 1,-1 0-1,1-1 1,0-1 0,20-3-1,-22 1-1019,1 0-1,-1-1 1,0 0-1,30-14 1,-8-4-3901,-8-2-2289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32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196 109 8840,'3'-9'3668,"-1"4"-2926,12-46 3562,-13 49-3833,-1-1 0,1 0 0,-1 0 0,0 0 0,0 0 0,0 1 0,-1-1 0,1 0 0,-1 0 0,1 0 0,-2-2 0,1 4-331,0 0 0,0 0 0,0 1 0,-1-1 0,1 0 0,0 1 0,0-1 0,-1 1 0,1-1 0,0 1 0,-1 0 0,1 0 0,-1-1 0,1 1 0,0 0 0,-1 0 0,1 0 0,-1 0 0,1 1 0,0-1 0,-3 1 0,-31 8 741,24-3-725,1 1 0,-1 0 0,2 1 0,-1 0 0,1 0 0,0 1 0,1 1-1,0-1 1,0 1 0,1 0 0,1 1 0,-1 0 0,2 0 0,0 0 0,0 1 0,1 0 0,0 0 0,1 0 0,0 0 0,1 0-1,1 1 1,0-1 0,0 15 0,2-24-144,-1 0 1,1 0-1,-1 0 0,1 0 0,0-1 0,0 1 0,0 0 0,1 0 1,-1-1-1,1 1 0,-1-1 0,1 1 0,0-1 0,0 1 0,0-1 1,0 0-1,1 0 0,2 2 0,0-1 7,0 0 0,1 0 0,-1 0-1,1-1 1,0 0 0,0 0 0,0 0 0,10 1 0,-4-2 18,1 1-1,-1-2 1,1 0 0,-1 0 0,1-1-1,-1-1 1,1 0 0,16-6 0,12-13 51,-40 20-73,1 1 1,-1-1-1,0 0 0,0 0 1,0 0-1,0 0 1,0 0-1,0 0 0,0 0 1,0 0-1,0 0 1,-1 0-1,1-1 0,0 1 1,-1 0-1,1 0 0,-1-1 1,1 1-1,-1-1 1,0 1-1,0 0 0,1-1 1,-1 1-1,0 0 1,0-1-1,0 1 0,0-1 1,-1 1-1,0-3 0,0 3 16,-1-1-1,0 1 0,0-1 0,0 1 0,-1 0 0,1 0 1,0 0-1,0 0 0,-1 0 0,1 1 0,0-1 0,-1 1 1,1-1-1,0 1 0,-1 0 0,1 0 0,-1 0 0,-4 1 1,5-1-28,22-20-3,8 3-133,-21 12 62,0 0-1,1 1 0,0 0 0,0 0 0,0 0 1,12-2-1,-19 5 66,-1 1 0,1 0 0,-1 0 0,0 0-1,1 0 1,-1 0 0,0 1 0,1-1 0,-1 0 0,1 0 0,-1 0 0,0 0 0,1 0 0,-1 0 0,0 1 0,1-1 0,-1 0 0,0 0 0,1 0 0,-1 1 0,0-1 0,0 0 0,1 0 0,-1 1 0,0-1-1,0 0 1,0 1 0,1-1 0,-1 0 0,0 1 0,0-1 0,0 0 0,0 1 0,0-1 0,1 1 0,-1-1 0,0 0 0,0 1 0,0-1 0,0 21-35,0-14 110,-2 11 59,0 0 0,-7 32 0,5-39-82,1 1 1,1 0-1,0 0 1,1-1-1,0 1 1,1 0-1,0 1 1,1-1-1,2 12 1,-3-23-83,0 0 0,1 0 0,-1 0 1,0-1-1,1 1 0,-1 0 0,1 0 0,-1-1 0,1 1 1,-1 0-1,1-1 0,-1 1 0,1 0 0,-1-1 0,1 1 1,0-1-1,-1 1 0,1-1 0,0 1 0,0-1 0,-1 0 1,1 1-1,0-1 0,0 0 0,0 0 0,-1 0 0,1 1 1,0-1-1,0 0 0,0 0 0,0 0 0,0 0 0,-1 0 0,1 0 1,0-1-1,0 1 0,0 0 0,0 0 0,-1-1 0,2 1 1,1-1-439,0-1 1,0 1-1,0-1 0,-1 1 1,1-1-1,0 0 1,-1 0-1,1 0 1,-1 0-1,2-3 1,21-33-8832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5.0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8200,'5'10'8463,"-5"17"-5784,0-21-1580,-3 40 1881,-1-1 1,-13 53 0,-6 64-1433,22-98-1128,1-54-3483,0-6-3443,-3-27-798,-10-7-4548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5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10922,'0'0'9673,"83"-8"-7687,-22 8-320,11 0-225,7-5-352,1-1-704,-3-2-289,-9 3-32,-11 3-96,-14 2-1410,-9 0-704,-13 0-1729,-6 0-1570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5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14510,'0'0'13901,"54"-10"-12620,-9 3-320,5 2-577,-1 3-191,-1 2-129,-6 0-64,0 0 0,-1 3-1186,-2 0-2017,-3-3-2082,-6 0-2017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6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11307,'0'0'16175,"-18"84"-14061,8-38-897,-2 8-320,5-1-609,1-1-192,3-2-64,3-7 32,0-9-32,0-7-672,9-8-641,2-8-1282,0-11-1793,0 0-2242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6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8936,'0'0'9188,"0"10"-8163,1 50 896,-2 1 1,-16 96-1,-38 128 867,9-56-1929,42-201-948,0 1 0,2 48 0,1-77 25,1 0-1,0 1 0,0-1 0,0 1 0,0-1 0,0 1 0,0-1 0,0 1 1,0-1-1,0 1 0,0-1 0,0 1 0,0-1 0,1 0 0,-1 1 0,0-1 1,0 1-1,0-1 0,1 0 0,-1 1 0,0-1 0,0 1 0,1-1 0,-1 0 1,0 1-1,1-1 0,-1 0 0,0 1 0,1-1 0,-1 0 0,1 0 0,-1 0 1,0 1-1,1-1 0,-1 0 0,1 0 0,-1 0 0,1 0 0,-1 0 1,1 0-1,-1 1 0,0-1 0,1 0 0,0-1 0,0 1-119,0 0-1,1-1 0,-1 0 1,0 1-1,0-1 1,0 0-1,0 1 1,0-1-1,0 0 1,0 0-1,0 0 0,0 0 1,0 0-1,0 0 1,1-2-1,9-30-4112,-6-13-2680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6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 10378,'0'0'3214,"11"-2"-1597,14 1-775,0 1 0,0 1 0,1 1 0,-1 2-1,0 0 1,34 11 0,60 9 98,-22-14-784,1-5-1,104-7 1,197-33 69,136-2-314,-531 36 87,1 1 1,0 1-1,0-1 0,0 1 0,0 0 0,-1 0 0,1 0 0,0 0 0,-1 1 0,1 0 0,-1 0 0,1 0 0,-1 1 0,0-1 0,0 1 0,0 0 0,4 4 0,-4-2 106,0 1-1,0 0 1,0 0-1,-1 0 1,1 0-1,-1 1 1,-1-1-1,0 1 1,1-1-1,-2 1 0,2 10 1,9 77 1373,-5 1 0,-8 162 0,0-216-1039,-6 56 1344,-25 125 0,-1 7-1343,32-224-250,-6 26-2663,7-30 2162,-1 0 0,0-1-1,1 1 1,-1 0 0,0-1 0,0 1-1,1-1 1,-1 1 0,0-1-1,0 1 1,0-1 0,0 0 0,0 1-1,0-1 1,0 0 0,0 0-1,0 0 1,0 1 0,1-1-1,-1 0 1,0 0 0,0 0 0,0-1-1,0 1 1,0 0 0,0 0-1,0-1 1,0 1 0,0 0 0,0-1-1,-1 0 1,-24-11-7930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5:57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76 108 11050,'-11'4'1575,"-4"1"-837,-35 13 3574,96-24-352,-7 3-3211,54-15 580,523-79 5067,-531 90-6378,0 3 0,0 5-1,0 3 1,0 3 0,109 25-1,-100-8-1709,77 15-4739,-141-35-240,56 2 0,-17-8-638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08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10346,'1'9'3571,"2"7"-2569,1 0-1,0-1 1,1 1 0,0-1-1,14 24 1,-5-14-198,1-1 0,30 37-1,12 2-542,77 67-1,-116-113-153,466 389 631,-260-227 780,221 230 0,48 97 2123,-325-354-3628,-103-97 356,-2 3 0,99 118 1,-147-154-473,2 0-1,1-1 1,1-1 0,0-1 0,1-1 0,1 0-1,1-2 1,46 27 0,-66-42 38,16 12-4345,-14 0-5796,-4-7 4884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09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1 273 16752,'0'0'3096,"2"10"-1249,-1-6-1790,0 1-1,1 0 1,-1-1 0,1 1-1,0-1 1,0 0 0,1 1-1,-1-1 1,1 0 0,0-1-1,0 1 1,0 0-1,0-1 1,1 0 0,0 0-1,-1 0 1,1 0 0,0 0-1,1-1 1,-1 1-1,0-1 1,9 2 0,56 27 74,229 107 5081,-285-131-4777,86 39 1453,-90-42-1844,0-1 1,1-1-1,-1 1 1,0-2-1,1 1 1,0-1-1,-1-1 1,20 0-1,-28-1-45,0 1 0,1 0 0,-1 0-1,0-1 1,0 1 0,0-1 0,0 1 0,0-1-1,0 1 1,0-1 0,0 0 0,0 0 0,0 1-1,0-1 1,0 0 0,-1 0 0,1 0 0,0 0 0,0 0-1,-1 0 1,1 0 0,-1 0 0,1 0 0,0-2-1,2-36-73,-4 27 52,-1 0 0,0-1 1,-1 1-1,-6-13 0,-46-100-956,29 70-421,3 0 1,-20-70-1,29 67-2913,2 5-3108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15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1032 0 13485,'0'0'998,"-7"10"-309,-13 18-234,3 1 0,0 1 0,2 1 0,-21 61 1,-35 153 795,40-130-625,-26 85-114,-173 727 2547,202-764-2987,-94 513 91,26-278 580,11-53 611,65-242-1351,-10 147 1,-20 428 389,-18 384 1461,54-726-1809,-2 165 65,15-408-117,0 80 256,26 208 0,20 227 290,-40-505-374,3 0-1,6-1 1,4-1 0,4 0-1,39 107 1,-53-188-267,6 19-343,-11-14-3130,-13-29-4187,-7-14 1362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15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18898,'2'12'416,"3"8"-194,0 0-1,1-1 1,2 1-1,0-1 1,1-1 0,0 0-1,17 23 1,18 27-631,49 67 2894,-83-122-2103,1-1 1,0-1-1,0 0 1,1-1-1,1 0 0,0 0 1,27 14-1,-37-22-377,1 0 0,0-1-1,-1 1 1,1-1 0,0 0-1,0 0 1,0 0 0,0-1-1,0 1 1,0-1 0,1 0-1,4-1 1,-6 1-7,-1-1 0,1 0 0,-1 0 1,1 0-1,-1 0 0,0 0 0,0 0 0,1-1 0,-1 1 0,0-1 1,0 1-1,0-1 0,0 0 0,-1 0 0,3-2 0,2-7-1,0 0 0,0 0 0,-1-1-1,-1 0 1,0 0 0,4-20 0,-7 28 10,36-152-1705,-14 50-4035,-3 9-5579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17.3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3636 0 12684,'-11'9'59,"-519"360"4995,-182 138 179,-263 324-4876,361-346-330,-59 53-21,662-528-7,-99 82-1515,112-103-6021,11-12 186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17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610 1 13997,'0'0'3203,"-10"13"-2482,-33 49 178,-39 77 1,59-99-19,-187 265 2476,31-53-2193,177-248-1166,-44 80 15,43-79-18,1 0-1,0 0 0,0 0 1,1 1-1,-1-1 0,1 1 0,0-1 1,1 1-1,-1-1 0,1 1 1,0 0-1,1-1 0,-1 1 0,3 6 1,-2-10 0,0-1 1,0 1 0,0 0-1,0-1 1,0 1-1,1-1 1,-1 1 0,0-1-1,1 1 1,0-1 0,-1 0-1,1 0 1,0 0 0,-1 0-1,1 0 1,0 0-1,0 0 1,0-1 0,0 1-1,0-1 1,0 1 0,0-1-1,2 0 1,55 2-73,-47-3 40,20-1-340,0-2 1,0-2-1,0 0 1,-1-3-1,59-22 1,-33 6-1670,-1-3 0,61-40 0,-4-9-5225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0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324 0 14990,'0'0'1420,"-13"2"1548,0-1-2582,1 1-1,0 1 0,0 0 1,0 1-1,0 0 0,1 1 1,0 1-1,0-1 0,0 2 1,-12 8-1,9-4 51,1 1 1,0 0-1,1 1 1,-14 18-1,22-25-356,-1 0 0,1 1-1,0-1 1,1 1 0,0 0 0,0 0-1,0 0 1,1 1 0,0-1 0,1 0 0,-1 1-1,1 10 1,1-16-59,0 0-1,1 0 0,-1 1 1,1-1-1,-1 0 1,1 0-1,0 0 1,0 0-1,0 0 1,0 0-1,0 0 1,1-1-1,-1 1 0,0 0 1,1-1-1,-1 1 1,1-1-1,0 1 1,-1-1-1,1 0 1,0 1-1,0-1 1,0 0-1,0 0 1,0-1-1,3 2 0,9 3 58,0-1 0,0-1 0,16 3 0,1 0-13,-25-5-72,0 1 0,0 0 0,0 0 0,0 1 0,0 0 0,-1 0 0,1 0 0,-1 0 0,0 1 0,0 0 0,0 0 0,0 1 0,6 7 0,-9-9 48,0 0 1,-1 0 0,1 0 0,-1 1 0,1-1-1,-1 1 1,0-1 0,0 1 0,-1-1-1,1 1 1,-1-1 0,0 1 0,0-1-1,0 1 1,0 0 0,0-1 0,-1 1-1,0-1 1,0 1 0,0-1 0,0 1-1,0-1 1,-1 0 0,1 1 0,-4 4 0,-4 4 169,0 0 0,0-1 0,-1 0 1,-1 0-1,0-1 0,0-1 1,-1 0-1,0 0 0,-1-1 0,1-1 1,-2 0-1,1-1 0,-1 0 1,0-1-1,0-1 0,0 0 0,0-1 1,-26 3-1,39-6-217,0 0 0,0 0 0,0 0 0,0 0 0,0 0 0,0 0 0,0 0 0,0-1 1,0 1-1,0 0 0,0 0 0,0-1 0,0 1 0,0-1 0,0 1 0,0-1 0,0 1 0,0-1 0,1 0 0,-2 0 0,1 0-13,1 0 1,0 1-1,0-1 0,0 0 0,0 0 0,0 1 0,0-1 1,0 0-1,0 1 0,0-1 0,0 0 0,0 0 0,0 1 1,0-1-1,0 0 0,1 1 0,-1-1 0,0 0 0,1 1 1,-1-1-1,0 0 0,1 0 0,2-3-249,0 0 0,0 0 0,1 1 0,-1-1 1,1 1-1,0 0 0,6-4 0,75-43-8663,-35 21 2338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0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12236,'0'0'12876,"-22"63"-10890,12-38-321,1 4-416,1 0-608,4-2-449,4-3-160,0-6-32,3-4 0,14-11-480,2-3-545,4-10-609,3-17-1056,2-3-1282,-2-8-1537,-3 2-5157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0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0 3011,'0'0'14638,"-8"56"-11692,-2-18-1056,-2 7-673,4 1-320,0-2 128,6-8-384,2-7-449,0-5-96,0-11-64,7-10-256,-2-3-1506,-5-10-5028,-8-6 320</inkml:trace>
  <inkml:trace contextRef="#ctx0" brushRef="#br0" timeOffset="1">0 210 5541,'0'0'19635,"50"-52"-19123,3 41-384,5-5-128,1-4-2306,1-3-8168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1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5 11499,'0'0'11985,"-11"-2"-10768,7 1-1182,0 0 0,0 1 0,0-1 0,0 1 0,0 0 0,-1 0 0,1 0 0,0 1 0,0-1 1,0 1-1,0 0 0,0 0 0,0 1 0,1-1 0,-1 1 0,0-1 0,1 1 0,-1 1 0,1-1 0,-1 0 0,1 1 0,0-1 1,0 1-1,0 0 0,1 0 0,-1 0 0,-4 8 0,-5 4 83,1 1 0,0 1 0,-11 23 0,19-33-58,0 1-1,0 0 1,0 0-1,1 0 1,0 0-1,1 1 1,0-1-1,0 0 0,1 1 1,0 10-1,0-16-50,1 0 0,0 0 0,-1-1 1,1 1-1,0 0 0,0-1 0,0 1 0,1-1 0,-1 1 0,1-1 0,-1 0 0,1 1 0,0-1 0,0 0 0,0 0 0,0 0 0,0 0 0,0-1 0,0 1 0,1-1 0,4 3 0,5 1 0,0 0-1,0-1 1,23 4-1,-25-6-129,-1 0 1,0 1-1,0-1 1,0 2-1,11 5 0,-18-8 123,-1-1 1,0 1-1,0 0 0,0 0 0,0 0 1,0 0-1,0 0 0,0 0 0,0 0 0,-1 0 1,1 0-1,0 0 0,-1 0 0,1 1 1,-1-1-1,1 0 0,-1 0 0,1 1 0,-1-1 1,0 0-1,0 1 0,0-1 0,0 0 1,0 1-1,0-1 0,0 0 0,0 1 0,0-1 1,0 0-1,-1 1 0,1-1 0,-1 0 1,1 0-1,-1 1 0,1-1 0,-1 0 0,0 0 1,0 0-1,1 0 0,-1 0 0,0 0 1,0 0-1,0 0 0,-2 1 0,-4 5 338,1-1 0,-1 0 1,-1 0-1,1-1 0,-10 5 0,-78 38 2130,84-43-2207,0-1-1,0 0 1,-1-1-1,0 0 1,0-1-1,-21 2 1,33-4-263,0 0-1,0 0 1,0 0-1,0 0 1,0 0-1,0 0 1,0 0-1,-1 0 1,1 0-1,0 0 1,0 0-1,0 0 1,0 0 0,0 0-1,0 0 1,0 0-1,0 0 1,-1 0-1,1 0 1,0-1-1,0 1 1,0 0-1,0 0 1,0 0-1,0 0 1,0 0 0,0 0-1,0 0 1,0 0-1,0 0 1,0 0-1,0-1 1,0 1-1,-1 0 1,1 0-1,0 0 1,0 0-1,0 0 1,0 0 0,0 0-1,0 0 1,0-1-1,0 1 1,0 0-1,0 0 1,0 0-1,0 0 1,0 0-1,1 0 1,-1 0-1,0 0 1,0-1 0,0 1-1,0 0 1,0 0-1,0 0 1,0 0-1,0 0 1,0 0-1,0 0 1,0 0-1,0 0 1,0 0-1,0 0 1,1 0 0,-1-1-1,0 1 1,10-10-152,14-7-855,109-50-10354,-79 39 4085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2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0 16400,'-9'2'3656,"-8"3"-2316,-1 0 0,1 1 0,0 1-1,-20 11 1,31-15-1081,1 0-1,0 1 1,0 0 0,0 0 0,0 1-1,0-1 1,-7 10 0,11-11-229,-1-1 1,0 1-1,1 0 0,0 0 1,-1 0-1,1-1 0,0 1 1,1 1-1,-1-1 1,0 0-1,1 0 0,0 0 1,0 0-1,0 0 1,0 0-1,0 0 0,1 5 1,0-6-22,1 0 0,-1 0 1,1 1-1,-1-1 0,1 0 0,-1 0 1,1 0-1,0-1 0,0 1 0,0 0 1,0-1-1,0 1 0,1-1 0,-1 0 1,0 1-1,1-1 0,-1 0 1,1-1-1,-1 1 0,1 0 0,-1-1 1,5 1-1,59 7 167,-54-8-119,1 1-49,-1 0 0,1-2 0,-1 0 0,13-2 0,-23 3 1,0 0 1,0 0 0,-1-1-1,1 1 1,-1-1 0,1 1-1,0-1 1,-1 1 0,1-1 0,-1 0-1,1 0 1,-1 0 0,1 0-1,-1 0 1,0 0 0,0 0-1,1 0 1,-1-1 0,0 1-1,0 0 1,0-1 0,0 1 0,-1-1-1,1 1 1,0-1 0,-1 1-1,1-1 1,-1 0 0,1 1-1,-1-1 1,0 0 0,1 1-1,-1-1 1,0 0 0,0 1 0,0-1-1,-1-2 1,1 3-4,-1 1 1,1-1-1,-1 0 1,1 1-1,-1-1 0,1 0 1,-1 1-1,1-1 1,-1 1-1,0-1 0,1 1 1,-1-1-1,0 1 1,0 0-1,1-1 1,-1 1-1,0 0 0,0 0 1,0-1-1,1 1 1,-1 0-1,0 0 0,0 0 1,0 0-1,1 0 1,-1 0-1,0 0 1,0 0-1,0 1 0,1-1 1,-1 0-1,0 0 1,0 1-1,0-1 0,-27 12 379,27-12-366,0 1 0,0-1 0,1 0 0,-1 1 0,0 0 0,1-1 0,-1 1 1,1-1-1,-1 1 0,1 0 0,-1-1 0,1 1 0,-1 0 0,1 0 0,0-1 1,-1 1-1,1 0 0,0 0 0,0 0 0,-1 0 0,1-1 0,0 1 0,0 0 1,0 0-1,0 0 0,0 0 0,0-1 0,0 1 0,1 0 0,-1 1 0,1-1 1,1 0 0,-1 0 0,0 0 0,0-1 0,1 1 0,-1 0 0,1-1 0,-1 1 0,1-1 0,-1 1 0,1-1 0,-1 0 0,1 1 0,-1-1-1,3 0 1,72-3 28,-65 1-116,-10 2 43,0 0 0,0 0 0,0 0 0,0 0 1,0 1-1,0-1 0,0 0 0,-1 0 0,1 0 0,0 1 0,0-1 0,0 1 0,0-1 0,-1 0 1,1 1-1,0-1 0,0 1 0,-1 0 0,1-1 0,0 1 0,-1 0 0,1-1 0,-1 1 1,1 0-1,0-1 0,-1 2 0,8 30-219,-13 46 299,3-59-80,1 46-1555,4-50-4015,11-13-5706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3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 16 352,'0'0'21172,"-11"-4"-19469,5 2-1547,3 1-84,-1-1 0,0 1-1,1-1 1,-1 1 0,0 0-1,1 1 1,-1-1-1,0 1 1,0-1 0,0 1-1,0 0 1,1 1 0,-1-1-1,0 1 1,0-1-1,1 1 1,-1 0 0,0 1-1,1-1 1,-6 3 0,-10 8 163,-1 0 1,2 1 0,0 1-1,0 1 1,1 1-1,-15 18 1,31-33-199,0 0 1,0 0-1,0 0 1,1 1-1,-1-1 0,0 0 1,0 0-1,1 1 1,-1-1-1,1 0 0,-1 1 1,1-1-1,-1 0 0,1 1 1,0-1-1,0 1 1,0 1-1,0-2-23,0 0 0,1-1-1,-1 1 1,0 0 0,1-1 0,-1 1 0,1 0 0,-1-1-1,1 1 1,-1-1 0,1 1 0,0-1 0,-1 1 0,1-1-1,-1 1 1,1-1 0,0 0 0,0 1 0,-1-1 0,1 0-1,0 0 1,-1 0 0,2 1 0,8 0 21,-1 0-1,1-1 1,-1 0 0,14-2 0,-4 1 46,21-1-52,-30 1-52,0-1 1,1 2-1,-1 0 1,1 0-1,-1 1 1,0 0-1,1 0 1,-1 1-1,0 1 1,13 4-1,-22-6 30,1 1 1,0-1-1,0 1 0,-1-1 0,1 1 1,-1-1-1,1 1 0,-1 0 0,0 0 1,1 0-1,-1 0 0,0 0 0,0 0 1,-1 0-1,1 0 0,0 0 0,-1 0 1,1 1-1,-1-1 0,0 0 0,1 0 1,-1 1-1,0-1 0,-1 0 0,1 0 1,0 1-1,-1-1 0,1 0 0,-1 0 1,1 0-1,-1 1 0,0-1 0,-1 2 1,-3 5 261,1-1 1,-1 1 0,-1-1 0,1 0 0,-1 0 0,-8 7-1,2-1 71,-1-1-1,-1-1 0,0-1 1,0 0-1,-1 0 0,-1-1 0,1-1 1,-25 10-1,39-19-356,1 0 0,-1 1 0,1-1 0,-1 0 0,1 0 0,-1 0 0,1 1 0,-1-1-1,1 0 1,-1 0 0,1 0 0,-1 0 0,1 0 0,-1 0 0,1 0 0,-1 0 0,1 0 0,-1 0 0,1 0 0,-1 0 0,1 0 0,-1 0 0,1-1 0,-1 1 0,1 0 0,-1 0-1,1-1 1,-1 1 0,1 0 0,0-1 0,-1 1 0,1 0 0,-1-1 0,4-16-1496,21-20-2950,-2 12-1163,3-3-1827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4.2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74 17745,'0'0'6214,"-19"80"-3620,7-44-416,2 3-993,1 0-352,5-3-513,4-6-256,0-10-32,4-8 1,7-9-258,2-3-511,-1-9-482,-4-12-1376,-5-6-1794,-3-5-1282,0-3-4419</inkml:trace>
  <inkml:trace contextRef="#ctx0" brushRef="#br0" timeOffset="1">29 79 12300,'0'0'14830,"81"-42"-14350,-45 33-320,3 1-160,2 1 0,-9 0-1025,-3 4-1409,-13 1-1282,-9 2-351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4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 14286,'0'0'10762,"80"-11"-10026,-39-3-575,1 3-193,-6 3-2050,-6 3-3684,-8 5-7270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24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1 148 14830,'0'0'10986,"80"-28"-10665,-21 6-225,7-1-64,0-1-64,-2 5-1666,-13 3-3779,-9 1-9609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49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2733 6342,'0'0'1265,"-5"10"1458,1-4-2267,0 1 141,0-1 1,1 1 0,-1 0-1,1 1 1,1-1 0,0 1-1,0-1 1,0 1 0,-1 10 0,4-17-544,-1 0 0,0 0 0,0-1 1,1 1-1,-1 0 0,1 0 1,-1 0-1,1-1 0,-1 1 0,1 0 1,0-1-1,-1 1 0,1 0 1,0-1-1,-1 1 0,1-1 0,0 1 1,0-1-1,-1 1 0,1-1 1,0 1-1,0-1 0,0 0 0,0 0 1,0 1-1,-1-1 0,1 0 1,0 0-1,0 0 0,0 0 0,0 0 1,0 0-1,1 0 0,36-4 706,-12-5-527,-1-1 0,0-2 0,-1 0 0,-1-1 0,0-2 0,24-19 0,-18 14-172,832-668 234,-536 413-280,662-608 219,-95 75 2809,-885 802-2975,-2 2 31,-1 0 0,1 0 0,0 0 0,0 0 0,0 1 0,1 0 1,-1 0-1,1 0 0,0 1 0,-1 0 0,1 0 0,8-1 0,-13 9 777,-2 6-3849,-1-8-2187,2-18-523,2-12-5394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49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120 180 8584,'-10'2'4287,"-8"2"-2957,-35 7 931,15-7 3896,60-17-4635,-12 5-1437,58-29-23,1 3 1,1 3 0,134-40-1,-199 69-54,-1 1 0,0 0 0,1 0 0,-1 1 0,0-1 0,1 1 0,6 0 0,-11 0 16,1 1-1,0-1 1,0 0-1,0 1 1,-1-1-1,1 1 1,0-1-1,0 1 1,-1-1-1,1 1 1,0 0-1,-1-1 1,1 1-1,-1 0 1,1 0-1,-1-1 1,1 1-1,-1 0 1,1 0-1,-1 0 1,0-1-1,0 1 1,1 0-1,-1 0 1,0 0-1,0 0 1,0 0-1,0 0 1,0 0-1,0-1 1,0 1-1,0 0 1,0 0-1,0 0 1,-1 0-1,1 0 1,0 0-1,-1-1 1,0 3-1,-6 19 655,-1-1 0,-2 1 1,0-2-1,-1 1 0,-18 24 0,-7 15 314,14-19-381,-28 70 0,46-98-601,-1-1-1,2 1 0,-1 0 0,2 1 0,0-1 1,0 0-1,2 1 0,-1-1 0,2 1 1,2 15-1,-3-26-165,0-1 0,1 0 0,-1 0 1,1 0-1,-1 0 0,1 0 0,0 0 0,0-1 0,0 1 1,0 0-1,0 0 0,1-1 0,-1 1 0,0 0 1,1-1-1,-1 1 0,1-1 0,-1 0 0,1 0 1,0 1-1,0-1 0,0 0 0,-1 0 0,1-1 0,0 1 1,0 0-1,0-1 0,0 1 0,0-1 0,0 1 1,4-1-1,31-4-6992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1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3587,'0'0'20179,"-8"69"-18737,-1-26 384,2 6-833,1 0-705,1-2-224,5-3-32,0-9-128,0-4-385,8-7-255,0-3-802,0-5-864,-7-3-1570,-1-2-2338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1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22 585 12204,'0'0'12171,"92"-11"-10505,-37-7-737,6-3-513,-1-1-288,-4 2-32,-6 1-32,-15 3-128,-9 1-1345,-13 1-673,-13 1-1954,0-1-3363</inkml:trace>
  <inkml:trace contextRef="#ctx0" brushRef="#br0" timeOffset="1">1 105 18610,'0'0'6886,"89"-35"-4868,-30 25-609,14-1-512,-4 2-673,0 0-192,-8 0-1024,-14 3-1987,-14-2-1762,-16 1-2562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2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18578,'0'0'2050,"3"59"1153,-2-19-1089,-1 3-737,0 4-480,0-3-193,0 2-415,0-5-225,0-4-32,0-7 32,4-9-64,2-5-256,3-10-1218,0-6-1088,-1-3-1378,-2-18-3395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2.4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85 8136,'0'0'22517,"71"-45"-22133,-38 44-320,1-3-32,-1-1-512,-7-1-1378,-1 0-1217,-8-3-256,-6 4-160,-8 1-993</inkml:trace>
  <inkml:trace contextRef="#ctx0" brushRef="#br0" timeOffset="1">0 219 12460,'0'0'18289,"97"27"-17616,-41-44-513,-4 1-160,-7 3-1185,-10 6-1314,-12 7-992,-14 0-192,-9 12-1538,-7 7-2467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2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13773,'0'0'16079,"88"-4"-15662,-39-12-321,4-2-96,-6 5-961,-9 2-3331,-6 1-4228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3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164 217 5093,'-29'-35'584,"-55"-70"2890,33 29 3759,60 88-6505,0 0 0,1-1 1,0 0-1,21 18 1,5 4 171,296 321 3157,257 248-3069,193 141-769,-731-694-242,49 51-379,136 103 0,-230-199 773,5 6-3902,-32-14-3015,-20-11-3346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4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101 515 11050,'6'12'2493,"-3"-5"-2297,4 10 731,1-1 1,16 26-1,-21-38-687,0 1-1,1-1 0,-1 0 1,1 0-1,0 0 0,0 0 0,0-1 1,0 0-1,1 1 0,-1-2 1,1 1-1,0 0 0,0-1 0,0 0 1,7 2-1,-11-4-165,0 0 0,-1 0 0,1 0 0,0 0 1,0 0-1,0 0 0,0 0 0,0 0 0,0 0 0,0 0 0,0 0 0,0 0 0,0-1 1,-1 1-1,1 0 0,0-1 0,0 1 0,0-1 0,-1 1 0,1-1 0,0 1 1,0-1-1,-1 0 0,1 1 0,1-2 0,7-27 1181,-9-37 560,-1 62-1645,-3-26 247,-1 0-1,-1 1 0,-2-1 0,-1 1 0,-1 1 0,-19-36 0,-99-160 577,77 142-692,51 82-299,-1-1 0,1 1-1,0 0 1,0 0 0,-1 0-1,1 0 1,0 0 0,0-1-1,0 1 1,0 0 0,-1 0 0,1 0-1,0 0 1,0-1 0,0 1-1,0 0 1,0 0 0,0-1-1,0 1 1,0 0 0,-1 0 0,1 0-1,0-1 1,0 1 0,0 0-1,0 0 1,0-1 0,0 1-1,0 0 1,0 0 0,0-1 0,1 1-1,-1 0 1,0 0 0,0-1-1,0 1 1,0 0 0,0 0 0,0 0-1,0-1 1,0 1 0,1 0-1,-1 0 1,0 0 0,0-1-1,0 1 1,1 0 0,-1 0 0,0 0-1,0 0 1,0 0 0,1 0-1,-1-1 1,20 7-37,41 25-98,-40-19 188,204 94-793,-68-49-8096,-103-42 42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5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19474,'0'0'4709,"3"56"-2915,-1-17-449,1 8-673,4 4-415,5 2-193,0-4-64,1 0-256,2-7-962,0-7-191,-4-7-321,-8-8-2818,-3-9-3780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5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13357,'0'0'7847,"55"10"-5797,-23-10-320,7-1-513,3-12-961,0 4-192,-1-1-416,-5 0-1058,-6 1-1056,-8 1-256,-13 0-930,-9-1-4067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5.9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0 152 17905,'0'0'4580,"73"-33"-3074,-27 22-385,10-1-865,2-3-160,0-2-128,0-5-1601,-13 2-1410,-9-1-3267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6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24 21717,'0'0'1537,"-2"65"417,-4-22 0,1 7-769,3 3-513,2 4-511,0-2-129,9-3-353,4-7-1184,1-10-609,1-14 673,-2-15 864,-2-6 289,4-23-385,0-17-1057,-1-12-1633,-2-11-1217,-2-8-833</inkml:trace>
  <inkml:trace contextRef="#ctx0" brushRef="#br0" timeOffset="1">167 1 10314,'0'0'4708,"-12"89"-2722,7-42-801,0 3 193,4-2 351,1-1-223,0-8-610,7-3-511,8-8-321,-1-7-192,2-5-1794,-4-6-961,-4-8-1185,-3-2-2434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6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0 122 18193,'0'0'10634,"110"-69"-10666,-48 45-2306,4-5-4805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7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7993 14798,'0'0'5066,"6"-13"-4730,13-20 15,41-54-1,-5 9 369,91-163 590,20-28 1466,90-169-1413,-125 204-877,-75 134-577,-5-2-1,-4-2 1,-4-3-1,-5-1 1,35-163-1,66-699 4175,-80-8-3808,-41 599-138,9-319 69,-50 0-156,-55 85 15,48 455-32,-94-281 0,50 224 147,-83-409 0,154 605 1187,-2 2-6024,1 19-1560,0 20 1570,1-5 111,0 0-2206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8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1 621 15535,'0'0'10885,"12"-7"-9081,3-4-1449,0-1 0,-1 0 0,0-1 0,-1 0 0,-1-1 0,0 0 0,-1-1 0,0-1 0,14-29 0,0-4-213,-2-1 0,-2-1 0,-3-1-1,-2 0 1,-2-2 0,8-66 0,-18 99-190,-4 21 46,0 1 1,0-1-1,0 0 0,0 0 0,0 0 0,0 0 0,0 0 0,0 0 0,0 0 0,0 0 0,0 0 0,0 0 0,0 1 0,0-1 0,0 0 1,0 0-1,0 0 0,0 0 0,0 0 0,1 0 0,-1 0 0,0 0 0,0 0 0,0 0 0,0 0 0,0 1 0,0-1 0,0 0 1,0 0-1,0 0 0,0 0 0,0 0 0,0 0 0,0 0 0,1 0 0,-1 0 0,0 0 0,0 0 0,0 0 0,0 0 0,0 0 1,0 0-1,0 0 0,0 0 0,0 0 0,0 0 0,1 0 0,-1 0 0,0 0 0,0 0 0,0 0 0,0 0 0,0 0 0,0 0 1,0 0-1,0 0 0,0 0 0,0 0 0,0-1 0,1 1 0,-1 0 0,5 38-310,-3-16 177,6 23 23,2 0 0,1-1 0,28 69 0,-28-88-690,1 0 0,27 39 0,-28-49-705,1 0 0,0-1 0,0 0 0,27 20 1,18 4-9433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9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13004,'0'0'10538,"-3"71"-8135,3-30-193,0 10-1410,0 2-543,3 1-225,1-3 0,3-4-385,2-8-1088,3-8-961,2-11-641,-4-7-1537,-6-9-1570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6:59.4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142 553 14926,'0'0'8520,"72"6"-6886,-30-15-705,5-5-513,0-3-320,-1-1-64,-7 3-288,-5-3-1442,-12 1-1409,-15-1-1633,-7-1-5766</inkml:trace>
  <inkml:trace contextRef="#ctx0" brushRef="#br0" timeOffset="1">0 145 17072,'0'0'8104,"71"-59"-6663,-25 44-512,4 0-705,2 1-192,5 2-192,0 1-2082,-5 1-2082,-7 2-2755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00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275 67 17264,'0'0'2605,"0"-10"353,-3-29-353,2 38-2512,1-1 1,-1 1-1,1 0 0,-1 0 1,0 0-1,1 0 0,-1 0 0,0 1 1,0-1-1,0 0 0,0 0 1,0 0-1,0 1 0,0-1 0,0 1 1,0-1-1,0 0 0,0 1 1,0 0-1,0-1 0,0 1 0,0 0 1,-1-1-1,1 1 0,0 0 1,0 0-1,0 0 0,-1 0 0,0 0 1,-35 6 1063,27-1-1119,0 0 0,0 0 0,1 1 0,-1 0 0,1 1 0,1 0 0,-1 0 0,1 1 0,1 0 0,-1 1 0,-10 16 0,5-6 27,0 1 1,2 0 0,1 1 0,-14 38 0,20-48 49,0 1 0,2 0 0,-1 0 0,1 0 1,1 0-1,0 1 0,1-1 0,2 24 1,-1-31-97,-1-1 1,1 0-1,1 0 1,-1 0-1,1 0 0,-1-1 1,1 1-1,0 0 1,0-1-1,1 1 1,-1-1-1,1 1 1,0-1-1,-1 0 1,1 0-1,1-1 1,-1 1-1,0-1 0,1 1 1,-1-1-1,1 0 1,0 0-1,0-1 1,0 1-1,-1-1 1,2 0-1,-1 0 1,7 1-1,-1-1 4,0 0-1,0 0 1,0-1-1,0-1 1,0 0 0,0 0-1,0-1 1,0 0 0,0 0-1,-1-2 1,11-3-1,-16 5-7,0 0 0,0 0 0,0-1 0,0 1-1,0-1 1,0 0 0,0 0 0,-1 0 0,0 0 0,1-1-1,-1 0 1,-1 1 0,1-1 0,0 0 0,-1 0-1,0-1 1,0 1 0,0 0 0,-1-1 0,1 1 0,-1-1-1,0 1 1,0-1 0,-1 0 0,1-5 0,-2 8-9,1 0 0,-1 1 0,0-1 0,1 1 0,-1-1 0,0 0 0,0 1 0,0-1 0,0 1 0,0 0 0,-1-1 0,1 1 0,0 0 0,-1 0 0,1 0 0,-1 0 0,1 0 0,-1 0 0,1 0 0,-1 0 0,0 1 0,1-1 0,-1 0 1,0 1-1,0 0 0,1-1 0,-1 1 0,0 0 0,0 0 0,1 0 0,-3 0 0,-66 0 135,65 0-139,-3 1-2,-1 0 0,0 1 0,1 0 0,-17 5 0,23-6 0,-1 0 0,1 0 0,-1 0 0,1 0 0,-1 0 0,1 1 0,0-1 0,0 1 0,0 0 0,0-1 0,0 1 0,0 0 0,0 0 0,1 0 0,-1 0 0,1 1 0,-1-1 0,1 0 0,0 1 0,-2 3 0,4-5 0,-1-1 0,0 1 0,1-1 0,-1 1 0,1-1 0,-1 1 0,0-1 0,1 0 0,-1 1 0,1-1 0,-1 0 0,1 1 0,0-1 0,-1 0 0,1 1 0,-1-1 0,1 0 0,-1 0 0,1 0 0,0 0 0,-1 0 0,1 0 0,-1 1 0,1-1 0,0-1 0,-1 1 0,1 0 0,0 0 0,-1 0 0,2 0 0,23-2 0,-8-2 0,1-1 0,-1 0 0,-1-1 0,1 0 0,21-13 0,-21 10 0,0 1 0,1 0 0,0 2 0,28-7 0,-45 12 0,0 1 0,0 0 0,0 0 0,0 0 0,0 0 0,0 0 0,-1 0 0,1 0 0,0 0 0,0 0 0,0 0 0,0 1 0,0-1 0,0 0 0,-1 0 0,1 1 0,0-1 0,0 1 0,-1-1 0,1 1 0,0-1 0,0 1 0,-1-1 0,1 1 0,0 0 0,-1-1 0,1 1 0,-1 0 0,1 1 0,0 0 0,0 1 0,0 0 0,0-1 0,-1 1 0,1 0 0,-1 0 0,0 0 0,1-1 0,-2 6 0,-12 60 0,10-58-25,-22 84-2730,7 0-5665,16-73-7766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36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127 689 8296,'0'0'2071,"-11"13"64,-2 2-1581,-51 65 3270,60-74-3178,-1 1 0,1 0 0,0 0 0,0 1 0,1-1 0,0 1 0,0-1 0,0 1-1,1 0 1,-1 13 0,3-20-571,1-1 0,0 1 0,-1-1-1,1 0 1,-1 1 0,1-1 0,0 0-1,-1 0 1,1 1 0,0-1-1,0 0 1,-1 0 0,1 0 0,0 0-1,-1 0 1,1 0 0,0 0 0,0 0-1,-1 0 1,1 0 0,0 0 0,-1-1-1,1 1 1,0 0 0,-1 0 0,1-1-1,1 0 1,9-4 249,0-1-1,-1-1 1,0 0 0,0 0-1,0-1 1,-1 0 0,0-1-1,11-13 1,5-4 19,316-335 544,-248 248-802,111-172 0,-186 261 31,-18 23-105,0 1-1,0 0 1,0 0-1,0 0 0,1-1 1,-1 1-1,0 0 1,0 0-1,0 0 0,0 0 1,0-1-1,1 1 1,-1 0-1,0 0 0,0 0 1,0 0-1,1 0 1,-1 0-1,0-1 0,0 1 1,0 0-1,1 0 1,-1 0-1,0 0 0,0 0 1,1 0-1,-1 0 1,0 0-1,0 0 0,0 0 1,1 0-1,-1 0 1,0 0-1,0 0 0,1 0 1,-1 0-1,0 0 0,0 1 1,0-1-1,1 0 1,-1 0-1,0 0 0,0 0 1,1 0-1,-1 45 653,0-39-692,-35 301 631,-4 61-46,37-320-556,0 56 0,2-94 0,1 0 0,0 0 0,1 0 0,0 0 0,0 0 0,1-1 0,6 14 0,9 1 25,-17-24-24,-1 0 0,1 0 0,-1 1 0,1-1 0,-1 0 0,1 0-1,-1 0 1,1 0 0,-1 0 0,1 1 0,-1-1 0,1 0 0,-1 0 0,1 0-1,-1 0 1,1-1 0,-1 1 0,1 0 0,-1 0 0,1 0 0,0 0 0,-1 0-1,0-1 1,1 1 0,-1 0 0,1 0 0,-1-1 0,2 0 0,-1-1-19,1-1-1,0 1 1,-1-1 0,1 0 0,-1 0 0,0 1 0,0-1 0,0 0 0,0 0 0,0 0-1,-1 0 1,1 0 0,-1-6 0,1-5-824,-1 1 1,0 0-1,-1-1 0,-1 1 1,-3-17-1,2 21-338,1 1 0,-2 0 1,1 0-1,-1 0 0,0 0 0,-1 0 1,0 1-1,0 0 0,-7-7 0,-34-33-13191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36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1 170 16784,'0'0'7463,"90"-33"-5253,-20 14-128,5-4-769,10-4-896,-1 5-289,-12 7-256,-14 4-2082,-19 1-3748,-17 1-5445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37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396 0 13261,'0'0'1457,"-4"10"-288,-31 119 1457,-19 141-1,27-125-1966,-206 794 3670,222-907-3982,-15 52 240,25-78-566,-1 1-1,1 0 1,0 0 0,1 0 0,0 0 0,0 0 0,0 0 0,1 0 0,1 8-1,-1-15-26,-1 1 0,0 0 0,0-1 0,1 1 0,-1 0 0,1-1 0,-1 1 0,1 0 0,-1-1 0,1 1 0,-1-1-1,1 1 1,-1-1 0,1 1 0,0-1 0,-1 0 0,1 1 0,0-1 0,-1 0 0,1 1 0,0-1 0,-1 0 0,1 0-1,0 0 1,0 0 0,-1 1 0,1-1 0,0 0 0,0 0 0,-1 0 0,1-1 0,0 1 0,0 0 0,-1 0 0,1 0-1,0 0 1,0-1 0,-1 1 0,1 0 0,0-1 0,-1 1 0,1-1 0,-1 1 0,1-1 0,0 1 0,-1-1 0,2 0-1,27-25-523,-17 11-355,-1 0-1,0 0 1,-2-1-1,0-1 1,0 1-1,-2-1 1,10-30-1,1-27-4351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37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1 353 14926,'0'0'1559,"9"-10"421,-4 5-1707,2-2 19,0 0 1,0 0-1,1 0 1,0 1-1,0 0 0,1 1 1,0-1-1,17-6 1,75-20 636,153-26 0,-135 34-972,-66 12 38,365-75-3167,6 32 4961,-404 53-1597,6-1 9,0 2 1,-1 0-1,1 2 0,46 7 1,-65-6-192,0 0-1,0 0 1,0 1 0,0 0 0,0 0 0,-1 0-1,1 1 1,-1 0 0,0 0 0,0 1 0,-1 0-1,1 0 1,-1 0 0,0 1 0,0-1 0,-1 1-1,0 0 1,0 1 0,0-1 0,-1 1-1,4 9 1,1 5 20,-1 1 0,-2 1 1,0-1-1,-1 1 0,1 26 0,-4 119 454,-2-123-311,-33 456 3503,1 20-1346,32-228-2624,-3-262-2267,3-30 2286,0 1 0,0-1 0,0 0 0,0 0 0,0-1 0,0 1 0,0 0 0,0 0 0,0 0 0,-1-1 0,1 1 0,0 0 0,0-1 0,-1 1 0,1-1 0,0 0 0,-1 1 1,1-1-1,0 0 0,-1 0 0,-1 0 0,-32 1-7071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7:38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165 331 17745,'-79'16'1890,"23"-4"480,26-1 481,30-6-1122,26-5-1216,45-2 191,32-21 257,36-12-224,40-12-129,31-9-415,22-4-65,10 1-64,9 12 0,-6 16-64,-19 17-1538,-29 14-2818,-38 0-2786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4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0 14894,'0'0'6326,"1"12"-5557,-3 35 416,-2-1 1,-1 0-1,-22 79 1,14-71-288,3 0 0,-7 105 0,20-141-713,5-26-507,6-30-1463,-10 12-1519,-2 1 0,0-53 0,-3 49-290,1-37-8289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5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 13613,'0'0'11018,"80"-4"-9000,-38 4-96,7 0-1057,6 0-545,3-1-192,-4-4-64,-5 0-32,-10 1 0,-6-1-864,-12 5-1250,-11 0-1570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5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15 14286,'0'0'8808,"70"21"-6662,-9-25-929,12-7-704,-2 1-417,-3 2-32,-12 5-64,-16 3-929,-19 0-1249,-16 16-609,-5 7-960,-23 0-2339</inkml:trace>
  <inkml:trace contextRef="#ctx0" brushRef="#br0" timeOffset="1">3 356 10634,'0'0'7015,"-2"54"-5542,37-49 769,15-5-96,11 0-672,7 0-545,3-6-385,-4-2-320,-8 2-160,-11 4-64,-12 1-865,-8 1-1505,-14-2-1537,-8-1-3717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5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6854,'0'0'8296,"-3"10"-5829,-5 22-1396,-14 57 1498,-11 97-1,21-46-1481,7 227-1,13-297-853,-7-66-320,0 1 1,0-1-1,0 0 1,1 1-1,-1-1 1,1 0-1,0 0 1,0 1-1,0-2 1,1 1-1,0 0 1,3 4-1,-5-8-128,-1 1-1,1-1 1,-1 1 0,1-1-1,-1 1 1,1-1-1,0 0 1,-1 0-1,1 1 1,-1-1-1,1 0 1,0 0-1,-1 1 1,1-1-1,0 0 1,-1 0-1,1 0 1,0 0-1,0 0 1,-1 0-1,1 0 1,0 0-1,-1-1 1,1 1 0,0 0-1,-1 0 1,1 0-1,-1-1 1,1 1-1,0 0 1,-1-1-1,2 0 1,5-18-5770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6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0 249 14446,'12'-9'2156,"26"-16"-1065,2 2 0,0 1-1,2 2 1,0 2 0,76-22-1,-15 12-761,156-20 0,-166 38-460,129 4 0,-213 6 222,-1 1-1,1-1 0,0 2 1,0-1-1,-1 1 1,1 0-1,-1 1 0,1 0 1,-1 0-1,0 1 1,0 0-1,0 1 0,-1-1 1,13 12-1,-11-7 54,-1 0 1,0 0-1,0 1 0,-1 0 1,0 0-1,-1 1 0,-1 0 1,1 0-1,5 19 0,1 14 65,-3 0 0,-1 1 0,-2 0 0,0 73 0,-5 27 915,-25 197-1,17-142-224,3-34-4360,-3-141-594,6-24 3490,0 1 1,-1-1-1,1 0 1,0 0-1,0 0 1,-1 0-1,1 0 1,0 0-1,-1 0 1,1 0-1,-1 0 1,1-1-1,-4 2 1,-16 2-8880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0:55:16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1 227 15118,'0'0'1634,"124"-8"1345,-15-15-673,31-3-897,21-7 129,12-1-545,-2 0-705,-14 9-128,-21 6-224,-24 9-769,-21 6-1761,-22 2 2305,-14-1-5892,-9-2-8874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8:17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9961,'0'0'13416,"0"14"-12599,4 80 834,22 142 0,39 110-393,-16-97-790,257 1439 1198,-241-1155 213,-62-519-2998,1-23-1699,0-24-4690,-4-1-1002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8:18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38 636 11275,'-5'10'2407,"4"-6"-2047,-23 58 4088,22-56-3817,1 0 0,-1 0-1,1 0 1,0 0 0,1 0-1,0 0 1,-1 1 0,2-1-1,1 12 1,-2-18-597,0 1 0,1-1 0,-1 1 1,0-1-1,0 0 0,1 1 0,-1-1 0,0 0 0,1 1 1,-1-1-1,1 0 0,-1 1 0,0-1 0,1 0 1,-1 0-1,1 1 0,-1-1 0,1 0 0,-1 0 1,1 0-1,-1 0 0,1 1 0,-1-1 0,1 0 1,-1 0-1,1 0 0,-1 0 0,1 0 0,-1 0 0,1 0 1,-1-1-1,1 1 0,-1 0 0,0 0 0,1 0 1,-1 0-1,1-1 0,-1 1 0,1 0 0,-1 0 1,0-1-1,1 1 0,-1 0 0,1-1 0,-1 1 0,0 0 1,1-1-1,-1 1 0,0-1 0,0 1 0,1-1 1,-1 1-1,0 0 0,0-1 0,21-24 851,12-35 99,-3-1-1,39-116 1,15-140-849,-63 173 14,-6 194 593,0 16-595,32 111 522,-40-157-610,1 0 0,1-1-1,0 0 1,1 0 0,2-1 0,17 23 0,-27-38-278,0 0-1,0 0 1,0 0 0,1-1-1,0 1 1,-1-1 0,1 1-1,0-1 1,0 0 0,0 0-1,0 0 1,0-1 0,1 1-1,-1-1 1,0 1 0,1-1-1,-1 0 1,1-1 0,-1 1-1,1 0 1,0-1 0,6 0-1,4-9-8124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8:19.4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11563,'0'0'11686,"-6"9"-11462,2-4-168,1 0-1,1 0 1,-1 1-1,1-1 1,0 0 0,0 1-1,0 0 1,1 0 0,0-1-1,0 1 1,0 8 0,1 4 261,1 0 1,1 0-1,5 23 1,121 472 2415,3 14-2461,85 427 395,-170-767-666,28 197 72,-3-16 19,-35-251-1784,-39-131-447,-1 0 0,0 1 0,-7-15 0,7 16 215,-11-24-5352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8:19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1 252 15855,'0'0'790,"-1"12"1063,2 1-1476,0 0 0,0 0 0,1 0 0,1 0 0,0 0 0,1-1 0,1 1 0,0-1 0,0 0 0,8 12 0,285 447 6739,-293-463-6900,1-1-1,-1 0 1,2 0-1,-1 0 1,10 7-1,-15-14-188,0 1 0,0 0 0,0 0 0,0 0 0,0-1 0,1 1 0,-1 0 0,0-1 0,0 1 0,1-1 0,-1 0 0,0 1 0,1-1 0,-1 0 0,0 0 0,1 0 0,-1 0 0,0 0 0,1 0 0,-1 0 0,0 0 0,1 0 0,-1-1 1,0 1-1,1 0 0,-1-1 0,0 0 0,0 1 0,0-1 0,1 0 0,-1 1 0,0-1 0,0 0 0,0 0 0,0 0 0,0 0 0,0 0 0,-1 0 0,1 0 0,0 0 0,0 0 0,-1 0 0,1-1 0,-1 1 0,1 0 0,0-2 0,13-34 74,-2 0 0,-1 0 0,9-61 0,-1 10-62,66-195-1612,-5 21-4952,-63 183-6901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6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11883,'0'0'8360,"0"84"-6182,0-45-160,2 7-512,6-1-481,2-4-161,2-5-447,-1-7-225,1-7-96,-1-7-64,-3-6 0,-2-4-32,-4-5 32,0 0-929,-2-14-1281,-4-10-2242,-15-9-2563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6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1 171 11403,'0'0'11595,"85"-36"-9866,-38 25-672,0-3-416,6-2-385,-8-2-128,-3-4-96,-7 4 64,-13 2-768,-11 4-1698,-9 5-737,-17 7-7688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7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52 5733,'0'0'10186,"-20"54"-7495,20-51-321,9-3-993,13 0 449,9-11-449,4-7-480,0-5-609,1 3-192,-6 3-32,-8 4-32,-7 7-1985,-6 6-1186,-9 12-4965,-16 12 449</inkml:trace>
  <inkml:trace contextRef="#ctx0" brushRef="#br0" timeOffset="1">1 328 9513,'0'0'14286,"58"5"-12717,-21-23-736,3 1-609,2-2-160,-2 2-32,-6 2-673,-4 4-3170,-10 1-1762,-5 1-6118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7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17360,'0'0'7784,"20"69"-5798,-6-36-929,2 0-641,7-2-320,6-3-64,6-5 32,0-7-448,-2-2-673,-1-4-481,-9-1-832,-7-3 96,-9-2-641</inkml:trace>
  <inkml:trace contextRef="#ctx0" brushRef="#br0" timeOffset="1">26 280 1794,'0'0'24247,"5"-53"-23767,32 19-320,6-6-32,2-3-128,-2-2-1537,-5-2-6535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48.4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7623,'0'0'11248,"9"12"-11002,-1-1-164,-4-6-40,0 0 0,0-1 0,-1 1-1,1 1 1,-1-1 0,-1 0 0,1 1 0,-1 0-1,0-1 1,0 1 0,-1 0 0,1 0-1,-1 8 1,0 38 750,-2 0 0,-3 0 1,-2 0-1,-13 52 0,8-36-300,3 1 0,3 123 0,26 139-415,1 41 132,-22-293-7,33 834 2356,-28-873-2533,63 527 2208,-33-354-1630,-13-95-462,-5 1-1,1 125 1,-65 503 804,18-410-673,25-291-272,4 48 0,1-79 0,0 0 0,1 1 0,1-1 0,1 0 0,0 0 0,1-1 0,6 15 0,0-3 0,-2 1 0,0 0 0,8 52 0,-17-78-46,0 1 1,1-1-1,-1 0 1,0 0-1,1 0 1,-1 0-1,1 0 1,0 0-1,-1 0 1,1 0-1,0 0 1,0 0-1,-1 0 1,1 0-1,0-1 1,0 1-1,1 0 1,-1 0-27,-1-1 0,1 0 0,0 0 0,-1 0 0,1 0 0,-1 0 0,1 0 0,-1 0 0,1 0 0,-1 0 0,1-1 0,-1 1 0,1 0 0,-1 0 0,1 0 0,-1-1 0,1 1 0,-1 0 1,1 0-1,-1-1 0,1 1 0,-1-1 0,1 1 0,-1 0 0,0-1 0,1 1 0,-1-1 0,0 1 0,1-1 0,-1 1 0,0-1 0,0 1 0,1-1 0,-1 1 0,0-1 0,0 1 0,0-1 0,0 1 1,0-1-1,0 1 0,0-1 0,0 1 0,0-1 0,0 0 0,4-39-7850,-4-20-8606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0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0 108 8968,'0'0'3636,"10"-3"-2264,8-3-740,1 2 1,0 0-1,0 1 0,0 1 0,0 1 1,29 2-1,132 18 900,-73-6-342,270 17 191,282 34 585,-385-23-738,434 9 0,-454-50-1203,987-12 2042,-709-10-1976,259-7 21,-232 14-73,312-5 45,599-41 12,-1039 23-35,360-14 22,-765 52-53,1 1 1,-1 2-1,0 0 0,0 1 0,27 9 0,-45-11-147,-1 1-1,1 0 1,0 0-1,-1 0 1,0 1 0,1 0-1,-2 1 1,1 0-1,0 0 1,-1 0 0,0 1-1,0-1 1,-1 2-1,1-1 1,-2 1 0,1-1-1,0 1 1,-1 0-1,-1 1 1,4 8 0,-8-28-11301,-1-9 5355,-1-24-159,-5-32 4348,6 38 791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0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533 1 7847,'0'0'9423,"14"5"-7715,29 14 19,46 26 0,-71-36-1447,-1 2 0,0 0 0,-1 1-1,0 1 1,-1 0 0,17 20 0,-29-29-153,0 0 1,0 0-1,0 0 0,-1 1 1,1-1-1,-1 1 0,0 0 1,-1 0-1,1 0 0,-1 0 1,0-1-1,0 2 0,-1-1 1,1 0-1,-1 0 0,-1 9 1,-1-6 51,1 0 0,-2 0 0,1-1 1,-1 1-1,0-1 0,-1 1 0,0-1 1,0 0-1,-9 11 0,-8 6 214,-1-1 0,-2 0 0,0-2 0,-32 22 0,49-38-363,-435 301 387,428-298-997,-68 39-3061,39-32-2275,1-13-5717,41-2 11427,1 0 1,-1 0-1,0 0 1,0-1-1,0 1 1,1 0-1,-1 0 1,0-1-1,0 1 1,1 0-1,-1-1 1,0 1-1,1-1 0,-1 1 1,0-1-1,1 1 1,-1-1-1,1 0 1,-1 1-1,1-1 1,-1 1-1,1-1 1,-1 0-1,1 0 1,0 1-1,-1-1 1,1 0-1,0 0 1,-1-1-1,-1-42-1465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55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75 343 3908,'0'0'2167,"-11"3"-138,-9 2-1295,-4 1 359,5 0 3304,327-123-1513,151-78-2949,-448 190-1514,0 0 0,-1-1 0,16-11 1,-8-1-6884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8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9065,'0'0'17008,"28"83"-15183,-14-46-1152,5 4-513,4 1-96,2-4-32,2-4-64,-3-8-1729,-2-6-706,-7-5-768,-9-5-1537,-6-2-2275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8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0 289 12556,'0'0'10314,"61"-39"-9001,-9 9-384,12-3-641,1-4-192,-3 5-32,-5 0-64,-12 8 0,-12 5-1153,-14 5-224,-10 2-513,-9 5-1025,-2-3-2754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9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1 150 10122,'0'0'11050,"48"-66"-9737,-7 44-448,6 2-513,9 1-255,-3 5-65,1 8 0,-5 4-865,-9 2-3011,-9 0-4484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09:29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80 11819,'0'0'5008,"1"10"-1069,-1-1-3360,1 1 641,-1 0 0,2 0 0,-1 0-1,5 15 1,-5-22-1098,0-1 1,0 1-1,0-1 0,0 0 1,0 1-1,1-1 1,-1 0-1,1 0 0,-1 0 1,1 0-1,0 0 1,0 0-1,0 0 0,0 0 1,0-1-1,0 1 1,0-1-1,1 0 1,-1 1-1,0-1 0,1 0 1,-1 0-1,1-1 1,-1 1-1,4 0 0,0-1-113,0 0-1,0 0 1,0 0-1,0-1 1,0 0 0,-1 0-1,1-1 1,0 1-1,-1-1 1,1-1-1,-1 1 1,0-1-1,1 0 1,-1 0-1,-1 0 1,1-1 0,0 1-1,-1-1 1,0 0-1,0-1 1,0 1-1,5-8 1,-1 0-103,0 0 1,-1-1-1,0 0 0,0-1 1,-2 1-1,0-1 1,0 0-1,2-16 0,-6 42 545,1-1 1,1 1-1,0-1 0,0 0 0,6 12 0,-8-21-448,-1 0 0,1 0 0,0 0 0,-1 0 0,1-1 0,0 1 0,0 0 1,0 0-1,1-1 0,-1 1 0,0-1 0,1 1 0,-1-1 0,1 1 0,-1-1 0,1 0 0,0 0 0,-1 0 0,1 0 1,0 0-1,0 0 0,0 0 0,0-1 0,0 1 0,3 0 0,-1-1-2,-1-1 1,1 1-1,0-1 1,-1 0-1,1 0 1,-1 0-1,1 0 0,-1-1 1,0 1-1,1-1 1,-1 0-1,0 0 1,3-3-1,8-6-5,-1-1 0,0 0 0,-1-1 0,18-25 0,-9 16-259,-21 22 246,0 0 0,1 0-1,-1 0 1,0 0-1,1 0 1,-1 0 0,0 0-1,1 0 1,-1-1-1,0 1 1,1 0 0,-1 0-1,1 1 1,-1-1-1,0 0 1,1 0 0,-1 0-1,0 0 1,1 0-1,-1 0 1,0 0 0,1 1-1,-1-1 1,0 0-1,1 0 1,-1 0 0,0 1-1,0-1 1,1 0 0,-1 0-1,0 1 1,0-1-1,1 0 1,-1 1 0,0-1-1,0 1 1,2 4-207,0 1 1,-1-1 0,1 1 0,-1 0-1,-1 0 1,1 7 0,-1-6 60,1 2-221,8 53-6540,1-32-4244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56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1 397 7655,'0'0'5846,"15"-4"-4367,432-159 1384,-151 48-2710,-192 81-110,65-24-3151,-122 35-1733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2:42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11 6758,'0'0'8627,"-8"-2"-7073,-19-6 2477,53 20-1592,77 32-1093,2-4 0,160 38-1,-48-17-706,129 44 422,204 66 377,-428-136-809,217 33 1,50 12 294,-240-43-924,2-7 0,188 12 0,-282-33 0,0 2 0,0 3 0,75 28 0,-92-29 0,88 26 0,53 18 0,-164-48-1359,-28-8-2220,-30-6-7253,16-1-4884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2:42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0 462 6470,'0'0'15732,"13"1"-13687,500 13 6475,-512-13-8520,0-1 0,0 0 0,0 0 0,0 0 0,0 0 0,0-1 0,-1 1 0,1 0 0,0 0 0,0 0 0,0-1 0,0 1 0,0 0 0,0-1 0,-1 1 0,1-1 0,0 1 0,0-1 0,-1 1 0,1-1 0,0 1 0,-1-1 0,1 0 0,-1 0 0,1 1 0,0-1 0,-1 0 0,0 0 0,1 1 0,-1-1 0,1 0 0,-1 0 0,0 0 0,0 0 0,0 0 0,1 0 0,-1 0 0,0 1 0,0-1 0,0 0 0,0 0 0,0 0 0,-1 0 0,1 0 0,0 0 0,0 0 0,-1 0 0,0-4 0,0 1 0,-1-1 0,0 1 0,0 0 0,0 0 0,0 0 0,-1 0 0,-4-6 0,-133-131-1966,88 93-402,2-3 0,-57-76 0,93 107-5832,0 2-6240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7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75 9417,'0'0'3160,"6"-11"566,1-5-2428,17-31 3496,-26 56-695,2 15-2559,-2 6-800,-53 216 1293,-6 30-1840,52-218 168,3-26-4400,6-149-6980,0 58 4165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7.7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13325,'0'0'9651,"1"11"-8129,-1-4-1310,1 28 684,2 1 0,1-1 0,16 65-1,-11-75-781,1-1-1,0-1 0,2 1 0,16 21 0,-23-36-59,1 0 1,0-1-1,1 0 0,0-1 0,1 1 0,-1-1 0,1-1 0,0 0 1,1 0-1,0 0 0,0-1 0,0 0 0,10 3 0,-16-7-25,0 0 1,0 0-1,0-1 0,0 1 0,-1-1 0,1 0 0,0 0 0,0 0 0,0 0 1,0 0-1,0-1 0,0 0 0,0 1 0,-1-1 0,1 0 0,0 0 0,0 0 1,-1-1-1,4-1 0,-2 0 74,1-1 0,-1 0 0,0 0 0,0 0 0,0 0 0,-1-1 0,1 0 0,-1 0 0,3-6 0,4-10 280,-1-2-1,-1 1 0,8-39 1,-14 55-376,7-33-7,-2-1 0,-1 0 0,-2 0 0,-3-78 0,-1 117-3,0 1 0,0 0 0,0-1 0,0 1 0,0 0 0,0-1 0,0 1-1,0 0 1,0-1 0,0 1 0,0 0 0,0-1 0,0 1 0,0 0 0,0-1 0,0 1 0,0 0 0,0-1 0,-1 1 0,1 0 0,0-1 0,0 1 0,0 0-1,-1 0 1,1-1 0,0 1 0,0 0 0,0-1 0,-1 1 0,1 0 0,0 0 0,-1 0 0,1-1 0,0 1 0,-1 0 0,1 0 0,0 0 0,-1 0-1,1 0 1,0 0 0,-1 0 0,1 0 0,-1 0 0,1 0-37,-1 0 0,1 1-1,-1-1 1,1 1 0,-1-1-1,1 1 1,-1 0 0,1-1-1,0 1 1,-1-1 0,1 1-1,0 0 1,-1-1 0,1 1-1,0 0 1,0-1 0,0 1-1,0 0 1,0-1 0,0 1-1,0 0 1,0 0 0,-1 15-1801,3 29-8565,3-26 1806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8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5733,'0'0'24285,"7"14"-23501,-6-14-774,4 10 91,-1-1 0,1 1 0,-1-1 0,-1 1 0,0 0 0,-1 1 0,1-1 0,-2 0 0,0 1 0,0 16 1,-7 47 138,1-14-39,2-1 0,6 77 0,6-92-302,-8-42 80,-1-1 0,0 1 0,1-1 1,-1 1-1,1-1 0,-1 1 1,1-1-1,0 0 0,-1 1 0,1-1 1,0 0-1,0 0 0,0 1 1,0-1-1,0 0 0,1 0 0,-1 0 1,0 0-1,0 0 0,1 0 1,-1-1-1,0 1 0,1 0 0,2 0 1,-3-2-163,0 1 1,0-1 0,0 0-1,0 0 1,0 0-1,0 0 1,-1 0 0,1 0-1,0 0 1,0 0 0,-1 0-1,1 0 1,-1 0-1,1 0 1,-1-1 0,1 1-1,-1 0 1,0 0 0,0-1-1,1 1 1,-1 0-1,0 0 1,0-1 0,0 1-1,0 0 1,-1 0-1,1-2 1,-3-43-7064,-4 8-57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0:58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43 143 14029,'0'0'6892,"-7"-10"-4233,-22-33-364,28 42-2214,0 0 1,1 0-1,-1 0 0,1 0 0,-1 0 0,1 0 1,-1 1-1,1-1 0,0 0 0,0 0 0,-1 0 1,1 0-1,0-1 0,0 1 0,0 0 1,0 0-1,0 0 0,0 0 0,0 0 0,0 0 1,1 0-1,-1 0 0,0 0 0,1 0 0,-1 0 1,1 0-1,-1 0 0,1 1 0,-1-1 0,1 0 1,-1 0-1,1 0 0,1-1 0,27-11 789,-23 11-668,29-8 315,0 1 0,1 2-1,0 1 1,44 0 0,-16 4-506,99 10-1,-106 0-1094,18 2-2859,-62-9 1486,1-1-1,0 0 1,19-3 0,9-9-12406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48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2883,'0'0'224,"41"-63"-256,-25 49 64,1 0-32,1 0 0,2 4 0,-3 0 0,-2 6 64,-4 3 256,1 1 33,-6 0-289,-1 4-64,0 5-1570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1:49.5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258 102 2947,'0'0'6886,"1"-6"-6629,0 4-256,0-1 0,0 1 1,0 0-1,0-1 1,0 1-1,1 0 1,-1 0-1,1 0 0,0 0 1,-1 0-1,1 0 1,0 1-1,0-1 1,0 1-1,0-1 0,0 1 1,1 0-1,-1 0 1,0 0-1,0 0 1,1 0-1,-1 0 0,4 0 1,78-15 44,-46 11 28,48-10-207,0 5-1,1 3 1,88 5 0,-169 2 122,1 1 0,-1-1 0,1 1 0,-1 1 0,1 0 0,-1-1 0,0 2 0,12 5 0,-16-7 12,-1 0 0,1 0 0,0 0 1,-1 0-1,1 1 0,-1-1 0,1 1 1,-1-1-1,1 1 0,-1 0 0,0-1 1,0 1-1,0 0 0,0 0 0,0 0 1,-1 0-1,1 0 0,0 0 0,-1 0 1,1 0-1,-1 0 0,0 0 0,0 0 1,0 0-1,0 0 0,0 0 1,0 0-1,0 0 0,-1 0 0,1 0 1,-2 3-1,1-4 9,1 0 1,-1 1 0,0-1 0,0 0-1,0 0 1,0 0 0,0 0-1,0 0 1,0 0 0,0 0-1,0 0 1,-1 0 0,1 0-1,0-1 1,0 1 0,-1 0-1,1-1 1,-1 1 0,1-1 0,-2 1-1,-35 5 133,33-5-131,-202 19 1597,-294-9 1,330-28-1220,171 17-394,-1 0 1,1 0-1,0 0 1,0 0-1,-1 0 1,1 0 0,0 1-1,0-1 1,0 0-1,-1 0 1,1 0-1,0 0 1,0 1 0,0-1-1,0 0 1,-1 0-1,1 1 1,0-1-1,0 0 1,0 0 0,0 1-1,0-1 1,0 0-1,0 0 1,0 1 0,0-1-1,0 0 1,0 0-1,0 1 1,0-1-1,0 0 1,0 0 0,0 1-1,0-1 1,0 0-1,0 0 1,0 1-1,0-1 1,0 0 0,1 0-1,-1 1 1,0-1-1,0 0 1,0 0-1,0 0 1,1 1 0,-1-1-1,0 0 1,0 0-1,0 0 1,1 1-1,11 13-36,-4-10 38,1 0 0,0 0 0,0-1 0,0 0 0,0 0 0,1-1 0,17 2 0,74 1 153,-85-5-115,294-2-95,-160-5-2036,166-29-1,-166 4 2587,-170 36-433,0 1 0,0 1 0,0 1 0,-25 13 0,-42 14-940,-6-8-1857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50.2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 6694,'0'0'4266,"12"7"-4010,19 9-190,0-1 0,1-2 0,1-1 0,0-1 0,42 7-1,-59-15-54,0-1 0,1 0-1,-1-2 1,0 1 0,1-2-1,-1 0 1,0-1 0,0-1-1,0-1 1,0 0 0,0-1-1,-1 0 1,1-1-1,15-10 1,-7 3 49,-1-2 0,-1-1 0,36-31 0,-57 46 68,-5 1-106,1 1-1,-1 0 1,1 0-1,-1 0 0,1 0 1,0 0-1,-7 4 0,-55 48 135,0 0-133,59-49-338,0 0 1,1-1 0,-1 0 0,0 0 0,0-1 0,-1 1 0,1-1 0,0 0 0,-11 1 0,15-3 114,-1 0 0,1 0 1,-1-1-1,1 1 1,-1-1-1,1 1 1,0-1-1,0 0 1,-1 1-1,1-1 1,0 0-1,0-1 1,0 1-1,0 0 0,0-1 1,0 1-1,0-1 1,0 1-1,1-1 1,-1 0-1,0 0 1,-1-4-1,1 3 79,0 0 0,0 0 0,0 0 1,1 0-1,0-1 0,0 1 0,0 0 0,0-1 0,0 1 0,1-1 0,-1 0 1,1 1-1,0-1 0,0 1 0,1-5 0,0 7 97,-1 0 1,1 1-1,0-1 0,-1 1 0,1-1 1,0 1-1,0-1 0,0 1 0,0-1 1,-1 1-1,1 0 0,0-1 1,0 1-1,0 0 0,0 0 0,0 0 1,0 0-1,0 0 0,0 0 1,0 0-1,0 0 0,-1 0 0,1 0 1,0 0-1,0 1 0,1-1 0,28 7-243,-15 0 118,0 0 0,0 1-1,14 11 1,6 4-113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22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17040,'0'0'6492,"0"10"-4971,-1 54 145,4 112 789,-3-172-2382,1 0 1,0 0-1,1 0 0,-1 0 0,1 0 0,0 0 0,0-1 0,0 1 0,0-1 0,4 5 1,-5-7-150,-1 0 1,1 0 0,-1 0 0,1-1-1,0 1 1,-1 0 0,1-1 0,0 1-1,0-1 1,-1 1 0,1 0 0,0-1-1,0 0 1,0 1 0,0-1-1,0 1 1,0-1 0,0 0 0,0 0-1,0 0 1,0 1 0,-1-1 0,1 0-1,0 0 1,0 0 0,0-1 0,0 1-1,0 0 1,0 0 0,0 0 0,0-1-1,0 1 1,0 0 0,0-1 0,0 1-1,0-1 1,-1 1 0,1-1 0,0 0-1,0 1 1,-1-1 0,1 0 0,0 1-1,-1-1 1,1 0 0,-1 0 0,2-1-1,-1-1-831,1 0-1,-1 0 1,0 0-1,0 0 1,0 0-1,-1 0 1,1 0-1,-1-1 1,0-4-1,1-18-6486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23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26 115 9961,'0'0'6278,"-4"-9"-3374,-1 2-1994,3 4-575,0 0-1,1 1 1,-1-1 0,1 0 0,-1 0 0,1 0 0,0 0 0,0 0 0,0 0 0,0 0 0,1 0 0,-1-6 0,1 8-186,1 0-1,-1 0 1,0 0 0,1 0-1,-1 0 1,1 0 0,0 0-1,-1 1 1,1-1 0,0 0-1,-1 0 1,1 1 0,0-1-1,0 0 1,0 1 0,-1-1-1,1 1 1,0-1 0,0 1-1,0-1 1,0 1 0,0 0-1,2-1 1,29-7 266,-27 7-79,42-7 351,80-3 0,-71 8-2657,-1-2-3643,-47 4 574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23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36 14478,'0'0'9929,"79"-4"-8071,-34-4-961,-1-3-705,1 5-128,-6 1-64,-11 4-160,-8 1-1890,-12 0-1249,-6 6-1153,-2 4-1090,-13 3-5732</inkml:trace>
  <inkml:trace contextRef="#ctx0" brushRef="#br0" timeOffset="1">0 236 8584,'0'0'7143,"61"4"-4132,-22-4-737,7-9-897,2-1-608,-1-1-481,-8 2-256,-5 3 0,-8 1-608,-7 1-1891,-4 0-2305,-5 0-7464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23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0 18353,'0'0'8814,"-10"11"-7581,-28 34-787,2 2 1,2 1-1,3 1 0,-30 61 1,61-109-1398,-3-6-4610,1-9 3218,1 12 927,-2-20-4916</inkml:trace>
  <inkml:trace contextRef="#ctx0" brushRef="#br0" timeOffset="1">1 55 9289,'0'0'16591,"58"49"-14573,-29-27-544,6 1-513,0-2-513,-1-1-320,1 0-64,-7 2-544,-2-3-3043,-7-3-3876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44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0 161 12908,'0'0'14563,"11"-1"-13815,32 0-142,58 6 0,-24 0-1681,-3-4-4993,-73-1 5303,1 0 0,0-1 0,0 1 0,0 0 0,-1-1 0,1 0 0,0 1 0,0-1 0,-1 0 0,1 0 0,-1 0 0,3-1 0,14-20-4931,7-38 1833,-8 18 2280,-1 16 713,-9 15 539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45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223 125 12460,'0'0'9919,"0"12"-9610,1 39-726,0 61 1092,-2-76-4469,0-4-3864,-11-19 1355,-23 7 4706,22-13 731,11-5 826,-22 13-149,5-4 3332,0-1 16594,172-17-16803,-128 4-5309,0-1 0,25-8 0,-49 12 1856,1 0-1,0-1 1,-1 1 0,1-1 0,-1 1-1,1-1 1,0 0 0,-1 0-1,0 1 1,1-1 0,-1 0-1,1 0 1,-1 0 0,0 0 0,0-1-1,0 1 1,0 0 0,0-1-1,0 1 1,0 0 0,0-1 0,1-2-1,-2 2 264,0 0 0,0 1 0,0-1 0,0 0-1,-1 0 1,1 0 0,0 1 0,-1-1 0,0 0 0,1 1 0,-1-1-1,0 0 1,0 1 0,0-1 0,0 1 0,0-1 0,-2-1 0,-9-9 98,0 0 0,0 1 1,-26-17-1,22 16-1042,10 7 1147,-124-90-1482,114 85 1636,0 0 0,-1 1 0,0 1 0,0 1 0,-1 0 0,-26-5 0,61 12 11357,13-1-5435,7-1-3927,121-11-2049,-140 11 826,42-4-1507,-1-7-3681,-52 11 3480,0 0 0,-1 0 1,1-1-1,-1 0 0,0-1 0,1 1 1,-2-1-1,1 0 0,0-1 0,-1 1 1,0-1-1,0 0 0,0 0 0,6-10 1,-10 14 733,-1-1 1,1 1 0,0 0-1,-1-1 1,1 1-1,0 0 1,0 0 0,0 0-1,-1 0 1,1-1-1,1 1 1,-1 1 0,0-1-1,0 0 1,0 0 0,0 0-1,1 1 1,-1-1-1,0 0 1,1 1 0,-1-1-1,0 1 1,1 0 0,1-1-1,-2 2 52,0 0-1,0-1 0,0 1 1,0 0-1,0 0 0,0 0 1,0 0-1,-1 0 0,1 0 1,0 0-1,-1 1 1,1-1-1,0 0 0,-1 0 1,1 1-1,-1-1 0,0 0 1,1 0-1,-1 1 0,0 0 1,3 18-127,-1-1 0,0 28 1,-2-42 52,3 146-624,-3-131 747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3:47.5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4740,'0'0'23596,"3"11"-22405,5 29-760,-2 1 0,-2 0 0,-1-1 0,-5 59 0,2-43 350,14-103-477,-3-43-304,-2-152 0,-13 221 0,-3 25 0,-6 35 0,11-25 0,0 1 0,1-1 0,1 0 0,0 1 0,1-1 0,3 16 0,-3-28 0,-1 0 0,1 1 0,0-1 0,0 0 0,0 0 0,0 1 0,0-1 0,0 0 0,1 0 0,-1 0 0,1 0 0,-1-1 0,1 1 0,0 0 0,-1-1 0,1 1 0,4 2 0,-3-3 0,0 0 0,1-1 0,-1 1 0,0-1 0,0 1 0,0-1 0,0 0 0,1 0 0,-1 0 0,0-1 0,0 1 0,0-1 0,0 0 0,0 0 0,1 0 0,-2 0 0,6-3 0,0 0 0,0 0 0,0-1 0,-1 0 0,0-1 0,0 0 0,0 0 0,-1 0 0,1-1 0,-1 0 0,-1 0 0,0 0 0,8-15 0,3-9 0,23-65 0,-28 66 0,-5 91 0,-8 7 0,0-34 0,1-1 0,8 59 0,-6-86-347,0-1 1,1 0-1,0 1 0,0-1 1,1 0-1,-1 0 0,1 0 1,0 0-1,0-1 0,1 1 1,-1-1-1,1 0 0,0 0 0,0 0 1,0-1-1,10 7 0,-7-6-499,0 0 0,0 0 0,0-1 0,1 0 0,0 0 0,0-1-1,-1 0 1,1-1 0,1 1 0,-1-1 0,8 0 0,-15-1 399,0-1 0,0 1 0,0 0 1,0 0-1,0 0 0,0-1 0,0 1 0,0 0 0,0-1 1,0 1-1,0-1 0,0 1 0,0-1 0,-1 1 0,1-1 1,0 0-1,0 1 0,-1-1 0,1 0 0,0 0 0,-1 1 1,1-1-1,0-2 0,10-26-2574,2-6 2976,-12 34-77,0 0 0,-1 0-1,1 0 1,0 0 0,0 0-1,0 0 1,0 0 0,0 0 0,0 0-1,1 0 1,-1 1 0,0-1-1,0 0 1,1 1 0,-1-1-1,0 1 1,1 0 0,-1-1 0,0 1-1,1 0 1,-1 0 0,3 0-1,2 0 6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04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7815,'0'0'20788,"21"43"-19699,5-35-288,3-4-193,7-1-351,8-3-161,0 0-64,5-8-769,-7 0-1825,-5 0-2659,-9-1-2338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05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0 18033,'0'0'4644,"-13"84"-2369,4-39-546,2 3-480,1 3-352,3-4-544,2-5-289,1-8-64,0-8-96,0-11-609,0-10-576,1-5-385,1 0-352,-2-20-1345,0-11-1698,-5-11-3907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05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 10922,'0'0'9876,"6"9"-8018,192 309 4735,-197-318-6564,-1 1 1,0-1-1,0 0 1,0 1-1,1-1 1,-1 1-1,0-1 0,1 0 1,-1 1-1,0-1 1,1 0-1,-1 1 1,0-1-1,1 0 0,-1 0 1,1 1-1,-1-1 1,0 0-1,1 0 1,-1 0-1,1 0 0,-1 1 1,1-1-1,-1 0 1,1 0-1,-1 0 1,0 0-1,1 0 0,-1 0 1,1 0-1,-1 0 1,1 0-1,-1 0 1,1-1-1,-1 1 0,1 0 1,-1 0-1,0 0 1,1-1-1,-1 1 1,1 0-1,-1 0 0,0-1 1,1 1-1,-1 0 1,0-1-1,1 1 1,-1 0-1,0-1 0,1 1 1,-1 0-1,0-1 1,0 1-1,1-1 1,-1 1-1,0-1 0,14-29 1727,-13 25-1671,8-19-85,-1 0 0,-2 0 0,0-1 0,-2 0 0,2-32 0,-5 42 0,-1 1 0,-1-1 0,0 1 0,0-1 0,-2 1 0,0-1 0,0 1 0,-2 0 0,1 1 0,-11-21 0,2 19-1639,8 24-2517,6 32-7132,2-31-2410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05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12908,'0'0'12834,"5"11"-10896,2 9-1443,-1 0 1,-1 1-1,0-1 1,-2 1-1,2 23 1,-5-15-613,2 0-1,2-1 1,0 1-1,2-1 1,1 0-1,14 35 1,-21-63 14,0 0 0,0 0 1,0 0-1,0 0 0,0 0 1,0 0-1,0 0 0,0 0 0,0 0 1,0-1-1,0 1 0,0 0 1,0 0-1,1 0 0,-1 0 0,0 0 1,0 0-1,0 0 0,0 0 1,0 0-1,0 0 0,0 0 0,0 0 1,0 0-1,0 0 0,0 0 1,1 0-1,-1 0 0,0 0 0,0 0 1,0 0-1,0 0 0,0 0 1,0 0-1,0 0 0,0 0 0,0 0 1,0 0-1,1 0 0,-1 0 1,0 0-1,0 0 0,0 0 0,0 0 1,0 0-1,0 0 0,0 0 1,0 0-1,0 0 0,0 0 0,0 0 1,1 0-1,-1 0 0,0 0 1,0 0-1,0 1 0,0-1 0,0 0 1,0 0-1,0 0 0,0 0 1,0 0-1,0 0 0,0 0 1,3-14-3748,-2-19-3139,-3 0-170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06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72 9673,'0'0'18225,"83"-12"-17296,-31 11-544,1-5-257,-1-2-96,-1-3-929,-4-3-3523,0-6-4581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0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9865,'0'0'14686,"14"4"-13704,21 3-935,0-1 0,1-2 0,0-1-1,-1-2 1,1-1 0,0-2-1,48-8 1,-75 6-1803,-13 3-2643,-17 0-2802,-2 2-1667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0.4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3555,'0'0'17286,"-1"1"-17245,1-1 0,0 1 0,0-1 0,0 1 0,0-1 1,-1 1-1,1 0 0,0-1 0,0 1 0,0-1 0,0 1 0,0-1 0,1 1 0,-1 0 0,0-1 0,0 1 1,0-1-1,0 1 0,1-1 0,-1 1 0,0-1 0,0 1 0,1-1 0,-1 1 0,0-1 0,1 1 0,-1-1 1,1 0-1,-1 1 0,0-1 0,1 1 0,0-1 0,6 2 65,0 0 0,0 0-1,1-1 1,-1 0 0,0 0 0,1-1 0,-1 0 0,15-2-1,2 1 11,10 1-291,66 2 540,-37 9-3817,-63-11 3316,0 1 1,0-1 0,0 0-1,0 0 1,-1 0-1,1 0 1,0 1-1,0-1 1,0 0-1,0 0 1,0 0-1,0 0 1,-1 1-1,1-1 1,0 0-1,0 0 1,0 1-1,0-1 1,0 0-1,0 0 1,0 0-1,0 1 1,0-1-1,0 0 1,0 0 0,0 1-1,0-1 1,0 0-1,0 0 1,0 0-1,0 1 1,0-1-1,1 0 1,-1 0-1,0 0 1,0 1-1,0-1 1,0 0-1,0 0 1,0 0-1,1 1 1,-1-1-1,0 0 1,0 0-1,0 0 1,1 0 0,-1 0-1,0 0 1,0 1-1,0-1 1,1 0-1,-1 0 1,0 0-1,0 0 1,0 0-1,1 0 1,-1 0-1,0 0 1,-18 5-3691,-24 1-925,-1-2 4182,-12 1 4156,-22 10 6388,119-14-5232,2 2-4484,-17-4-364,1 0 0,37-9 0,4-4-2687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1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6887,'0'0'7612,"10"0"-5856,36 1-53,60 1 4391,-42-6-4938,-52 1-701,-24 0 409,-25 1-155,-130 2 2569,262 2-3539,-34 0-67,75-7-1,-172-5 457,-27 4 61,-91 1-1,143 5-191,83 3-11064,-39-10 2702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2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4 6342,'0'0'9150,"-9"0"-7111,-4 0-2250,-15 0 4460,51 1-1528,54-3-2448,-35 0-220,-1 2 0,56 6 0,-97-6-53,1 0 0,-1 0 1,0 0-1,0 0 0,0 0 0,1 0 1,-1 0-1,0 0 0,0 0 0,1 0 0,-1 0 1,0 0-1,0 0 0,1 0 0,-1 0 0,0 0 1,0 0-1,0 0 0,1 0 0,-1 0 0,0 0 1,0 0-1,1 0 0,-1 0 0,0 0 0,0 1 1,0-1-1,1 0 0,-1 0 0,0 0 1,0 0-1,0 0 0,0 1 0,0-1 0,1 0 1,-1 0-1,0 0 0,0 1 0,0-1 0,0 0 1,0 0-1,0 1 0,0-1 0,0 0 0,0 0 1,0 0-1,0 1 0,0-1 0,0 0 0,-14 7 94,-28 3 88,39-10-180,-62 15 68,23-5 643,0-1-1,0-2 1,-48 1-1,94-9-722,0 0 0,0 1 0,0-1 0,-1 0 0,1-1 0,0 1 0,6-4 0,17-6-160,48 2-1576,-24 9-3615,-32 0 1236,-10 0-4347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9.2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429 61 3427,'0'0'12994,"-7"-9"-10811,2 3-1796,2 3-227,1-1 0,-1 1 0,0 0 0,1 0 0,-1 0 0,-1 0 0,1 1 0,0-1 0,-1 1 0,1 0 0,-1 0 0,0 0 0,0 0 0,1 0 0,-1 1 0,0 0 0,-8-1 0,-2 0 87,0 1-1,0 1 0,0 1 0,0 0 0,0 0 1,0 2-1,0-1 0,1 2 0,0 0 0,-1 0 1,1 2-1,1-1 0,-1 2 0,1-1 0,0 2 1,0 0-1,1 0 0,0 1 0,1 0 0,0 1 1,0 0-1,1 1 0,1 0 0,-9 13 1,12-16-217,0 0 0,1-1 1,0 1-1,1 1 1,-1-1-1,2 1 1,-1-1-1,1 1 1,0 0-1,1 0 0,0-1 1,1 1-1,0 18 1,1-23-25,0 1 0,0-1 1,0 1-1,1-1 0,0 1 1,-1-1-1,2 0 0,-1 0 1,0 0-1,1 0 0,0 0 1,0 0-1,0-1 0,0 1 1,0-1-1,1 0 0,0 0 1,-1 0-1,1-1 0,0 1 0,0-1 1,1 0-1,-1 0 0,0-1 1,1 1-1,-1-1 0,8 2 1,2 0-507,0-1 1,0 0-1,0-1 1,1-1-1,-1 0 1,0-1-1,19-3 1,-24 2-626,0 0 1,0-1-1,-1 0 0,1 0 0,-1-1 1,1 0-1,10-8 0,15-15-8361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9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352 0 14446,'0'0'4756,"-10"13"-2535,-213 231 2312,121-137-3680,87-88-573,15-19-279,0 0 0,0 0 0,0 0-1,-1 0 1,1 0 0,0 1 0,0-1-1,0 0 1,0 0 0,0 0 0,0 0-1,0 0 1,0 0 0,0 0 0,0 1-1,0-1 1,0 0 0,0 0 0,0 0-1,0 0 1,0 0 0,0 0 0,0 1-1,0-1 1,0 0 0,0 0 0,0 0 0,0 0-1,0 0 1,0 1 0,0-1 0,0 0-1,0 0 1,0 0 0,0 0 0,0 0-1,0 0 1,0 0 0,0 1 0,0-1-1,1 0 1,-1 0 0,0 0 0,0 0-1,0 0 1,0 0 0,0 0 0,0 0-1,0 0 1,1 0 0,-1 0 0,0 0 0,0 0-1,0 0 1,0 0 0,0 1 0,1-1-1,-1 0 1,3-2-120,1 1 0,-1 0 0,0-1 0,0 0-1,0 0 1,0 1 0,0-2 0,5-3 0,64-63-7024,-32 25 235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4:19.9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1 7015,'0'0'9096,"-5"12"-6555,-3 6-1457,1 1 0,1 0 0,-5 32 0,9-44-924,1 1-1,0 0 0,1-1 1,0 1-1,0-1 1,1 1-1,0-1 0,0 1 1,1-1-1,0 1 0,0-1 1,1 0-1,-1 0 0,9 14 1,24 19 165,-28-34-570,-1 2-1,1-1 1,-1 0-1,0 1 1,6 12-1,-12-20 131,0 1 1,0-1-1,0 0 0,0 0 1,0 1-1,0-1 0,-1 0 0,1 0 1,0 0-1,0 1 0,0-1 1,0 0-1,0 0 0,-1 0 1,1 1-1,0-1 0,0 0 1,0 0-1,0 0 0,-1 0 1,1 0-1,0 1 0,0-1 1,-1 0-1,1 0 0,0 0 1,0 0-1,0 0 0,-1 0 1,1 0-1,0 0 0,0 0 0,-1 0 1,1 0-1,0 0 0,0 0 1,-1 0-1,1 0 0,0 0 1,0 0-1,-1 0 0,1 0 1,0-1-1,0 1 0,0 0 1,-1 0-1,1 0 0,0 0 1,0 0-1,0 0 0,-1-1 1,1 1-1,0 0 0,0 0 1,0 0-1,0-1 0,-1 1 0,-15-7-1844,-15-12-577,-42-32 1,24 10 4849,4 0 4100,45 41-6291,0 0 0,-1 0 0,1 0 1,0 0-1,0-1 0,-1 1 0,1 0 0,0 0 0,0 0 0,0-1 1,-1 1-1,1 0 0,0 0 0,0-1 0,0 1 0,0 0 1,0 0-1,-1-1 0,1 1 0,0 0 0,0-1 0,0 1 1,0 0-1,0-1 0,0 1 0,0 0 0,0 0 0,0-1 0,0 1 1,0 0-1,0-1 0,0 1 0,1 0 0,-1-1 0,0 1 1,0 0-1,13-5 1269,27 5-1956,-30 0 1078,120 3 248,-64-1-1587,0-1-3447,-13-1-4686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7:00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5125,'0'0'11456,"1"2"-10805,1-1-602,-1 1-1,1-1 1,-1 0-1,1 1 0,0-1 1,-1 0-1,1 0 1,0 0-1,0 0 1,0-1-1,0 1 1,0-1-1,0 1 0,0-1 1,0 1-1,2-1 1,41 2 185,-28-2-133,128 3-165,0-7 0,188-28 0,-254 20-264,97-20 191,-255 38 1466,-139 31-199,-250 29 906,454-68-1859,39-5-141,44-8 2,424-27-174,-295 33-283,-291 10 619,-98 6-43,-69 43-179,249-47-41,-24 2-1907,13-4-2530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7:02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885 1 7399,'0'0'3796,"-10"1"-2179,-1 1-1155,0 1 0,0 0 0,0 1 0,0 0 0,0 1 0,1 0 0,0 0 0,0 1 0,0 1 0,-17 14 0,-112 114 2840,-49 89-2450,46-50 119,83-109-701,-54 66 261,96-109-480,1 0 0,2 2 1,0 0-1,-11 27 0,22-46-148,1 1 1,0 0-1,0 0 0,0 0 1,1 0-1,0 1 0,0-1 1,1 12-1,0-18-64,0 1 0,0 0 0,0 0 0,1-1 0,-1 1 0,0 0 0,1-1 1,-1 1-1,0 0 0,1-1 0,-1 1 0,1-1 0,-1 1 0,1-1 0,-1 1 0,1-1 0,0 1 0,-1-1 0,1 1 0,0-1 0,-1 0 0,1 1 1,0-1-1,-1 0 0,1 0 0,0 1 0,0-1 0,-1 0 0,1 0 0,0 0 0,0 0 0,-1 0 0,1 0 0,0 0 0,0 0 0,-1 0 1,1-1-1,0 1 0,-1 0 0,1 0 0,0-1 0,0 1 0,-1 0 0,1-1 0,-1 1 0,1-1 0,1 0 0,29-19-9939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7:20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1613 7399,'0'0'10180,"8"-10"-9085,188-180 1008,-181 175-2819,-1-1 0,-1 0 0,-1-1 0,0 0-1,-1-1 1,-1 0 0,11-28 0,1-16-2206,16-67 1,-25 77 2041,3 0 1,32-72-1,12 17-166,122-167-1,-27 48 306,-88 117 495,-1-5-5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7:21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1310 2210,'0'0'8878,"9"-9"-7693,35-35 757,49-64 1,47-52-917,-61 87-468,86-89-2881,-142 136 1094,-1-2 0,-1 0-1,-2-1 1,27-52 0,-26 45 421,1 1 1,2 1 0,2 0-1,48-50 1,-34 42 199,52-78 0,-24 7 245,-27 49 197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43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590 122 1057,'0'0'9428,"13"-10"-8777,-2 1-483,-5 3-73,1 1 1,0 0-1,-1 0 0,2 1 1,-1 0-1,0 0 1,1 1-1,0-1 1,-1 2-1,1-1 1,9-1-1,74-7 1126,174 2-1,-23 3-789,11-21 765,-320 46-441,17-4-640,-5-4-53,0-2 1,-82 2-1,-117-11 35,107-3-66,70 2-4,63-2-9,52-2-10,626-15 206,-706 23-215,0 3 0,1 1 0,-78 24 0,0-1-326,-13-4-1944,-1-6 1,-162 4-1,233-21 1700,0 3 0,1 2 0,0 3-1,-107 34 1,99-20 224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18:45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471 178 224,'0'0'5285,"-9"3"-4228,2-1-859,-1-1 191,0 1-1,0 0 1,0 1-1,1 0 1,-1 0 0,0 1-1,1 0 1,0 0-1,-11 9 1,18-13-370,0 0-1,0 1 1,0-1-1,0 0 1,1 1-1,-1-1 1,0 1-1,0-1 1,0 0-1,0 1 1,1-1 0,-1 0-1,0 1 1,0-1-1,0 0 1,1 0-1,-1 1 1,0-1-1,1 0 1,-1 0-1,0 1 1,1-1 0,-1 0-1,0 0 1,1 0-1,-1 1 1,0-1-1,1 0 1,-1 0-1,0 0 1,1 0-1,-1 0 1,1 0-1,-1 0 1,0 0 0,1 0-1,-1 0 1,1 0-1,-1 0 1,0 0-1,1 0 1,-1 0-1,0-1 1,1 1-1,-1 0 1,0 0-1,1-1 1,25 0 196,13-9-66,0-2 0,-1-1 1,0-2-1,38-22 0,-9 5-41,166-76 1462,-366 180-1081,-360 203 527,464-256-946,26-14-86,10-5-9,17-7-15,254-130 294,-106 50-235,104-43-73,-367 179 366,-94 68-1,-82 77-272,265-193-31,-21 17-214,-1-1 0,-48 25 0,66-39 17,0 0 0,-1 0-1,1-1 1,-1 0 0,1 0-1,-1 0 1,0-1 0,0 0 0,0-1-1,0 1 1,1-1 0,-1 0-1,0-1 1,0 0 0,0 0 0,0 0-1,1-1 1,-9-3 0,3-3-24,0 0 0,0-1 0,0-1 1,1 0-1,1-1 0,0 0 0,0 0 0,1-1 1,0 0-1,-13-26 0,11 19-107,-2 0 1,0 1-1,-27-29 0,9 26-432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5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3262 302 13933,'-6'-9'753,"-13"-19"-687,-2 2 1,0 0-1,-2 1 1,-42-35-1,49 47-59,-1 1 0,0 1 0,-1 0-1,0 1 1,-1 1 0,0 1 0,0 1 0,-1 0-1,-28-5 1,-69-3 605,0 5 0,-174 8-1,288 2-604,-52 3 306,0 2 1,-107 24-1,-106 47-213,166-45-110,-6 2 19,1 5 1,3 5-1,1 3 0,3 6 0,1 3 0,-125 96 0,139-84 164,2 4-1,4 4 0,3 3 0,4 3 0,4 4 1,-71 111-1,99-132-80,4 3 1,2 0-1,3 2 1,3 2-1,3 0 1,3 2-1,3 0 0,4 1 1,-11 135-1,24-140-80,2-1 0,4 1-1,2-1 1,3 0-1,29 105 1,-10-78 57,5-1-1,3-2 1,5-2 0,83 138 0,-91-178-34,2-1 1,2-2-1,2-2 0,2-1 1,2-2-1,1-2 0,3-2 0,96 61 1,-89-70 63,2-1 0,1-3 0,0-3 0,2-2 0,1-2-1,0-4 1,96 12 0,-100-21-59,1-2 0,0-3-1,0-2 1,0-3-1,-1-2 1,0-2-1,0-4 1,74-25 0,-38 0-15,-1-3 0,-3-5 0,-1-3 0,-3-4 0,90-74 0,0-18-2,179-193 1,-11-49 23,-274 297-41,-3-4-1,80-155 1,-122 202 114,-3-1-1,-1 0 1,-3-2-1,-1 0 1,-3-1-1,10-98 0,-20 107 9,-1 1-1,-2-1 0,-2 1 0,-2-1 1,-2 2-1,-1-1 0,-2 1 0,-2 0 1,-20-44-1,11 37-190,-2 1 0,-2 1 0,-2 2-1,-2 0 1,-2 2 0,-2 1 0,-1 2 0,-2 1 0,-1 2 0,-2 1 0,-49-32 0,56 45 67,-1 2 0,-1 1 0,0 2 0,-1 1-1,-1 2 1,0 1 0,-1 2 0,0 1 0,-1 2 0,0 2 0,0 1 0,0 2 0,0 2 0,0 2 0,-67 10 0,53-1-856,0 3 0,-95 39 0,-16 23-4525,-64 48-9565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51.1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43 13293,'0'-2'509,"1"1"1,0-1 0,0 1-1,-1-1 1,1 1 0,-1-1 0,0 1-1,1-1 1,-1 0 0,0 1-1,0-1 1,0 1 0,0-1-1,0 0 1,0 1 0,0-1 0,-1 0-1,1 1 1,0-1 0,-1 1-1,-1-4 1,1 5-291,0-1 0,0 0-1,0 1 1,0 0 0,0-1-1,-1 1 1,1-1 0,0 1 0,0 0-1,0 0 1,0 0 0,-1 0 0,1 0-1,0 0 1,0 0 0,0 0-1,-1 0 1,1 1 0,0-1 0,0 0-1,-2 2 1,-6 1-48,1 1 0,-1 0 0,1 0 0,0 1-1,0 0 1,-7 7 0,-1 3 43,1 0-1,1 1 1,1 0-1,-23 36 1,30-42-108,1 1-1,0 0 1,0 0 0,1 1 0,0-1 0,1 1-1,1 0 1,0 0 0,0 0 0,1 13 0,1-22-105,0 0-1,0 1 1,1-1 0,0 0 0,-1 1 0,1-1 0,1 0 0,-1 0 0,0 0 0,1 0-1,-1 0 1,1 0 0,0-1 0,0 1 0,0 0 0,0-1 0,1 1 0,-1-1 0,1 0-1,-1 0 1,1 0 0,0 0 0,0-1 0,0 1 0,0-1 0,0 1 0,0-1 0,0 0-1,5 1 1,5 1-2,1 0 1,0-1-1,0 0 0,0-1 0,23-2 0,-35 1 1,0-1 0,0 1 0,1-1 0,-1 1 0,0-1 0,0 0 0,0 0 0,0 0 0,0 0 0,0 0 0,0 0 0,0-1 0,0 1 0,-1-1 0,1 1 0,0-1 0,-1 0 0,0 1 0,1-1 0,-1 0 0,2-3 0,-3 4 0,1 0 0,-1 0 0,1 0 0,-1 0 0,0 0 0,1 0 0,-1-1 0,0 1 0,0 0 0,0 0 0,0 0 0,0-1 0,0 1 0,0 0 0,0 0 0,0 0 0,-1 0 0,1-1 0,0 1 0,-1 0 0,1 0 0,-1 0 0,1 0 0,-1 0 0,1 0 0,-1 0 0,0 0 0,0 0 0,1 0 0,-1 1 0,0-1 0,0 0 0,0 0 0,0 1 0,0-1 0,0 0 0,0 1 0,0-1 0,0 1 0,-3-1 0,-6-2 0,-1 0 0,1 0 0,-1 2 0,-16-2 0,23 2 0,0 1 0,0 0 0,0 0 0,0 0 0,-1 0 0,1 1 0,0 0 0,0-1 0,0 2 0,0-1 0,0 0 0,0 1 0,0 0 0,-5 3 0,8-5 0,1 0 0,-1 1 0,1-1 0,-1 0 0,1 0 0,-1 1 0,0-1 0,1 1 0,0-1 0,-1 0 0,1 1 0,-1-1 0,1 1 0,-1-1 0,1 1 0,0-1 0,-1 1 0,1 0 0,0-1 0,0 1 0,-1-1 0,1 1 0,0 0 0,0-1 0,0 1 0,0-1 0,0 1 0,0 0 0,0-1 0,0 1 0,0 0 0,0-1 0,0 1 0,0-1 0,0 1 0,1 0 0,-1-1 0,0 1 0,0-1 0,1 1 0,-1 0 0,0-1 0,1 1 0,-1-1 0,1 1 0,-1-1 0,0 0 0,1 1 0,-1-1 0,1 1 0,-1-1 0,1 0 0,0 1 0,-1-1 0,1 0 0,-1 0 0,1 1 0,0-1 0,-1 0 0,1 0 0,1 0 0,40 5 0,-25-7 0,-2 0 0,1-1 0,0-1 0,0 0 0,-1-1 0,0-1 0,0 0 0,-1-1 0,18-12 0,-7 6 0,-14 12 0,-12 8 0,1-6 0,-26 68 0,20-56 0,0-1 0,1 1 0,1 0 0,0 0 0,1 0 0,-2 17 0,7-16-1462,8-13-3034,7-2-6202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52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202 234 6662,'0'0'3913,"-7"-11"-2386,-19-33 219,26 44-1658,-1-1 1,1 0-1,-1 0 1,0 0 0,1 0-1,0 0 1,-1 0-1,1 0 1,0 0-1,-1 0 1,1 0 0,0 0-1,0 0 1,0 0-1,0 0 1,0 0 0,0 0-1,0 0 1,0 0-1,0 0 1,0 0-1,1 0 1,-1 0 0,0 0-1,1 0 1,-1 1-1,0-1 1,1 0-1,0 0 1,-1 0 0,1 0-1,-1 0 1,1 1-1,0-1 1,0 0-1,-1 1 1,1-1 0,0 0-1,0 1 1,0-1-1,0 1 1,0-1-1,0 1 1,-1 0 0,1-1-1,0 1 1,0 0-1,0 0 1,2-1-1,6 0 40,0 0-1,0 1 1,0-1-1,13 3 0,-11-2 386,67 0 399,0 2-727,-1-3 1,1-4 0,94-18 0,-151 18-138,-191 34 2816,46-10-967,-133 39-1,248-55-1818,5-3-49,0 1 0,-1 0-1,1 0 1,0 0 0,0 1 0,0 0-1,0 0 1,0 0 0,1 0 0,-1 0-1,1 1 1,-1-1 0,-5 7 0,16-6-88,15-3 49,0-1 1,0 0-1,0-2 0,-1-1 0,26-7 1,106-41 110,-96 31-192,84-32-536,134-44-823,-257 92 1447,-32 12 62,5-3-13,-196 104 752,-372 259 0,558-353-854,-1 1-929,0-1 0,-32 16 0,22-21-5111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7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5317,'0'0'11531,"1"8"-9412,-1 52 1877,-8 64-1,-1 34-1693,9-127-2092,-1-9-108,1 1 0,1 0 0,1 0 0,9 43 0,-9-138-7885,-13 33 950,-6-4-5136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7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66 12748,'0'0'11307,"71"-19"-9610,-21 13-608,13-1-256,4 0-384,1-2-289,-3 4-96,-2 0-64,-10 4-769,-3-2-1537,-14 2-1506,-11-1-4003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8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78 14862,'0'0'11371,"58"19"-9033,-4-19-704,13-3-706,7-8-543,2-4-321,0 1 0,-8 0-288,-10 2-1858,-14 0-1730,-14 4-1601,-11 0-2851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8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13325,'0'0'15726,"9"72"-15181,-9-37-321,0 1-160,0 1-32,0-3 32,0-3-64,0-2-160,0-3-865,3-5-833,4-5-1152,-1-6-1731,1-6-3523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9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0 13677,'0'0'2226,"-7"12"-181,-11 26-1010,2 0 0,2 1 1,1 0-1,2 1 0,-7 52 1,10-32-591,2 2-1,2-1 1,7 71 0,-3-128-490,0 5-215,0 1 0,1 0 0,1-1 0,-1 1 0,2-1 0,-1 1 0,7 14 1,-5-26-3592,0-26 1637,-2-9-1496,-2-10-1778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9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10282,'14'-6'3107,"-7"2"-2759,7-2 216,1 0 0,-1 1 1,1 0-1,0 1 0,0 1 0,20-3 0,74 3 928,139 14-1,-154-3-1578,-1-5 0,133-11 1,-180 0 83,23-1 1431,-68 9-1338,0 0 0,0 1 0,0-1 1,0 0-1,0 1 0,-1-1 0,1 1 0,0 0 0,0-1 1,0 1-1,0 0 0,0-1 0,-1 1 0,1 0 0,0 0 1,-1 0-1,1 0 0,-1 0 0,1 0 0,-1-1 0,1 1 1,-1 0-1,1 1 0,-1-1 0,0 0 0,0 0 0,0 0 1,1 0-1,-1 0 0,0 2 0,1 42 473,-1-35-211,12 669 3508,-9-640-3830,-1 51 47,-2-82-72,0 0 0,-1 1 1,0-1-1,-1 0 0,0 0 1,0 0-1,-7 14 0,8-20-164,0-1-1,0 1 0,0 0 1,0-1-1,0 1 1,-1-1-1,1 1 0,-1-1 1,1 1-1,-1-1 0,0 0 1,1 0-1,-1 0 1,0 0-1,0 0 0,1-1 1,-1 1-1,-4 1 0,-38-1-7601,8-4 693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1:49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24 17457,'0'0'928,"-81"19"514,68-6-33,13-2-768,22 0 672,25-1-512,21-3-257,22-2-256,15-5-159,13 0-33,1-5 0,1-12-64,-4-5 32,-7-4-801,-14-3-5285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18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16496,'0'0'8552,"55"-3"-7463,-8-1 736,13 0-671,7 2-898,0-2-160,-7 3-320,-7 1-897,-14 0-897,-13 2-192,-14 9 64,-12-3-1154,0 0-1344,-15-4-2979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18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12043,'0'0'12364,"81"43"-10314,-36-42-737,4-1-896,0 0-353,-1 0-32,-5 0-96,-4 0-1153,-8 0-2307,-1-5-4419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19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0 15695,'0'0'12139,"15"60"-10793,-15-22-898,-6 7-320,2 0-64,-1 0-64,5-5 32,0-5-384,0-6-865,0-6-1025,0-7-961,0-5-1314,-6-6-3554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19.7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11755,'0'0'10026,"62"11"-8073,-21-11-447,7 0-577,-2 0-545,1-1-256,-5-7-96,-8 2-384,-7 1-1025,-11-2-673,-8-2-641,-8-3-1953,0-3-4197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0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15759,'0'0'8712,"62"-48"-7367,-23 45 97,6 0-449,6 3-673,0 0-256,0 0 0,-2 0-1217,-7 0-1409,-6 0-1474,-6 0-4004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0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18866,'0'0'7207,"4"57"-5061,-4-28-449,-1 6-512,-4-4-800,2 0-321,3-4-32,0-5-96,0-5-1089,9-8-161,2-5-735,0-4-578,1-8-1120,-2-9-1603,-1-7-2433</inkml:trace>
  <inkml:trace contextRef="#ctx0" brushRef="#br0" timeOffset="1">100 52 7495,'0'0'16304,"-6"57"-16240,6-40 0,0-3-32,0-2 0,0 1 0,0-2-64,3 3-1250,0-5-1120,-2-3-1538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0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7143,'0'0'17296,"55"5"-15278,-20-5-737,5 0-736,-6-4-385,-5-1-128,-3 1-1121,-7-1-2242,-6-1-2563,-2-4-7943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04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275 119 7431,'0'0'6582,"8"-10"-4601,74-80 4051,-82 90-5862,1 0-1,-1-1 1,1 1-1,-1 0 1,0-1-1,1 1 1,-1-1-1,1 1 1,-1 0-1,0-1 1,1 1-1,-1-1 1,0 1-1,1-1 1,-1 1 0,0-1-1,0 1 1,1-1-1,-1 1 1,0-1-1,0 1 1,0-1-1,0 0 1,0 1-1,0-1 1,0 1-1,0-1 1,0 1-1,0-1 1,0 0-1,0 1 1,0-1-1,-1 1 1,1-1-1,0 1 1,-1-1 0,-21 1 1106,-32 19-1517,13-2 733,1 1-1,1 3 0,-63 42 0,100-62-468,0 1 1,0-1-1,0 1 0,0-1 1,1 1-1,-1-1 1,0 1-1,1 0 0,0 0 1,-1 0-1,1 0 0,0 0 1,0 0-1,0 0 1,0 0-1,0 0 0,1 1 1,-2 2-1,3-3-17,-1-1 0,1 1 0,0-1 0,-1 1-1,1-1 1,0 1 0,0-1 0,0 0 0,0 0 0,0 0 0,0 1 0,0-1 0,1 0 0,-1 0-1,0 0 1,0-1 0,1 1 0,-1 0 0,1 0 0,-1-1 0,1 1 0,-1-1 0,1 1 0,-1-1-1,1 0 1,2 1 0,50 10 76,-40-10-103,0 2 0,-1-1 0,0 2 0,1 0 0,-1 0 0,-1 1 0,1 1 0,15 9 0,-26-14 15,0 1 0,0-1 0,0 0-1,-1 1 1,1 0 0,-1-1 0,1 1 0,-1 0-1,1 0 1,-1 0 0,0-1 0,0 1-1,0 1 1,0-1 0,0 0 0,-1 0-1,1 0 1,-1 0 0,1 0 0,-1 1-1,0-1 1,0 3 0,0-2 6,-1 0 0,0 0 0,0 0 0,0 0 0,0 0 0,-1 0 0,1 0 0,-1-1 0,0 1 0,0 0 0,0-1 0,0 1 0,-4 3 0,-5 3 165,-1 0-1,1-1 1,-2 0-1,1 0 0,-21 8 1,16-9-149,0-1 0,-1-1 0,1-1 0,-1 0 0,0-1 0,0-1 0,-32-1 0,51-1-33,-1 0 1,0 0-1,0 0 1,0-1-1,0 1 1,0 0-1,0 0 1,1 0-1,-1-1 1,0 1-1,0 0 1,0 0-1,0 0 1,0-1-1,0 1 1,0 0-1,0 0 0,0 0 1,0-1-1,0 1 1,0 0-1,0 0 1,0-1-1,0 1 1,0 0-1,0 0 1,0 0-1,0-1 1,-1 1-1,1 0 1,0 0-1,0 0 1,0 0-1,0-1 0,0 1 1,0 0-1,-1 0 1,1 0-1,0 0 1,0 0-1,0-1 1,0 1-1,-1 0 1,1 0-1,0 0 1,0 0-1,0 0 1,-1 0-1,1 0 1,0 0-1,-1 0 1,20-10-3310,8 3-3107,4 2-2712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04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8808,'0'0'17238,"0"11"-14804,1 6-1861,-2 0 0,0 1 0,-1-1 0,-1 0 0,-5 18 0,4-22-570,2 1 1,-1 0-1,2 1 0,-1 27 0,2-42-50,0 1-1,0-1 1,0 1-1,1-1 1,-1 1-1,0-1 1,0 1-1,0-1 1,0 1-1,1-1 0,-1 1 1,0-1-1,0 1 1,1-1-1,-1 0 1,0 1-1,1-1 1,-1 1-1,1-1 1,-1 0-1,0 1 1,1-1-1,-1 0 1,1 0-1,-1 1 1,1-1-1,-1 0 1,1 0-1,-1 0 1,1 1-1,-1-1 1,1 0-1,-1 0 0,1 0 1,-1 0-1,1 0 1,-1 0-1,1 0 1,-1 0-1,1 0 1,-1-1-1,1 1 1,-1 0-1,1 0 1,-1 0-1,1 0 1,-1-1-1,1 1 1,0-1-1,25-16-3112,9-39-6545,-18 23 1660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04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0 11339,'0'0'8648,"-19"58"-6406,4-25-608,2 5-834,2 0-351,3-1-257,5-7-128,3-6-64,0-7-1634,0-10-1312</inkml:trace>
  <inkml:trace contextRef="#ctx0" brushRef="#br0" timeOffset="1">0 121 9257,'0'0'15502,"80"-12"-15245,-34 12-193,5-3-32,-2-5-3107,2-3-6951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05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7623,'0'0'16015,"16"63"-13644,-16-29-225,0 0-769,0-1-608,0-1-545,0-4-96,8 0-64,0-7-96,3-4-769,-2-7-1377,-3-7-1025,-9-13-13517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05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 10954,'0'0'11563,"70"0"-9577,-21 0-929,8 0-704,-1-1-289,-1-4-64,-4-2-2467,-6-5-6918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7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229 32 14414,'0'0'17467,"0"-7"-17142,0 6-318,0 0 0,1 0 0,-1 1 0,0-1 0,0 0 0,0 0-1,0 0 1,0 1 0,0-1 0,0 0 0,0 0 0,-1 1 0,1-1-1,0 0 1,0 0 0,-1 1 0,1-1 0,0 0 0,-1 0 0,1 1-1,-1-1 1,1 0 0,-1 1 0,1-1 0,-1 1 0,1-1 0,-1 1-1,1-1 1,-1 1 0,0-1 0,1 1 0,-1-1 0,0 1-1,0 0 1,1 0 0,-1-1 0,0 1 0,0 0 0,1 0 0,-1 0-1,0 0 1,0 0 0,0 0 0,1 0 0,-1 0 0,0 0 0,0 0-1,0 0 1,1 0 0,-1 1 0,-1-1 0,-7 5 34,0 0-1,0 0 1,1 1 0,-10 8 0,2-2-41,-48 40 0,60-48 0,0 0 0,0 0 0,0 1 0,0-1 0,1 1 0,-1 0 0,1 0 0,0 0 0,1 1 0,-4 9 0,6-14 0,0 0 0,0 1 0,0-1 0,0 0 0,0 1 0,1-1 0,-1 0 0,0 0 0,1 1 0,-1-1 0,1 0 0,-1 0 0,1 0 0,0 0 0,-1 0 0,1 0 0,0 0 0,0 0 0,0 0 0,0 0 0,0 0 0,0 0 0,0 0 0,0-1 0,0 1 0,0 0 0,1-1 0,-1 1 0,0-1 0,0 1 0,0-1 0,1 0 0,-1 0 0,3 1 0,59 8 0,-40-6 0,-14-2 0,-1 1 0,1 1 0,0 0 0,-1 0 0,0 0 0,0 1 0,0 0 0,15 11 0,-21-14 0,0 1 0,0 0 0,0 0 0,0 0 0,0 0 0,-1 0 0,1 0 0,0 0 0,-1 0 0,0 1 0,0-1 0,1 1 0,-2-1 0,1 1 0,0-1 0,0 1 0,-1 0 0,1-1 0,-1 1 0,0 0 0,0-1 0,0 1 0,0 0 0,0-1 0,-1 1 0,1 0 0,-1-1 0,0 1 0,1 0 0,-1-1 0,-1 0 0,1 1 0,0-1 0,-3 4 0,-1 2 0,-1-1 0,-1 1 0,1-2 0,-1 1 0,0-1 0,-1 1 0,1-2 0,-1 1 0,0-1 0,-1-1 0,1 1 0,-15 4 0,8-3 0,-1-1 0,0-1 0,0 0 0,0-1 0,-1 0 0,-21-1 0,38-2-10,0 0 0,0 0 0,0 0 0,0-1 0,0 1 0,1 0 0,-1 0 0,0-1 0,0 1 0,0 0 0,0 0 0,0-1 0,0 1 0,0 0 0,0 0 0,0 0 0,0-1 0,0 1 0,0 0 0,0 0 0,0-1 0,0 1 0,0 0 0,0 0 0,0-1 0,0 1 0,0 0 0,-1 0 0,1-1 0,0 1 0,0 0 0,0 0 0,0 0 0,0 0 0,-1-1 0,1 1 0,0 0 0,0 0 0,0 0 0,-1 0 0,1 0 0,0-1 0,0 1 0,-1 0 0,1 0 0,0 0 0,0 0 0,0 0 0,-1 0 0,1 0 0,0 0 0,0 0 0,-1 0 0,1 0 0,0 0 0,0 0 0,-1 0 0,24-15-3073,-20 13 1610,19-12-7548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9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12268,'0'0'14050,"1"10"-12438,0 23-461,-1 0 0,-7 44-1,-1 38-75,8-115-1092,0 0-1,0 0 0,0 1 1,0-1-1,0 0 0,0 1 1,0-1-1,0 0 0,0 0 1,0 1-1,0-1 0,1 0 1,-1 0-1,0 1 1,0-1-1,0 0 0,0 0 1,0 1-1,0-1 0,1 0 1,-1 0-1,0 1 0,0-1 1,0 0-1,1 0 0,-1 0 1,0 1-1,0-1 0,0 0 1,1 0-1,-1 0 0,0 0 1,0 0-1,1 0 0,-1 1 1,0-1-1,1 0 0,-1 0 1,0 0-1,0 0 0,1 0 1,-1 0-1,0 0 0,1 0 1,-1 0-1,0 0 0,0 0 1,1 0-1,-1-1 1,0 1-1,0 0 0,1 0 1,-1 0-1,0 0 0,0 0 1,1-1-1,-1 1 0,0 0 1,0 0-1,0 0 0,1 0 1,-1-1-1,0 1 0,0 0 1,1-1-1,13-15-2553,5-41-6558,-13 22 2093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29.8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15182,'0'0'14574,"71"-2"-13837,-45 2-417,2 0-288,-4 0 0,1 0-256,-6 0-1025,-5-1-929,-5-1-673,-7 2-160,-13 0-8231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0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0 16015,'0'0'13101,"71"14"-12205,-38-18-735,1-1-129,-3 4-641,-7 1-1953,-13 0-1827,-6 1-511,-5 11-3300</inkml:trace>
  <inkml:trace contextRef="#ctx0" brushRef="#br0" timeOffset="1">0 209 11755,'0'0'15951,"55"9"-14638,-14-23-928,5-1-289,1 0-352,-5-2-2531,-6 2-2434,-3-1-4804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0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0 16560,'0'0'15502,"0"57"-14797,-2-29-705,2 1 0,0-4 0,0 0 0,2-2-96,5-2-1089,-1-2-481,-3-5-1793,0-4-897,-3-6-2178</inkml:trace>
  <inkml:trace contextRef="#ctx0" brushRef="#br0" timeOffset="1">1 114 15535,'0'0'14830,"71"-28"-14734,-36 27-64,1 1 0,2 0-1441,-6 0-2659,-2 0-3523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1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11 19571,'0'0'7954,"-14"-2"-4965,12 1-2853,-7-1 15,1 0 1,-1 1-1,0-1 0,0 2 0,0-1 0,0 2 1,0-1-1,0 1 0,1 0 0,-1 1 0,0 0 1,1 0-1,-13 5 0,10 0-151,0-1 0,1 1 0,-1 1 0,1 0 0,1 0 0,-14 15 0,20-20 0,0 1 0,0-1 0,1 1 0,-1 0 0,1 0 0,0 0 0,0 0 0,0 0 0,1 0 0,-1 0 0,1 1 0,0-1 0,0 0 0,1 1 0,-1-1 0,1 1 0,0-1 0,0 1 0,0-1 0,1 1 0,0-1 0,1 5 0,-1-6 0,1-1 0,-1 0 0,1 0 0,-1 0 0,1 0 0,0 0 0,0 0 0,0 0 0,0 0 0,0-1 0,0 1 0,1-1 0,-1 0 0,0 0 0,1 0 0,-1 0 0,1 0 0,-1 0 0,1 0 0,4 0 0,59 7 0,-56-8 0,21 1-120,-22-2 46,-1 1 1,1 0 0,0 1 0,0-1 0,0 2 0,-1-1 0,1 1-1,-1 1 1,1-1 0,-1 2 0,13 5 0,-20-8 86,0 1-1,0-1 1,0 0 0,0 1 0,0-1 0,-1 0-1,1 1 1,0-1 0,-1 1 0,1-1 0,-1 1 0,1-1-1,-1 1 1,0 0 0,0-1 0,0 1 0,1-1-1,-2 1 1,1 0 0,0-1 0,0 1 0,0-1 0,-1 1-1,1 0 1,-1-1 0,1 1 0,-1-1 0,0 1 0,0-1-1,1 0 1,-1 1 0,0-1 0,0 0 0,0 0-1,0 1 1,-1-1 0,-1 1 0,-4 6 115,-1 0-1,0 0 1,-16 11 0,12-10-128,0-1 0,-1 0 0,-1 0 0,1-1 0,-1-1 0,0-1 0,0 0 0,-1 0 0,0-2 0,0 0 0,0 0 0,-17 0 0,31-3-12,1 0 0,-1 0 0,0 0 0,0 0 0,0 0 0,0 0 0,0 0 0,1 0-1,-1 0 1,0 0 0,0 0 0,0 0 0,0-1 0,1 1 0,-1 0 0,0-1 0,0 1 0,1-1 0,-1 1 0,0-1 0,0 1 0,1-1 0,-1 1 0,1-1-1,-1 0 1,0 1 0,1-1 0,-1 0 0,1 1 0,0-1 0,-1 0 0,1 0 0,0 0 0,-1 1 0,1-1 0,0 0 0,0 0 0,0 0 0,-1 0 0,1 1 0,0-1-1,0 0 1,0 0 0,1 0 0,-1 0 0,0 0 0,0 1 0,0-1 0,1 0 0,-1 0 0,0 0 0,1 1 0,-1-1 0,1-1 0,2-3-599,-1 0 1,1 0-1,0 0 1,0 1 0,0-1-1,1 1 1,5-5-1,20-15-10722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1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88 13068,'0'0'4212,"2"-10"-1163,0-3-1877,3-37 3421,-5 49-4490,0 0 0,0 1-1,0-1 1,0 0 0,0 1 0,0-1-1,-1 1 1,1-1 0,0 0 0,0 1-1,-1-1 1,1 1 0,0-1 0,-1 1-1,1-1 1,-1 1 0,1-1 0,-1 1-1,1-1 1,-1 1 0,1 0 0,-1-1-1,1 1 1,-1 0 0,1-1 0,-1 1-1,1 0 1,-1 0 0,0 0 0,1-1-1,-1 1 1,0 0 0,1 0 0,-1 0-1,1 0 1,-1 0 0,0 0 0,1 0 0,-1 0-1,0 1 1,1-1 0,-1 0 0,1 0-1,-2 1 1,-30 12 403,21-5-431,2 0 0,-1 0 0,1 1 0,0 1 0,1-1-1,0 1 1,0 1 0,1-1 0,1 1 0,-9 19 0,9-15 15,0 1-1,0 0 1,2 0 0,0 0 0,1 1 0,0-1 0,0 28 0,3-41-90,0 0 0,1 0 0,-1 0 0,1 0 0,-1 0 0,1 0 0,0 0 0,0-1 0,1 1 0,-1 0 0,0 0 0,1-1 0,0 1 0,-1-1 0,1 1 0,0-1 0,1 0 0,-1 0 0,0 0 0,0 0 0,1 0 0,-1 0 0,1-1 0,0 1 0,-1-1 0,1 1 0,0-1 0,0 0 0,0 0 0,0-1 0,0 1 0,0-1 0,0 1 0,0-1 0,5 0 0,2 0 0,0 0 0,-1 0 0,1-1 0,-1 0 0,1-1 0,-1 0 0,0 0 0,0-1 0,0 0 0,15-8 0,-16 6 0,1-1 0,-1 1 0,0-2 0,9-8 0,-16 14 0,1-1 0,0 0 0,-1 0 0,1 1 0,-1-1 0,1 0 0,-1 0 0,0 0 0,0-1 0,0 1 0,0 0 0,0 0 0,0-1 0,-1 1 0,1 0 0,-1-1 0,0 1 0,1 0 0,-1-1 0,0 1 0,0-1 0,-1 1 0,0-5 0,0 6 0,0-1 0,0 1 0,-1 0 0,1 0 0,-1-1 0,1 1 0,0 0 0,-1 0 0,0 0 0,1 1 0,-1-1 0,0 0 0,1 1 0,-1-1 0,0 1 0,0-1 0,1 1 0,-1 0 0,0 0 0,0 0 0,0 0 0,-2 0 0,-42 2 0,45-2 0,-5 1 0,1 0 0,-1 1 0,0 0 0,1 0 0,-1 0 0,1 0 0,-7 5 0,10-6 0,-1 1 0,1-1 0,0 1 0,0-1 0,0 1 0,0 0 0,0 0 0,0 0 0,0 0 0,1 0 0,-1 0 0,1 0 0,-1 0 0,1 1 0,0-1 0,0 1 0,-1 3 0,2-6 0,1 1 0,-1-1 0,0 1 0,1-1 0,-1 1 0,1-1 0,-1 1 0,1-1 0,-1 0 0,1 1 0,-1-1 0,1 0 0,-1 1 0,1-1 0,0 0 0,-1 0 0,1 1 0,-1-1 0,1 0 0,0 0 0,-1 0 0,1 0 0,0 0 0,-1 0 0,1 0 0,-1 0 0,1 0 0,0 0 0,0-1 0,26 0 0,-26 1 0,20-4 0,0 0 0,-1-2 0,1 0 0,32-16 0,-30 12 0,1 2 0,47-13 0,-70 21 0,0 0 0,0 0 0,0 0 0,0 0 0,0 0 0,0 0 0,0 0 0,0 0 0,0 0 0,0 1 0,0-1 0,0 0 0,0 0 0,0 1 0,0-1 0,0 1 0,-1-1 0,1 1 0,0-1 0,0 1 0,0 0 0,-1-1 0,1 1 0,0 0 0,-1 0 0,1-1 0,-1 1 0,1 0 0,-1 0 0,1 0 0,-1 0 0,1 0 0,-1 0 0,0 0 0,0 0 0,1 0 0,-1 0 0,0 0 0,0-1 0,0 1 0,0 0 0,0 0 0,0 0 0,0 0 0,0 0 0,-1 0 0,1 0 0,0 0 0,-1 1 0,-14 52 0,4-29 92,6-14-246,0 1 0,0-1 0,2 1 0,-1 0-1,-1 15 1,5-20-5649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4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60 705,'2'0'3619,"0"0"-3010,-2-2-481,0-5 32,0 0 352,0-1-159,0-1-353,0 1 0,0 0-128,0-2-961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4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73 9033,'0'0'6619,"5"-9"-3651,2-9-1720,3-4 418,3-1 5937,-14 35-7160,0 0 1,-1 0-1,-1 0 1,0-1-1,-9 23 1,-6 26 525,14-41-969,0-1 0,2 0 0,0 1 0,1-1 0,1 1 0,1-1 0,1 1 0,3 18 0,16-7-244,-21-30 221,1 1 0,-1 0 0,1 0 0,-1-1 0,1 1 0,-1 0 1,1-1-1,-1 1 0,1-1 0,0 1 0,-1-1 0,1 1 0,0-1 0,0 1 0,-1-1 0,1 1 1,0-1-1,0 0 0,-1 0 0,1 1 0,0-1 0,0 0 0,0 0 0,0 0 0,-1 0 1,1 0-1,0 0 0,0 0 0,0 0 0,0 0 0,-1 0 0,1-1 0,0 1 0,0 0 0,0-1 1,-1 1-1,1 0 0,1-2 0,-1-1-975,0-1 0,-1 1 0,0-1 0,1 0 0,-1 1 0,-1-1 0,1 1 0,0-1 0,-1 0 0,0 1 0,0-1 0,0 1 0,0 0 0,-1-1 0,1 1 1,-4-5-1,-11-18-10336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5.2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17008,'0'0'11691,"78"0"-9897,-36 0-961,3 0-577,0-1-224,-3-3-320,-3 2-1826,-7-5-2435,-8 1-3170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5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0 4548,'0'0'23180,"-2"9"-21846,-20 94 1412,14-77-2780,1 0-1,1 1 0,1-1 1,2 1-1,1 0 1,2 52-1,3-70-1387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6.2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1 100 15246,'0'0'13357,"68"38"-11563,-27-38-737,-2 0-801,2-1-224,-7-9-64,-5-1-737,-7-3-576,-7 0-1314,-13-5-1216,-2 0-1026,-7-2-2370,-17-8-2178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6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17168,'0'0'11019,"74"-7"-9290,-30 7-992,2 0-673,4 0 0,-6 0-192,-3 1-1506,-9 0-2081,-7 2-2243,-12-1-4131</inkml:trace>
  <inkml:trace contextRef="#ctx0" brushRef="#br0" timeOffset="1">423 281 14414,'0'0'4708,"0"12"-1094,-1 4-2448,0 0-1,-1 0 1,-1-1-1,0 1 1,-10 26-1,7-29-1033,1 1-1,0-1 1,1 1-1,0 0 1,1 1-1,1-1 1,-1 17-1,3-32-191,0 1-1,0 0 1,0 0-1,0 0 1,1 0-1,-1-1 1,0 1-1,0 0 1,0 0 0,0 0-1,1 0 1,-1-1-1,0 1 1,0 0-1,0 0 1,0 0-1,1 0 1,-1 0 0,0 0-1,0 0 1,1 0-1,-1 0 1,0 0-1,0-1 1,0 1-1,1 0 1,-1 0-1,0 0 1,0 1 0,1-1-1,-1 0 1,0 0-1,0 0 1,0 0-1,1 0 1,-1 0-1,0 0 1,0 0-1,0 0 1,1 0 0,-1 1-1,0-1 1,0 0-1,0 0 1,0 0-1,1 0 1,-1 0-1,0 1 1,0-1-1,0 0 1,0 0 0,0 0-1,0 1 1,0-1-1,1 0 1,-1 0-1,0 0 1,0 1-1,0-1 1,0 0-1,0 0 1,0 1 0,0-1-1,0 0 1,0 0-1,0 0 1,0 1-1,11-17-4065,-10 6 1209,1 1 1,-1-1-1,-1 1 0,0-13 1,-1 5-208,1-16-624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6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28 7783,'-4'-8'17283,"15"3"-11326,25 3-6358,-28 1 2162,45-3-1617,35-2 94,-30 4-5291,-72 3-13357,8-1 17250,0 1-1,0 0 0,0 0 0,0 1 0,-10 3 0,8-1 899,0 0 0,1 0 0,0 0 0,0 1 0,0 0 0,0 0-1,-10 12 1,-3 4 22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7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19 13068,'0'0'14227,"11"1"-12124,8-1-1742,-1 0 0,0-2 0,1 0 0,26-6 0,-11 2-1273,-12 5-2778,-35 20-10072,-11-3 10657,-2-1 0,0-2 1,-34 14-1,-7 2 5748,36-12 2898,1 1 3626,20-8-3129,12-4-2256,28-3-999,43-12-2381,-40 1-906,16-4 1114,-16 5-3838,-5 1-4277,0 0-6265,-15 3 8640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7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22101,'0'0'9545,"0"9"-8568,1 127-183,-1-56-3334,1-1-9749,-5-95 1925,-6-1 5114,-31-33 4027,30 38 321,-7-8 1181,-8-8 5277,6-1 8329,26 27-6016,25 1-6642,35 2-911,66-1-1526,-88-5-3139,-3-4-3508,0-4-5281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8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0 12876,'0'0'15962,"3"13"-15284,3 21-515,-2 0 0,-1 57 0,-2-15-2450,-2-51 508,3 1-998,-1 10-3056,-4-15-4284,3-20 9931,-1-1-1,1 0 1,0 1-1,0-1 1,0 0-1,-1 0 0,1 1 1,0-1-1,0 0 1,-1 1-1,1-1 1,0 0-1,-1 0 1,1 0-1,0 1 1,-1-1-1,1 0 1,0 0-1,-1 0 1,1 0-1,0 0 1,-1 0-1,1 1 1,-1-1-1,1 0 1,0 0-1,-1 0 1,1 0-1,0 0 0,-1-1 1,0 1-1,0 0-47,-9 0-775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8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16335,'0'0'7175,"77"4"-5829,-33-4-642,3 0-544,3-5-128,-5 1 32,-4 3-96,-12 0-1249,-8-2-1570,-8 1-1344,-8-6-5062,-5-2 1986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2:39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86 11082,'0'0'13870,"88"-17"-12141,-33 14-736,8-2-737,4-1-192,0-8-1889,-8-2-4133,-8-8-11659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2.0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19058,'0'0'6689,"-1"10"-5210,-2 26-524,-3 66 137,6-91-1072,0-1 0,1 1-1,1-1 1,0 1 0,0-1-1,1 0 1,7 18 0,-3-16-92,-5-8-150,0 0 0,0-1 0,0 1 0,0 0 0,-1 0 0,1 0 0,0 7 0,-2-9-2105,-6-9-3812,-8-10 138,-4-6-3784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2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 10666,'0'0'15343,"70"-6"-14447,-26 8-607,12-2-257,-5 0-1313,-1-4-3460,-8-7-4580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2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281 1 18193,'0'0'7255,"-10"2"-6134,-9 3-682,0 2-1,0 0 1,0 1-1,0 0 1,2 2-1,-1 0 1,1 1-1,0 1 1,1 0-1,1 1 1,0 1-1,1 1 1,-15 19-1,27-32-435,0 0-1,0 0 1,1 0-1,-1 1 1,1-1-1,0 0 1,0 1-1,0-1 1,0 1-1,0 0 1,0-1-1,1 1 0,-1 0 1,1-1-1,0 1 1,0 0-1,0 0 1,0-1-1,0 1 1,0 0-1,1-1 1,0 1-1,-1 0 1,1-1-1,0 1 1,0-1-1,0 1 1,2 3-1,1-3-8,-1 0 0,1 0 0,0-1 0,-1 1 0,1-1-1,0 0 1,0 0 0,1 0 0,-1 0 0,0-1 0,1 1 0,-1-1 0,0 0 0,1-1-1,0 1 1,6-1 0,22 2-2350,52-4 1,-8-12-7678,-34 0-3126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3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0 12139,'0'0'17916,"-8"13"-17169,-36 47-444,-3-2-1,-75 70 1,163-153-3976,33-40-6107,-35 25-245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3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22 16207,'61'-21'2339,"-75"43"287,-8 8-608,2 5-449,-4 7-448,6-1 129,7-3-674,9-4-384,2-6-96,0-12-96,16-4-512,4-7-641,-1-5-577,-8 0-1249,1 0-1793</inkml:trace>
  <inkml:trace contextRef="#ctx0" brushRef="#br0" timeOffset="1">1 204 15599,'0'0'12171,"76"-19"-12139,-22 15 32,-1-2-2562,2-4-4132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4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0 14350,'-4'11'1921,"-2"3"-1234,0 1 0,2 0 0,0 1 0,0-1 0,2 1 0,-1 0 0,2 0 0,0-1 0,2 18 0,0-27-560,-1-1 1,1 1-1,0-1 1,0 1-1,1-1 1,0 1-1,0-1 1,0 0-1,0 0 1,1 0-1,0 0 1,0 0-1,0-1 1,1 1-1,-1-1 1,1 0-1,0 0 1,0 0-1,1-1 1,-1 1-1,1-1 1,0 0-1,0 0 1,0-1-1,0 0 1,0 0-1,0 0 1,1 0-1,-1-1 0,1 1 1,5-1-1,13 2 26,-1-2 1,1 0-1,0-2 0,0 0 0,-1-2 0,43-10 0,139-53 1157,-44 12-836,-112 40-600,1 1-1,1 3 1,0 2-1,0 2 0,1 3 1,99 6-1,-140-2 130,-1 1 0,1 0-1,-1 1 1,1 0 0,-1 1-1,0 0 1,0 1 0,-1 0-1,1 0 1,-1 1 0,0 0-1,-1 0 1,0 1 0,0 1-1,0-1 1,-1 1 0,0 1-1,9 13 1,-6-5 4,-1 1 1,0 0-1,-1 1 1,-1 0-1,-1 0 0,-1 0 1,-1 1-1,4 40 1,-8-57-116,0 0 1,0-1 0,1 1-1,-1 0 1,1 0 0,0 0 0,0 0-1,0-1 1,0 1 0,0 0-1,0-1 1,1 1 0,-1-1-1,1 1 1,3 3 0,-3-5-150,0 0 1,0 0-1,-1-1 1,1 1-1,0-1 1,0 0-1,0 1 1,0-1-1,0 0 1,0 0-1,-1 0 1,1 0-1,0-1 1,0 1-1,0 0 1,0-1-1,-1 1 0,1-1 1,0 0-1,0 1 1,-1-1-1,1 0 1,0 0-1,-1 0 1,1 0-1,1-2 1,29-22-5355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5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1 135 15150,'0'0'11083,"17"-3"-10266,80-22-253,-46 9-474,1 4-1,87-12 0,-110 24 563,0 1 0,0 1 1,0 2-1,-1 0 0,1 2 0,48 17 0,-60-18-628,0-1 1,0-1 0,0 0-1,0-1 1,0-1 0,1-1-1,-1 0 1,20-4 0,14-5 17,68-20 1,-80 17-40,-1 2 0,2 2 1,62-5-1,-87 14-3,0 0 0,0 0 0,26 7 0,-12-2 0,-26-6-89,0 1 1,0-1-1,0 0 1,0 0-1,-1 0 1,1 0-1,0-1 1,0 1-1,4-2 0,13-9-3723,10-20-6480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5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 1 7111,'0'0'20072,"-14"5"-18935,-11 6-757,1 1-1,0 1 1,-24 17-1,36-22-225,0 1-1,0 0 1,1 1-1,0 0 0,1 1 1,0 0-1,1 0 0,-13 22 1,20-31-152,1 1 0,-1-1 0,1 1-1,0 0 1,0-1 0,0 1 0,1 0 0,-1 0 0,1-1 0,-1 1 0,1 0-1,0 0 1,0 0 0,0 0 0,1 0 0,0 2 0,-1-3-1,1 0-1,0 0 1,0 0 0,0 0-1,1 0 1,-1 0 0,0-1-1,1 1 1,-1-1 0,1 1 0,-1-1-1,1 1 1,0-1 0,0 0-1,0 0 1,3 2 0,8 2-51,1-1 0,-1-1 0,1 0-1,0 0 1,21 0 0,6 2-339,-33-4 339,0 1 1,0 0-1,0 0 1,0 1-1,-1 0 1,1 0-1,-1 1 1,0 0-1,10 7 1,-14-8 63,-1-1 0,0 0 0,1 1 1,-1-1-1,0 1 0,-1 0 0,1 0 0,0 0 1,-1 0-1,0 0 0,0 0 0,0 0 0,0 0 0,0 0 1,0 1-1,-1-1 0,0 0 0,1 0 0,-1 1 1,0-1-1,-1 0 0,1 1 0,-1-1 0,1 0 0,-1 0 1,-2 5-1,1-2 71,-1 0 1,-1-1-1,1 1 0,-1-1 1,1 0-1,-2 0 1,1 0-1,0 0 1,-1-1-1,0 1 0,0-1 1,0-1-1,-1 1 1,-10 5-1,-3 1 171,0-1 1,-1-1-1,-25 7 0,27-10-256,0-1 0,0 0 0,0-1 0,-1-1 0,1-1 0,-1 0 0,-35-4 0,52 2-19,0 1-1,0-1 1,0 1 0,0-1 0,0 0-1,0 0 1,0 0 0,0 0 0,0 0-1,0 0 1,1 0 0,-1-1-1,0 1 1,1-1 0,-1 1 0,1-1-1,0 0 1,-1 0 0,1 1 0,0-1-1,0 0 1,0 0 0,0 0-1,1 0 1,-1 0 0,0 0 0,1 0-1,-1-1 1,1 1 0,0 0 0,0 0-1,0 0 1,0 0 0,0 0-1,0-1 1,1 1 0,-1 0 0,1 0-1,-1 0 1,1 0 0,0 0 0,0 0-1,0 0 1,0 0 0,0 0-1,0 0 1,0 1 0,1-1 0,-1 0-1,1 1 1,-1-1 0,1 1 0,0 0-1,-1-1 1,1 1 0,0 0-1,0 0 1,2-1 0,27-9-3506,1 1-1,0 2 1,36-6-1,-55 12 1912,61-12-10777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6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9 12684,'0'0'11910,"-10"-2"-8584,8 1-3200,-2 0 29,0 0 0,1 0 0,-1 0 0,0 0 0,0 1-1,0-1 1,0 1 0,1 0 0,-1 1 0,0-1 0,0 0 0,0 1 0,0 0 0,1 0-1,-1 0 1,0 1 0,1-1 0,-1 1 0,1 0 0,0 0 0,-1 0 0,1 0-1,0 0 1,-4 5 0,1-2-105,0 1 0,1-1 0,0 1 0,0 0 0,0 1 0,1-1 0,0 1 0,0 0 0,1 0 0,0 0-1,0 1 1,1-1 0,-1 1 0,2-1 0,-1 1 0,0 13 0,2-19-50,1-1 0,0 0 0,-1 1 0,1-1 0,0 0 0,0 0 0,0 1 0,0-1 0,0 0 0,0 0 0,0 0 0,0 0 0,0 0 0,0-1 0,1 1 0,-1 0 0,0 0 0,0-1 0,1 1 0,-1-1 0,1 1 0,-1-1 0,0 0 0,1 1 0,-1-1 0,1 0 0,-1 0 0,1 0 0,-1 0 0,3-1 0,50-4 0,-36 0-290,-1 0 0,0-2 0,-1 0 0,1-1 1,22-15-1,40-19-1115,-79 42 1339,0 0 1,0 0 0,0 0-1,1 0 1,-1 0-1,0 0 1,0 0 0,0 0-1,0 0 1,1-1 0,-1 1-1,0 0 1,0 0-1,0 0 1,1 0 0,-1 0-1,0 0 1,0 1-1,0-1 1,0 0 0,1 0-1,-1 0 1,0 0 0,0 0-1,0 0 1,0 0-1,1 0 1,-1 0 0,0 0-1,0 0 1,0 1 0,0-1-1,0 0 1,0 0-1,1 0 1,-1 0 0,0 0-1,0 1 1,0-1-1,0 0 1,0 0 0,0 0-1,0 0 1,0 1 0,0-1-1,0 0 1,0 0-1,0 0 1,0 0 0,0 1-1,-2 14-955,-7 13 492,-11 23-2473,13-15-2222,6-20-1775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6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16 15246,'0'0'9545,"-1"9"-7142,-2 11-1720,2 0 0,1 1 1,0-1-1,1 0 0,2 0 1,4 22-1,1 2-320,-7-35-292,0 0 0,1 0 0,0 0 1,1 0-1,5 16 0,-7-25-71,-1 0 0,1 0 0,-1 0 0,1 0 0,-1 0 0,1 0 0,-1 0 0,1 0 0,-1 0 0,1 0 0,-1 0 0,1-1 0,-1 1 0,0 0 0,1 0 0,-1 0 0,1-1 0,-1 1 0,0 0 0,1 0 0,-1-1 0,1 1 0,-1 0 0,0-1 0,1 1 0,-1 0 0,0-1 0,0 1 0,1-1 0,-1 1 0,0 0 0,0-1 0,0 1 0,1-1 0,-1 1 0,0-1 0,0 1 0,0-1 0,0 1 0,0-1 0,11-21 0,44-158 0,-31 92 0,-23 110-2562,-1-20 2114,0 0 0,1 0 0,-1-1 0,0 1-1,1 0 1,0-1 0,-1 1 0,1-1-1,0 1 1,0-1 0,0 1 0,0-1 0,0 1-1,0-1 1,0 0 0,0 1 0,1-1-1,-1 0 1,0 0 0,1 0 0,2 1 0,6-1-10576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6.9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16143,'0'0'13880,"1"11"-12775,-12 171 534,11-182-1639,0 0 0,0 1 0,0-1 0,0 0 0,0 1 0,0-1 0,0 0 0,1 1 0,-1-1 0,0 0 0,0 1 0,0-1 0,0 0 0,0 1 0,1-1 0,-1 0 0,0 0 0,0 1 0,1-1 0,-1 0 0,0 0 0,0 0 0,1 1 0,-1-1 0,0 0 0,0 0 0,1 0 0,-1 0 0,0 1 0,1-1 0,-1 0 0,0 0 0,1 0 0,-1 0 0,0 0 0,1 0 0,-1 0 0,1 0 0,19-5 0,16-13 0,37-39 0,-46 35 0,1 1 0,35-20 0,-63 40 0,0 1 0,1-1 0,-1 1 0,1-1 0,-1 1 0,1-1 0,0 1 0,-1 0 0,1-1 0,-1 1 0,1 0 0,0 0 0,-1-1 0,1 1 0,-1 0 0,1 0 0,0 0 0,-1 0 0,1 0 0,0 0 0,-1 0 0,1 0 0,0 0 0,-1 0 0,1 0 0,0 0 0,-1 0 0,1 1 0,0-1 0,-1 0 0,1 1 0,-1-1 0,1 0 0,-1 1 0,1-1 0,0 0 0,-1 1 0,1 0 0,1 27 0,-2-17 0,-2 13 0,1-20 0,1 1 0,0-1 0,-1 0 0,2 0 0,-1 0 0,0 0 0,1 0 0,1 6 0,-2-9 0,1 0 0,0 1 0,0-1 0,0 0 0,0 0 0,0 0 0,0 0 0,0 0 0,0-1 0,0 1 0,1 0 0,-1 0 0,0-1 0,0 1 0,1-1 0,-1 1 0,0-1 0,1 1 0,-1-1 0,1 0 0,-1 0 0,0 0 0,1 0 0,-1 0 0,1 0 0,-1 0 0,0 0 0,1 0 0,1-1 0,15-3 0,1 0 0,-1-1 0,-1 0 0,1-2 0,28-14 0,28-11 0,-61 28 0,-4 0 0,-1 1 0,1 0 0,0 0 0,0 1 0,0 1 0,0-1 0,0 1 0,0 1 0,12 0 0,-20 1 2,-1-1 0,1 1 0,0-1 1,-1 1-1,1 0 0,-1-1 0,1 1 0,0 0 0,-1-1 0,1 1 0,-1 0 1,0 0-1,1 0 0,-1-1 0,0 1 0,1 0 0,-1 0 0,0 0 0,0 0 1,0 0-1,0 0 0,0 0 0,0-1 0,0 1 0,0 0 0,0 0 0,0 0 1,0 0-1,-1 0 0,1 0 0,0-1 0,-1 1 0,0 1 0,-10 33-255,10-33 140,-2 3-774,2-15-16221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7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16335,'0'0'9866,"62"48"-24952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7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1 18674,'0'0'8936,"-8"10"-7527,-25 30-752,32-39-649,1 0 0,-1 0-1,0 1 1,1-1 0,-1 1-1,1-1 1,-1 0 0,1 1 0,0-1-1,-1 1 1,1-1 0,0 1-1,0-1 1,0 1 0,0-1 0,1 1-1,-1-1 1,0 1 0,1-1-1,-1 1 1,1-1 0,-1 0 0,1 1-1,-1-1 1,1 0 0,0 1-1,0-1 1,0 0 0,0 0 0,0 0-1,0 0 1,0 0 0,0 0 0,0 0-1,0 0 1,1 0 0,-1 0-1,0-1 1,0 1 0,2 0 0,6 6 1,4 6 12,-1 1 1,-1 0-1,0 1 1,-1 0-1,-1 0 1,0 1-1,-1 1 1,10 28-1,-13-31 22,-1 1 0,0 0 0,-1 0 1,-1 0-1,0 0 0,-1 0 0,-1 0 0,0 1 0,-1-1 0,-5 27 0,3-33 27,0-1 0,-1 0 0,1 0 0,-1-1 0,-1 1 0,1-1 0,-1 0-1,-1 0 1,1 0 0,-1-1 0,-1 1 0,1-2 0,-1 1 0,0-1 0,0 0 0,0 0 0,-1-1 0,0 0 0,1 0 0,-1-1 0,-1 0 0,1 0-1,0-1 1,-1 0 0,0-1 0,1 0 0,-1 0 0,0-1 0,-17-1 0,22 0-70,0-1 0,0 1 0,0-1 0,0 0 0,0 0 0,0-1 0,0 1 0,1-1 0,-1 1 0,1-1 0,0-1 0,0 1 0,0 0 0,0-1 0,0 1 0,1-1 0,0 0 0,0 0 0,0 0 0,0 0 0,0 0 0,1 0 0,0 0 0,0-1 0,-1-5 0,-1-3 0,1 0 0,0 1 0,1-1 0,1 0 0,0 0 0,0 0 0,5-22 0,-3 27-76,1 0 0,0 0 0,1 0 0,-1 1 0,1 0 0,1-1 0,-1 2-1,1-1 1,1 0 0,-1 1 0,1 0 0,0 0 0,0 1 0,1 0 0,0 0 0,0 0 0,7-3 0,18-9-1446,1 2 0,60-19 0,-27 10-1773,-4-1-9544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8.0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 19506,'0'0'8264,"78"15"-7047,-8-15-448,15 0-577,6-5-128,-5-6-128,-9 2-1057,-17 3-1153,-22 6-416,-25 0-738,-13 6-2529,-24 7-5830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8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16239,'0'0'7079,"59"55"-5381,7-52-1,14-3-704,9 0-705,-1-7-191,-5-2-546,-14-4-3683,-10-2-5509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9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1 12332,'0'0'12331,"1"9"-10254,1 25-1344,-1 0 1,-2 0-1,-1 0 1,-10 44-1,8-38-1161,0 1 0,4 42 0,0-56-1784,-5-3-2746,4-23 4409,1 0-1,-1 0 1,0 0-1,0 0 0,0 1 1,0-1-1,0-1 0,0 1 1,0 0-1,0 0 0,-1 0 1,1-1-1,0 1 0,0 0 1,-3 0-1,-17 4-9054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09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0 121 11403,'0'0'13485,"82"-16"-11948,-18 10-448,13-5-609,4 0-287,-5 1-193,-11-1 192,-13-1-961,-17 3-1473,-19 1-1890,-12-5-1633,-4-1-6919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0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14990,'0'0'8456,"92"-20"-6822,-30 20-417,14 0-512,6 5-481,2 3-128,-5-2-224,-14-3-2339,-13-3-2689,-15-4-8457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0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1537,'0'0'3396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1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11211,'0'0'18887,"3"12"-17894,5 30-591,-2 1 0,-2 0 1,-4 83-1,0-81-335,0-44-67,0 1 0,0-1 0,0 1 0,0-1 0,0 1 0,0 0 0,1-1 0,-1 1 0,0-1 0,1 1 0,-1-1 0,1 1 0,0-1 0,0 1 0,-1-1 0,3 2 0,-3-2 0,1-1 0,-1 0 0,1 0 0,-1 1 0,1-1 0,0 0 0,-1 0 0,1 0 0,0 1 0,-1-1 0,1 0 0,-1 0 0,1 0 0,0 0 0,-1 0 0,1 0 0,0-1 0,-1 1 0,1 0 0,0 0 0,-1 0 0,1 0 0,-1-1 0,1 1 0,-1 0 0,2-1 0,2-2 0,0 0 0,0 0 0,0 0 0,-1-1 0,1 0 0,-1 1 0,0-1 0,3-5 0,-2 3 0,-2 5 0,-1-1 0,1 1 0,-1-1 0,0 0 0,1 1 0,-1-1 0,0 0 0,0 0 0,0 0 0,-1 0 0,1 0 0,0 0 0,-1 0 0,1 0 0,-1 0 0,0 0 0,0-1 0,1 1 0,-2-4 0,-5 6-3218,6 0 2971,-1 0-1,1 0 1,0 0 0,0 0 0,-1 0 0,1 0 0,0 0 0,-1 0 0,1 0 0,0 0 0,0 0 0,-1 0 0,1 0 0,0 0 0,-1 0 0,1 0 0,0 0 0,0 0 0,-1 0 0,1 0 0,0 0 0,0 0 0,-1 0 0,1-1 0,0 1 0,0 0 0,-1 0 0,1 0 0,0-1-1,0 1 1,0 0 0,-1 0 0,1 0 0,0-1 0,0 1 0,0 0 0,0 0 0,0-1 0,-1 1 0,1 0 0,0 0 0,0-1 0,0 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1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68 5445,'0'0'13586,"-2"-10"-10842,-2-1-1806,-3-11 47,5-1 3445,2 22-3058,0 19-102,-2 50-861,0-38-144,2 0-1,0 1 1,2-1 0,1 0-1,8 30 1,-11-59-265,0 0 0,0 1 0,1-1 0,-1 0 0,0 0 0,1 0 0,-1 0 0,1 0 0,-1 0 0,1 0 0,0 0 0,-1 0 0,1 0 0,0 0 0,0 0 0,-1 0 0,1 0 0,0-1 0,0 1 0,0 0 0,0-1 0,0 1 0,0 0 0,0-1 0,0 1 0,1-1 0,-1 0 0,0 1 0,0-1 0,0 0 0,0 0 0,1 0 0,-1 0 0,0 0 0,0 0 0,0 0 0,0 0 0,1 0 0,-1-1 0,0 1 0,0 0 0,0-1 0,0 1 0,0-1 0,0 1 0,0-1 0,0 1 0,0-1 0,0 0 0,0 0 0,0 1 0,1-2 0,8-7 0,0 1 0,0-2 0,14-17 0,-15 17 0,17-18 0,-13 11 0,2 0 0,0 2 0,1 0 0,0 1 0,29-19 0,-45 32 0,1 0 0,0 1 0,0-1 0,0 1 0,-1-1 0,1 1 0,0 0 0,0-1 0,0 1 0,0 0 0,0 0 0,0-1 0,0 1 0,0 0 0,0 0 0,-1 0 0,1 0 0,0 0 0,0 0 0,0 0 0,0 1 0,0-1 0,0 0 0,0 1 0,0-1 0,0 0 0,-1 1 0,1-1 0,0 1 0,0-1 0,0 1 0,0 0 0,0 1 0,0 0 0,0 0 0,0 0 0,0 1 0,0-1 0,-1 0 0,1 0 0,-1 1 0,1-1 0,-1 0 0,0 1 0,0 3 0,-1 7 0,0-1 0,-1 1 0,-6 24 0,-7-4 0,11-27 0,1-1 0,1 1 0,-1 0 0,1-1 0,0 1 0,1 0 0,-3 11 0,7-17-216,-1 1 1,1-1-1,-1 0 0,1 0 1,-1 0-1,1 0 0,-1 0 1,0 0-1,1 0 0,-1-1 1,1 1-1,-1-1 0,0 0 1,3-1-1,17-9-4823,0-1-1933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2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10154,'0'0'20232,"1"13"-19084,4 51-628,-5-31-401,2 0 0,1-1 0,2 0-1,1 1 1,14 40 0,-20-72-119,0 0 0,1 0 0,-1 0 0,0 0 0,1 0 0,-1 0 0,1 0 0,0 0 0,-1 0 0,1-1 0,0 1 0,-1 0 0,1 0 0,0-1 0,0 1 0,0 0 0,-1-1 0,1 1 0,0-1 0,0 1 0,0-1 0,0 0 0,0 1 0,0-1 0,0 0 0,0 0 0,0 1 0,0-1 0,0 0 0,1 0 0,-1 0 0,0 0 0,0 0 0,0-1 0,0 1 0,0 0 0,0 0 0,0-1 0,0 1 0,0-1 0,0 1 0,0-1 0,-1 1 0,1-1 0,0 1 0,0-1 0,0 0 0,0 0 0,0-1 0,6-4 0,-1 0 0,0 0 0,-1-1 0,9-12 0,3-12 0,-1-1 0,-1 0 0,-2-1 0,-1-1 0,8-40 0,-9 36 0,-11 38-62,0-1 0,0 1-1,0 0 1,1-1 0,-1 1 0,0-1 0,0 1-1,1 0 1,-1-1 0,0 1 0,1 0 0,-1-1 0,0 1-1,1 0 1,-1-1 0,0 1 0,1 0 0,-1 0-1,1-1 1,-1 1 0,1 0 0,-1 0 0,0 0-1,1 0 1,-1 0 0,1 0 0,-1 0 0,1 0 0,-1 0-1,1 0 1,-1 0 0,1 0 0,-1 0 0,1 0-1,-1 0 1,0 0 0,1 0 0,-1 0 0,1 1-1,-1-1 1,1 0 0,-1 0 0,0 1 0,1-1-1,-1 0 1,0 1 0,1-1 0,-1 0 0,0 1 0,1-1-1,-1 0 1,0 1 0,0-1 0,1 1 0,3 2-2001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3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75 202 7687,'0'0'22539,"10"-8"-21957,8-7-407,-1 1 0,24-29 1,-36 38-143,-1-1 1,1 0 0,-1-1 0,0 1-1,0-1 1,0 1 0,-1-1 0,0 0-1,-1 0 1,0-1 0,0 1 0,0 0-1,0-13 1,-2 19-26,1 1-1,-1-1 1,-1 0-1,1 1 1,0-1-1,0 0 1,0 1-1,0-1 1,0 1-1,-1-1 0,1 0 1,0 1-1,0-1 1,-1 1-1,1-1 1,0 1-1,-1-1 1,1 1-1,-1-1 1,1 1-1,-1-1 1,1 1-1,0 0 1,-1-1-1,0 1 1,1 0-1,-1-1 1,1 1-1,-1 0 1,0-1-1,-23 2 38,17 1-56,0 0 1,0 1-1,0 0 1,1 0-1,-8 4 1,3 2-8,0 0 1,0 1 0,1 0-1,1 0 1,0 1 0,0 0 0,-13 23-1,17-26 11,1 0 0,0 0 0,0 0-1,1 0 1,0 1 0,1 0-1,0-1 1,0 1 0,1 0 0,0 0-1,0 0 1,1 0 0,1 14-1,-1-22 10,1 0-1,-1 0 1,1 0 0,0 0-1,-1 0 1,1 0-1,0 0 1,-1 0-1,1 0 1,0 0-1,0 0 1,0 0-1,0 0 1,0-1-1,0 1 1,0 0 0,0-1-1,0 1 1,0-1-1,1 1 1,-1-1-1,0 1 1,0-1-1,1 0 1,-1 0-1,0 1 1,0-1-1,2 0 1,39-2 80,-39 2-75,21-5 26,0-1 1,-1-1 0,0-1-1,0-1 1,-1 0-1,31-20 1,46-18 67,-64 37-84,-34 10-14,0 0-1,0 0 1,-1 0-1,1 1 0,0-1 1,0 0-1,-1 0 0,1 0 1,0 1-1,-1-1 1,1 0-1,0 1 0,-1-1 1,1 1-1,-1-1 0,1 1 1,-1-1-1,1 1 0,-1-1 1,1 1-1,-1-1 1,1 1-1,-1 0 0,1-1 1,-1 1-1,0 0 0,0-1 1,1 1-1,-1 0 1,0-1-1,0 1 0,0 0 1,0 0-1,1-1 0,-1 1 1,0 0-1,0-1 1,-1 1-1,1 1 0,-1 9 49,0 0-1,0 0 1,-1 0-1,-1-1 1,-5 14-1,-4 21 53,28-45-103,32-30 0,-43 25 0,0 1 0,0 0 0,0 0 0,1 1 0,0 0 0,0 0 0,0 0 0,0 1 0,0-1 0,0 1 0,11-1 0,-16 6 0,-1-1 0,1 1 0,0 0 0,-1 0 0,0 0 0,0 0 0,0 0 0,0 0 0,0 0 0,-1 0 0,1-1 0,-2 5 0,-10 17-826,10-21 529,0 0 0,0 1 0,0-1 0,1 0 0,-1 1 0,1-1 0,0 1 0,0-1 0,0 5 0,11-13-8377,4-10 837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5.1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265 31 13997,'0'-1'402,"0"0"0,0 0-1,0 0 1,0-1 0,0 1-1,0 0 1,0 0 0,0 0-1,-1 0 1,1 0 0,0-1-1,-1 1 1,1 0 0,-1 0 0,1 0-1,-1 0 1,0 0 0,1 0-1,-1 0 1,0 1 0,0-1-1,0 0 1,1 0 0,-1 0-1,0 1 1,0-1 0,0 1-1,0-1 1,0 0 0,-2 0 0,0 1-88,-1 0 0,1-1 1,0 1-1,-1 0 1,1 0-1,0 1 0,0-1 1,-1 1-1,1 0 1,-6 2-1,-7 3-257,0 1 0,0 1-1,-18 12 1,17-10 25,1 1 1,0 1-1,1 0 0,-21 23 0,36-35-79,0 0-1,-1 0 1,1 0-1,0 1 1,0-1-1,0 0 0,-1 0 1,1 1-1,0-1 1,0 0-1,0 0 1,0 1-1,0-1 1,0 0-1,0 0 1,0 1-1,0-1 1,0 0-1,0 1 0,0-1 1,0 0-1,0 0 1,0 1-1,0-1 1,0 0-1,0 1 1,0-1-1,0 0 1,0 0-1,0 1 1,1-1-1,-1 0 1,0 0-1,0 1 0,0-1 1,0 0-1,1 0 1,-1 0-1,0 1 1,17 5 87,30 1 32,-34-6-107,3 1-36,0 1 0,0 1 0,-1 0 1,0 1-1,0 0 0,15 9 0,-26-13 65,-1 1 0,0 0-1,1 0 1,-1 1-1,0-1 1,0 1 0,0 0-1,0-1 1,0 1 0,-1 1-1,0-1 1,1 0 0,-1 0-1,0 1 1,0-1 0,-1 1-1,1 0 1,-1 0 0,0-1-1,0 1 1,0 0-1,0 0 1,-1 0 0,0 0-1,0 0 1,0 0 0,0 0-1,0 0 1,-2 6 0,0-6-10,0 0 0,0 0 0,0 0 0,0-1 0,-1 1 0,1-1 0,-1 1 1,0-1-1,0 0 0,0 0 0,-1 0 0,1-1 0,-1 1 0,0-1 0,-6 4 0,-63 27 152,38-21-186,0-2 0,-44 8 0,84-26-24,10-4-881,18-8-6174,55-45 1,-38 20-3781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5.8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0 12812,'0'0'15118,"-7"14"-14600,-4 10-314,2 0 0,1 1-1,0 0 1,2 0 0,-4 39 0,3 2 580,2 0 1,8 111 0,0-167-532,-1-22-60,-3-27-121,-4 22-107,-1 0 0,0 0 0,-2 0 1,0 1-1,-20-29 0,14 23 155,-21-46 1,65 76 71,-16-3-203,0 0 0,1-1 0,0-1-1,0 0 1,0 0 0,0-2 0,0 0 0,0-1 0,0 0 0,0-1-1,0-1 1,0 0 0,0-1 0,0-1 0,0 0 0,-1-1 0,0-1-1,0 0 1,0-1 0,-1 0 0,0-1 0,12-10 0,-25 18 10,0 0 0,0-1 0,0 1 0,1 0 0,-1-1 0,0 1 0,0 0 0,0-1 0,1 1 0,-1 0 0,0 0 1,1-1-1,-1 1 0,0 0 0,1 0 0,-1 0 0,0-1 0,1 1 0,-1 0 0,0 0 0,1 0 0,-1 0 0,0 0 0,1 0 0,-1 0 0,1 0 1,-1 0-1,0 0 0,1 0 0,-1 0 0,0 0 0,1 0 0,-1 0 0,1 0 0,-1 0 0,0 0 0,1 0 0,-1 1 0,0-1 0,1 0 0,-1 0 0,0 0 1,1 1-1,-1-1 0,0 0 0,0 0 0,1 1 0,-1-1 0,-1 25 84,-16 33 120,8-35-191,3-10-11,0 1-1,1-1 1,1 1-1,0 1 1,1-1-1,-2 23 1,5-37-1,0 0 0,0 1 0,0-1 0,0 0 0,0 0 0,0 1 0,1-1 0,-1 0 0,0 1 0,0-1 0,0 0 0,0 0 0,0 1 0,0-1 0,0 0 0,1 0 0,-1 1 0,0-1 0,0 0 0,0 0 0,1 1 0,-1-1 0,0 0 0,0 0 0,1 0 0,-1 0 0,0 1 0,0-1 0,1 0 0,-1 0 0,0 0 0,0 0 0,1 0 0,-1 0 0,0 0 0,1 0 0,-1 0 0,0 0 0,0 0 0,1 0 0,17-5 0,13-14 0,82-84 0,-113 103 0,0-1 0,0 1 0,0 0 0,1-1 0,-1 1 0,0 0 0,0 0 0,1-1 0,-1 1 0,0 0 0,0 0 0,1-1 0,-1 1 0,0 0 0,1 0 0,-1 0 0,0 0 0,1 0 0,-1-1 0,1 1 0,-1 0 0,0 0 0,1 0 0,-1 0 0,0 0 0,1 0 0,-1 0 0,1 0 0,-1 0 0,0 0 0,1 1 0,-1-1 0,0 0 0,1 0 0,-1 0 0,0 0 0,1 0 0,-1 1 0,0-1 0,1 0 0,-1 0 0,0 1 0,0-1 0,1 0 0,-1 0 0,0 1 0,0-1 0,1 0 0,-1 1 0,0 0 0,1 27 0,-14 33 0,3-22 0,10-39 0,0 0 0,0 1 0,-1-1 0,1 0 0,0 1 0,0-1 0,0 0 0,0 1 0,0-1 0,1 0 0,-1 1 0,0-1 0,0 0 0,0 0 0,0 1 0,0-1 0,0 0 0,0 1 0,1-1 0,-1 0 0,0 0 0,0 1 0,0-1 0,1 0 0,-1 0 0,0 0 0,0 1 0,0-1 0,1 0 0,-1 0 0,0 0 0,1 0 0,-1 1 0,0-1 0,0 0 0,1 0 0,-1 0 0,0 0 0,1 0 0,-1 0 0,0 0 0,0 0 0,1 0 0,-1 0 0,0 0 0,1 0 0,-1 0 0,0 0 0,1 0 0,-1 0 0,0-1 0,0 1 0,1 0 0,-1 0 0,0 0 0,1 0 0,-1 0 0,0-1 0,0 1 0,0 0 0,1 0 0,-1 0 0,0-1 0,1 1 0,14-11 0,45-47 0,-46 42 0,1 1 0,1 1 0,0 0 0,1 1 0,20-12 0,-37 25 0,1-1 0,-1 1 0,1 0 0,-1 0 0,1-1 0,-1 1 0,0 0 0,1 0 0,-1 0 0,1 0 0,-1 0 0,1-1 0,-1 1 0,1 0 0,-1 0 0,1 0 0,-1 1 0,1-1 0,-1 0 0,1 0 0,-1 0 0,1 0 0,-1 0 0,1 1 0,-1-1 0,1 0 0,-1 0 0,0 1 0,1-1 0,-1 0 0,1 0 0,-1 1 0,0-1 0,1 1 0,-1-1 0,0 0 0,0 1 0,1-1 0,-1 1 0,0-1 0,1 1 0,3 29 0,-11 31 0,3-37-267,7-16-597,19-26-3039,-9 6 1575,6-6-7222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16.6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27 389 16047,'0'0'15391,"10"-1"-14260,-1-1-1100,0 1 0,0-1 0,0-1 0,-1 0 0,1 0 0,-1 0 0,15-10-1,-18 11-32,-1-1-1,1 0 0,-1 0 0,0-1 1,0 1-1,0-1 0,-1 0 0,1 0 1,-1 0-1,0 0 0,0 0 0,-1-1 1,1 0-1,-1 1 0,0-1 1,0 0-1,2-8 0,-4 12 3,0 0 0,0 1 0,0-1 0,0 0 0,0 1 0,0-1 0,0 0 0,0 1 0,0-1 0,0 0 0,0 1 0,0-1 0,-1 1 0,1-1 0,0 0 0,0 1 0,-1-1 0,1 1 0,-1-1 0,1 1 0,0-1 0,-1 1 0,1-1 0,-1 1 0,1-1 0,-1 1 0,1-1 0,-1 1 0,1 0 0,-1-1 0,0 1 0,1 0 0,-1 0 0,0-1 0,1 1 0,-1 0 0,0 0 0,1 0 0,-1 0 0,1 0 0,-1 0 0,0 0 0,1 0 0,-1 0 0,0 0 0,1 0 0,-1 0 0,0 1 0,-1-1 0,-34 13 0,26-6 0,0 1 0,1 0 0,0 1 0,0 0 0,0 0 0,1 1 0,1 0 0,0 0 0,0 1 0,1 0 0,0 0 0,1 1 0,0 0 0,1-1 0,0 1 0,1 1 0,-2 20 0,5-32 0,0-1 0,0 1 0,0-1 0,0 1 0,0-1 0,0 1 0,0-1 0,1 1 0,-1-1 0,0 1 0,0-1 0,1 0 0,-1 1 0,0-1 0,1 1 0,-1-1 0,0 0 0,1 1 0,-1-1 0,0 0 0,1 1 0,-1-1 0,1 0 0,-1 0 0,1 1 0,-1-1 0,1 0 0,-1 0 0,1 0 0,0 1 0,23-1 0,22-12 0,-26 2-739,-1-1 1,-1-1-1,29-23 1,20-13-1646,-67 47 2320,0 1 1,1 0 0,-1 0-1,0 0 1,0-1 0,1 1-1,-1 0 1,0 0 0,0 0 0,1 0-1,-1 0 1,0 0 0,1-1-1,-1 1 1,0 0 0,0 0-1,1 0 1,-1 0 0,0 0-1,1 0 1,-1 0 0,0 0 0,1 0-1,-1 0 1,0 1 0,0-1-1,1 0 1,-1 0 0,0 0-1,1 0 1,-1 0 0,0 0-1,0 1 1,1-1 0,-1 0 0,0 0-1,0 0 1,0 1 0,1-1-1,-1 0 1,0 0 0,0 1-1,0-1 1,0 0 0,1 0-1,-1 1 1,0-1 0,0 0 0,0 0-1,0 1 1,0 0 0,2 24-345,-1 3 901,-1-28-510,0 1 1,1 0-1,-1-1 1,0 1 0,0-1-1,0 1 1,0 0-1,0-1 1,1 1 0,-1-1-1,0 1 1,1-1-1,-1 1 1,0-1-1,1 1 1,-1-1 0,0 1-1,1-1 1,-1 1-1,1-1 1,-1 0-1,1 1 1,-1-1 0,1 0-1,-1 1 1,1-1-1,0 0 1,-1 0 0,2 1-1,3-2-317,0 1 0,0-1-1,0 0 1,0-1 0,0 1-1,0-1 1,-1 0 0,1 0 0,0 0-1,-1-1 1,0 0 0,0 0-1,1 0 1,-2 0 0,1-1 0,0 1-1,4-7 1,6-6-1404,0-1-1,20-35 1,-14 14 2315,-1-1-1,19-56 0,1-23 5345,-35 105-4875,-5 16-604,-21 69 5294,-3 19-4188,17-54-1406,0 0 1,3 1 0,-1 45-1,6-74-138,0 8 35,0 0-1,5 27 1,-5-41-38,0 0 0,1-1-1,-1 1 1,1 0 0,0 0 0,0-1 0,0 1-1,0 0 1,1-1 0,-1 1 0,0-1 0,1 1-1,0-1 1,0 0 0,0 0 0,0 0 0,0 0-1,0 0 1,0 0 0,0-1 0,1 1-1,-1-1 1,4 2 0,-6-3-52,1 0 0,-1 0-1,1 0 1,-1-1 0,1 1-1,-1 0 1,1 0 0,-1-1 0,1 1-1,-1 0 1,1 0 0,-1-1 0,0 1-1,1-1 1,-1 1 0,0 0 0,1-1-1,-1 1 1,0-1 0,1 1-1,-1-1 1,0 1 0,0-1 0,0 1-1,1-1 1,-1 1 0,0-1 0,0 1-1,0-1 1,0 1 0,0-1 0,0 1-1,0-1 1,0 0 0,0 1-1,0-1 1,-1 1 0,1-1 0,-1-26-1589,1 26 1430,-2-10-166,0 1 0,-1 0 0,0-1-1,-1 1 1,0 1 0,0-1 0,-1 1 0,0-1-1,-11-12 1,-65-76 2870,60 76-1082,7 6-272,-16-20 1644,33 35-2662,0 0 0,0 0 1,0 0-1,0 1 0,1-1 1,-1 1-1,0 0 0,0 0 1,7 0-1,-9 0-85,114 7-60,8 0-2756,-40-11-3462,5-13-5862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50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10410,'0'0'7639,"13"-4"-6438,27-5-403,1 2 0,0 2 0,65 0 1,-57 8-721,72 12 0,-73-8 38,73 3 1,-121-10-110,0-1 0,-1 1 0,1 0 0,0 0 0,0 0 0,0-1 0,0 1 0,-1 0 0,1 0 1,0-1-1,0 1 0,0 0 0,0 0 0,0-1 0,0 1 0,0 0 0,0 0 0,0-1 0,0 1 0,0 0 0,0 0 0,0-1 0,0 1 0,0 0 0,0-1 0,0 1 0,0 0 0,0 0 0,0-1 0,0 1 0,1 0 0,-1 0 0,0 0 0,0-1 0,0 1 0,0 0 0,0 0 0,1-1 0,-1 1 0,0 0 0,0 0 0,1 0 0,-1 0 0,0 0 0,0-1 0,1 1 0,-1 0 0,0 0 1,0 0-1,1 0 0,-1 0 0,0 0 0,0 0 0,1 0 0,-1 0 0,0 0 0,0 0 0,1 0 0,-1 0 0,0 0 0,1 0 0,-1 0 0,0 0 0,0 0 0,1 0 0,-1 1 0,-20-13 190,-26 6-202,-1 1 0,0 3 0,-59 5 0,34-1 3,70-2-40,-76 4 304,72-3-505,0 0 1,0 0-1,1 0 1,-1 1-1,0 0 1,1 0-1,-1 0 1,1 1-1,0-1 1,-1 1-1,-3 4 1,8-6-6,1-1 0,-1 0 1,1 1-1,0-1 0,-1 0 0,1 1 1,0-1-1,-1 1 0,1-1 1,0 1-1,0-1 0,-1 1 1,1-1-1,0 1 0,0-1 0,0 1 1,0-1-1,0 1 0,0-1 1,0 1-1,0-1 0,0 1 1,0 0-1,0 0 0,3 3-5090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3:51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73 11851,'0'0'8301,"9"-10"-7334,-5 5-883,1 0 0,0 0 1,0 1-1,0-1 1,1 1-1,-1 0 1,1 1-1,0 0 0,0 0 1,0 0-1,0 0 1,1 1-1,-1 0 0,1 0 1,11-1-1,318-4 493,-331 7-566,53 5-276,-55-5 212,0 0 0,1 1 0,-1 0 1,1 0-1,-1 0 0,0 0 0,0 0 0,0 1 1,1-1-1,-1 1 0,-1 0 0,1 0 1,3 3-1,-6-5 54,0 0 0,0 0-1,0 0 1,0 0 0,0 0 0,0 0 0,1 1 0,-1-1 0,0 0 0,0 0-1,0 0 1,0 0 0,0 0 0,0 1 0,0-1 0,0 0 0,0 0 0,0 0-1,0 0 1,0 0 0,0 1 0,0-1 0,0 0 0,0 0 0,0 0 0,0 0-1,0 1 1,0-1 0,0 0 0,0 0 0,0 0 0,-1 0 0,1 0 0,0 1-1,0-1 1,0 0 0,0 0 0,0 0 0,0 0 0,0 0 0,-1 0 0,1 0-1,0 0 1,0 1 0,0-1 0,0 0 0,0 0 0,0 0 0,-1 0 0,-13 3 149,-18-2 281,30-1-367,-29 0 511,8-1-270,0 0 1,1 2 0,-1 0-1,0 1 1,1 2 0,-1 0-1,1 2 1,-37 13-1,57-18-325,0 0 0,0 0 1,0 1-1,0-1 0,0 0 0,0 1 0,0-1 0,1 1 0,-1 0 0,-2 3 0,1 7-2990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4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1 17072,'0'0'8392,"-3"13"-7383,-50 184 1484,-19 96-1233,67-266-2547,2-39-4429,-2-24 478,-18-41-7761,10 36 8013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4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6 375 8200,'0'0'3347,"-1"-8"-454,0 6-2869,0-2 349,0-1 1,1 0 0,-1 1-1,1-1 1,0 1-1,0-1 1,0 0 0,1 1-1,-1-1 1,1 0-1,1 1 1,-1-1-1,0 1 1,1 0 0,0-1-1,0 1 1,0 0-1,1 0 1,-1 0 0,1 0-1,3-3 1,31-31 1011,30-32-364,86-69 0,-151 137-995,0 0 0,0 0 0,1 1 0,-1-1 0,1 1 0,-1-1 0,1 1 0,-1 0 0,1 0 0,0 0 0,3 0 0,-6 1 7,1 0 0,0 0 0,0 0 0,-1 0-1,1 0 1,0 0 0,-1 0 0,1 1 0,0-1 0,-1 0-1,1 0 1,0 1 0,-1-1 0,1 0 0,0 1 0,-1-1-1,1 1 1,-1-1 0,1 1 0,-1-1 0,1 1 0,-1-1-1,1 1 1,-1 0 0,0-1 0,1 1 0,-1 0 0,2 6 217,0-1 0,-1 1 0,0 0 0,0 0 1,-1 0-1,0-1 0,0 8 0,0-1-56,-12 135 1577,0-13-1444,12-133-340,0-1-1,0 1 1,0-1-1,0 1 1,0 0-1,0-1 0,1 1 1,-1-1-1,0 1 1,1-1-1,-1 1 1,1-1-1,0 1 1,1 2-1,-2-4-90,1 0-1,-1 1 1,1-1 0,-1 0-1,1 0 1,-1 0 0,1 1 0,-1-1-1,1 0 1,-1 0 0,0 0-1,1 0 1,-1 0 0,1 0-1,-1 0 1,1 0 0,-1 0 0,1 0-1,-1 0 1,1 0 0,-1-1-1,1 1 1,-1 0 0,1 0-1,-1 0 1,0-1 0,1 1 0,-1 0-1,1-1 1,0 1 0,2-4-1057,1 1 0,0-1 0,-1 0 0,0 1 0,0-2 0,0 1 0,0 0 0,2-7 0,19-47-10920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5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0 10858,'0'0'13197,"12"73"-11179,-12-33-961,-9 9-321,0-2-543,0 2-225,1-4 96,4-2-32,1-9-32,-2-4 0,4-5-96,1-7-1122,-5-4-1376,0-8-1762,-6-3-2114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5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9993,'0'0'12749,"72"-17"-10892,-28 6-95,6-2-385,4 2-960,-2 0-289,-3 4-96,-7 6-32,-8 1-929,-12 0-2050,-7 0-2114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6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12780,'0'0'11051,"62"-44"-9930,-26 43-609,3 1-352,5 0-96,0 0-32,3 0 0,-5 5-1057,-5 0-2562,-4-2-3235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6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102 261 13869,'0'0'2968,"4"-9"-614,-1 4-1816,17-36 1663,-19 38-1852,0 0 1,1 0-1,-1 0 0,-1 0 1,1 0-1,0 0 0,-1 0 0,0 0 1,1 0-1,-1 0 0,0 0 0,-1 0 1,0-4-1,1 6-305,-1 1-1,1 0 1,-1 0 0,1 0-1,-1-1 1,1 1 0,-1 0-1,1 0 1,-1 0 0,1 0-1,-1 0 1,0 0 0,1 0-1,-1 0 1,1 0 0,-1 0-1,1 0 1,-1 0 0,1 0-1,-1 0 1,0 1 0,1-1 0,-1 0-1,1 0 1,-1 1 0,1-1-1,0 0 1,-1 1 0,1-1-1,-1 0 1,1 1 0,0-1-1,-1 1 1,1-1 0,-1 2-1,-16 14 88,5-2 24,1 0 0,1 1 1,0 1-1,1 0 0,1 0 0,0 1 1,1 0-1,1 0 0,1 1 0,1 0 0,0 0 1,-2 20-1,6-37-151,0-1 0,0 1 1,0-1-1,0 1 0,0-1 0,0 1 0,0-1 1,1 1-1,-1-1 0,0 1 0,0-1 0,0 0 1,0 1-1,1-1 0,-1 1 0,0-1 0,0 1 1,1-1-1,-1 0 0,0 1 0,0-1 1,1 0-1,-1 1 0,1-1 0,-1 0 0,0 0 1,1 1-1,-1-1 0,1 0 0,-1 0 0,0 0 1,1 1-1,-1-1 0,1 0 0,-1 0 0,1 0 1,-1 0-1,1 0 0,-1 0 0,1 0 1,-1 0-1,1 0 0,-1 0 0,1 0 0,-1 0 1,1 0-1,-1-1 0,0 1 0,1 0 0,0 0 1,24-14 186,-9 0-127,0 0 0,0-2 1,-2 0-1,0 0 0,-1-2 1,15-25-1,-2-1-17,30-74 0,-18 5 65,-120 388-176,76-260 153,2 1 0,0-1 0,0 1 0,2 0 0,-1 21 0,2-36-86,1 0 0,0-1-1,0 1 1,0 0 0,0-1 0,0 1 0,0 0-1,0-1 1,0 1 0,0 0 0,1-1 0,-1 1-1,0-1 1,0 1 0,0 0 0,1-1 0,-1 1-1,0-1 1,1 1 0,-1-1 0,1 1 0,-1-1-1,0 1 1,1-1 0,-1 1 0,1-1 0,-1 0-1,1 1 1,-1-1 0,1 0 0,0 1 0,0-1-1,23-6-595,-19 3-66,0 0 1,0 0-1,0-1 0,-1 1 0,0-1 1,1 0-1,4-7 0,8-21-5976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7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28 305 8104,'0'0'19768,"9"-5"-18268,-1 1-1325,0-1 0,0 0 1,-1-1-1,0 1 0,12-13 1,-15 15-131,-1-1 0,0 0 0,0 0 0,0 0 0,-1 0 0,1 0 0,-1-1 0,0 1 0,0-1 0,-1 1 0,1-1 0,-1 0 0,0 1 0,0-1 0,0-6 0,-2 10-23,1 1-1,0 0 1,-1-1-1,1 1 1,0 0-1,-1-1 1,1 1-1,0 0 1,-1 0-1,1 0 1,0-1 0,-1 1-1,1 0 1,-1 0-1,1 0 1,0 0-1,-1 0 1,1-1-1,-1 1 1,1 0-1,-1 0 1,1 0-1,-1 0 1,1 0 0,0 1-1,-1-1 1,1 0-1,-1 0 1,1 0-1,-1 0 1,1 0-1,0 0 1,-1 1-1,1-1 1,-1 0-1,1 0 1,0 1 0,-1-1-1,1 0 1,0 1-1,0-1 1,-1 0-1,1 1 1,-20 12 653,9-1-675,0 1 0,1 0 0,1 0 0,0 1 0,-7 16 0,12-23 0,0 0 0,1 0 0,0 1 0,1-1 0,-1 1 0,1 0 0,1 0 0,0-1 0,0 1 0,0 0 0,1 0 0,1 12 0,0-19 0,-1-1 0,1 1 0,0 0 0,0 0 0,-1-1 0,1 1 0,0-1 0,0 1 0,0 0 0,0-1 0,-1 1 0,1-1 0,0 0 0,0 1 0,0-1 0,0 0 0,0 0 0,0 1 0,0-1 0,0 0 0,0 0 0,0 0 0,0 0 0,0 0 0,0-1 0,0 1 0,0 0 0,0 0 0,1-1 0,31-7 0,-20 2-29,-1 0-1,0-1 1,0-1-1,0 0 1,-1 0 0,11-12-1,-10 9-6,0 1-1,0 1 0,1 0 0,22-11 0,-34 20 39,-1-1-1,1 1 0,-1 0 1,0 0-1,1 0 0,-1 0 1,1 0-1,-1-1 0,1 1 1,-1 0-1,1 0 0,-1 0 1,1 0-1,-1 1 0,1-1 1,-1 0-1,0 0 0,1 0 1,-1 0-1,1 0 0,-1 0 1,1 1-1,-1-1 1,0 0-1,1 0 0,-1 1 1,0-1-1,1 0 0,-1 1 1,0-1-1,1 0 0,-1 1 1,0-1-1,1 0 0,-1 1 1,0-1-1,0 1 0,0-1 1,1 0-1,-1 1 0,0 0 1,4 30 132,-11 31 65,5-34-199,2-27 0,0-1 0,0 1 0,0-1 0,0 1 0,1-1 0,-1 1 0,0-1 0,0 1 0,0-1 0,1 1 0,-1-1 0,0 1 0,1-1 0,-1 1 0,0-1 0,1 1 0,-1-1 0,1 0 0,-1 1 0,0-1 0,1 0 0,-1 1 0,1-1 0,0 1 0,2-1 0,0-1 0,-1 1 0,1 0 0,-1-1 0,1 0 0,-1 1 0,1-1 0,-1 0 0,1 0 0,-1-1 0,0 1 0,1 0 0,-1-1 0,0 1 0,3-4 0,83-67-2633,-64 48 782,-1 0 0,-1-1 0,-1-1 0,-1-1 0,-2-1 0,18-34 0,-1-27 705,-35 88 1458,0-1-1,0 1 1,1 0-1,-1-1 1,0 1-1,1 0 0,-1-1 1,1 1-1,0 0 1,-1 0-1,1 0 1,0-1-1,0 1 1,-1 0-1,1 0 1,0 0-1,0 0 1,2-1-1,-2 3-194,-1-1-1,1 0 1,0 1-1,-1-1 1,1 0-1,-1 1 0,1-1 1,-1 1-1,1-1 1,-1 1-1,1-1 1,-1 1-1,1-1 1,-1 1-1,0 0 1,1-1-1,-1 1 1,0 0-1,0-1 1,1 1-1,-1 0 1,0-1-1,0 1 1,0 0-1,9 57 546,-11-19 153,-1 0-1,-2 0 1,-2 0 0,-1-1-1,-17 48 1,24-83-744,-13 54 954,14-55-977,10-38 294,-8 22-383,0 0 1,-1-1-1,-2-25 0,1 36 41,0-1 0,-1 0 1,0 0-1,0 1 0,0-1 0,-1 1 0,1-1 0,-1 1 1,0 0-1,0-1 0,-1 1 0,1 0 0,-1 0 0,0 1 1,-4-6-1,7 9 1,-1 0 1,1 0 0,0-1 0,0 1 0,-1 0-1,1 0 1,0 0 0,0-1 0,-1 1 0,1 0-1,0 0 1,-1 0 0,1 0 0,0 0 0,-1-1-1,1 1 1,0 0 0,0 0 0,-1 0 0,1 0-1,0 0 1,-1 0 0,1 0 0,0 0 0,-1 0-1,1 0 1,0 0 0,-1 0 0,1 1 0,0-1-1,-1 0 1,1 0 0,0 0 0,-1 0 0,1 0-1,0 1 1,0-1 0,-1 0 0,1 0 0,0 0-1,0 1 1,-1-1 0,1 0 0,0 1 0,0-1-1,0 0 1,0 0 0,-1 1 0,1-1 0,0 0-1,0 1 1,0-1 0,0 0 0,0 1 0,0-1-1,0 0 1,0 1 0,0-1 0,0 0 0,0 1-1,0-1 1,0 0 0,0 1 0,0-1 0,0 0-1,0 1 1,0-1 0,1 0 0,-1 1 0,7 26 5,-5-25 2,1 0-1,0 1 1,0-1-1,1-1 0,-1 1 1,0 0-1,1-1 1,-1 0-1,1 1 1,-1-2-1,1 1 1,-1 0-1,1-1 0,0 1 1,-1-1-1,1 0 1,0 0-1,0-1 1,6 0-1,-2 0 18,1-1 1,-1 0-1,1 0 0,-1-1 0,0 0 1,0 0-1,11-7 0,-3-1-1,-1-2 1,-1 1-1,0-2 0,-1 0 0,-1-1 0,20-28 0,-32 42 29,0 17 197,-18 52-207,14-60-45,1 0 1,0 1-1,0-1 1,1 1-1,0 0 1,1 0-1,0 0 0,1 0 1,-1 0-1,2 0 1,1 16-1,-1-25-14,-1 1 1,1 0-1,0-1 0,-1 1 1,1-1-1,0 1 1,-1-1-1,1 1 0,0-1 1,0 0-1,0 1 0,-1-1 1,1 0-1,0 1 0,0-1 1,0 0-1,0 0 1,0 0-1,0 0 0,-1 0 1,1 0-1,0 0 0,0 0 1,0 0-1,0-1 0,0 1 1,-1 0-1,1 0 1,2-1-1,23-11-2274,-19-1-3020,-4-2-3619,-2-1-1493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8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4 14350,'7'-4'15211,"-7"23"-11847,-11 27-3607,-13 12 316,9-23-70,1 1-1,1 1 0,2 0 1,-10 62-1,21-98-2,-1-1 0,1 1 0,0-1 0,0 0 0,0 1 0,0-1 0,0 1 0,0-1 0,0 1 0,0-1 0,0 0 0,0 1 0,0-1 0,0 1 0,0-1 0,1 0 0,-1 1 0,0-1 0,0 1 0,0-1 0,1 0 0,-1 1 0,0-1 0,0 0 0,1 1 0,-1-1 0,0 0 0,1 1 0,-1-1 0,0 0 0,1 0 0,-1 0 0,0 1 0,1-1 0,-1 0 0,0 0 0,1 0 0,-1 0 0,1 1 0,20-7 0,17-20 0,58-62 0,-96 87 0,0 1 0,1 0 0,-1-1 0,0 1 0,0 0 0,1-1 0,-1 1 0,0 0 0,1 0 0,-1-1 0,1 1 0,-1 0 0,0 0 0,1 0 0,-1 0 0,1-1 0,-1 1 0,0 0 0,1 0 0,-1 0 0,1 0 0,-1 0 0,1 0 0,-1 0 0,0 0 0,1 0 0,-1 0 0,1 0 0,-1 0 0,1 0 0,-1 1 0,0-1 0,1 0 0,-1 0 0,1 0 0,-1 1 0,0-1 0,1 0 0,-1 0 0,0 1 0,1-1 0,-1 0 0,1 1 0,3 25 0,-11 30 0,6-50 0,0 1 0,0 0 0,0-1 0,0 1 0,1 0 0,0 0 0,2 8 0,-2-14 0,0 0 0,1 0 0,-1 0 0,0 0 0,1-1 0,-1 1 0,1 0 0,-1 0 0,1 0 0,0 0 0,-1-1 0,1 1 0,0 0 0,-1-1 0,1 1 0,0 0 0,0-1 0,0 1 0,-1-1 0,1 1 0,2 0 0,-1-1 0,1 0 0,-1 1 0,0-1 0,1 0 0,-1 0 0,1-1 0,-1 1 0,0 0 0,1-1 0,-1 0 0,0 1 0,5-3 0,10-6-27,0-2-1,-1 0 1,0 0 0,-1-1 0,0-1-1,-1-1 1,0 0 0,17-24-1,-30 37 39,-7 18-203,4-15 191,-6 14 40,0 0 0,1 1-1,1-1 1,0 1 0,1 1 0,1-1 0,1 1 0,0-1 0,1 1 0,1 29 0,3-43-39,-1 0 0,0 0 0,1 0 0,0-1 0,0 1 0,0 0 0,0-1 0,1 0 0,-1 1 0,1-1 0,0 0 0,0 0 0,0 0 0,0-1 0,0 1 0,1-1 0,-1 0 0,1 0 0,5 2 0,-5-2 0,0 0 0,0 1 0,0-1 0,0 1 0,0-1 0,-1 1 0,1 0 0,-1 1 0,0-1 0,0 0 0,0 1 0,0 0 0,-1 0 0,1-1 0,-1 2 0,0-1 0,0 0 0,2 9 0,-3-8 0,-1 1 0,0 0 0,0-1 0,0 1 0,-1 0 0,0-1 0,0 1 0,0-1 0,-1 1 0,0-1 0,0 1 0,0-1 0,-1 0 0,1 0 0,-1 0 0,-1-1 0,1 1 0,-1-1 0,1 1 0,-1-1 0,-5 4 0,3-3 0,-1 0 0,1-1 0,-1 0 0,0 0 0,0 0 0,0-1 0,0 0 0,-1 0 0,1-1 0,-1 0 0,0 0 0,0-1 0,0 0 0,-12 0 0,17-1 0,1-1 0,0 1 0,-1-1 0,1 0 0,0 0 0,-1 1 0,1-1 0,0-1 0,0 1 0,0 0 0,0 0 0,0-1 0,0 1 0,0-1 0,1 0 0,-1 1 0,0-1 0,1 0 0,-1 0 0,1 0 0,0 0 0,0 0 0,0-1 0,0 1 0,0 0 0,0 0 0,1-1 0,-1 1 0,1-1 0,-1 1 0,1 0 0,0-4 0,-1 0 0,1-1 0,-1 0 0,2 1 0,-1-1 0,1 0 0,-1 1 0,2-1 0,-1 1 0,1-1 0,0 1 0,3-7 0,4 0-380,1 0 0,0 1 0,1 0 0,0 1 0,0 0 0,1 1-1,1 1 1,0-1 0,0 2 0,17-9 0,-14 9-314,-1-1 0,-1 0 1,0-2-1,0 1 0,-1-2 0,0 0 0,-1 0 0,11-15 0,-13 6-4345,-8 1 293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4:28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15407,'0'0'14862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6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1047 0 9417,'0'0'9636,"-2"12"-9204,-11 72 631,-1 157 0,-1 11 174,-74 452 546,69-547-1592,-8-1 0,-6-1 0,-83 232 0,-103 185 1494,-40-17 1658,204-448-2575,22-37 20,-54 78 0,87-146-803,0 0 1,0 0-1,0 0 0,0 0 1,-1-1-1,1 1 0,-1-1 1,1 1-1,-1-1 0,0 1 1,1-1-1,-1 0 0,0 0 0,0 0 1,0 0-1,-3 1 0,5-2-9,-1 0-1,0 0 1,0-1-1,0 1 0,1 0 1,-1 0-1,0-1 0,0 1 1,1 0-1,-1-1 0,0 1 1,0-1-1,1 1 0,-1-1 1,1 1-1,-1-1 1,0 0-1,1 1 0,-1-1 1,1 0-1,0 1 0,-1-1 1,1 0-1,-1 1 0,1-1 1,0 0-1,-1-1 0,-2-8-366,1 0-1,0-1 1,0 1 0,1 0-1,0-12 1,2-120-10035,7 52-1196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7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0 325 11275,'0'0'15262,"10"3"-14152,-2-1-970,0-1 0,1 1 0,-1-1-1,1-1 1,-1 1 0,1-2 0,-1 1-1,0-1 1,1 0 0,-1-1 0,0 0-1,1 0 1,-1-1 0,0 0 0,-1 0-1,15-9 1,-2-1-27,-1 0-1,0-2 1,0 0-1,-2-1 1,0-1-1,23-29 1,72-123 1345,-111 168-1435,-1 1-20,0 0 1,0 1-1,0-1 1,0 0-1,0 0 1,0 0-1,0 0 1,0 0-1,0 0 1,0 1-1,0-1 1,0 0-1,0 0 1,1 0-1,-1 0 1,0 0-1,0 0 1,0 0-1,0 1 1,0-1-1,0 0 1,0 0-1,0 0 1,0 0-1,0 0 1,0 0-1,1 0 1,-1 0 0,0 0-1,0 0 1,0 0-1,0 0 1,0 0-1,0 0 1,1 1-1,-1-1 1,0 0-1,0 0 1,0 0-1,0 0 1,0 0-1,0 0 1,1 0-1,-1-1 1,0 1-1,0 0 1,0 0-1,0 0 1,0 0-1,0 0 1,0 0-1,1 0 1,-1 0-1,0 0 1,0 0-1,0 0 1,0 0-1,0 0 1,0 0-1,0-1 1,0 1-1,0 0 1,1 0-1,-1 0 1,0 0-1,0 0 1,3 20 140,-2 28-48,-1-46-96,0 11-6,-1 47-951,15 112-1,-11-153 456,1-1 0,1 1 0,0-1 0,2 0 1,0 0-1,1-1 0,0 0 0,2 0 0,0-1 0,14 17 0,14 9-8936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8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15695,'0'0'6694,"0"12"-4676,0 39-408,-3-1 0,-10 55 0,-5 92-1139,19-185-799,-1 3 521,-1-12-2366,0-7-3014,-25-45-5321,24 46 10008,-24-38-9264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8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57 14029,'0'0'12524,"57"-9"-11275,2 13-576,8-4-417,5 0-160,0 0-64,-11-10-929,-11-3-2177,-11 1-1219,-15-4-2113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9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 14958,'0'0'2547,"-1"12"159,-18 126 4274,1-18-2866,10-1-3373,8-117-734,0 0-1,0 0 0,0 0 1,0 0-1,0 0 0,1 1 1,-1-1-1,1 0 1,-1 0-1,1 0 0,0 0 1,0 0-1,0 0 0,0-1 1,0 1-1,0 0 0,0 0 1,1-1-1,-1 1 0,0-1 1,1 1-1,0-1 0,-1 0 1,5 3-1,-4-4 7,0 1-1,0 0 1,0-1-1,1 0 1,-1 0-1,0 0 1,1 0-1,-1 0 1,0 0-1,0 0 1,1-1-1,-1 1 1,0-1-1,0 0 1,0 1-1,1-1 1,-1 0-1,0 0 1,0-1-1,0 1 1,-1 0-1,1-1 1,3-2-1,36-38 89,-34 33-94,1 0-1,0 1 1,1 0-1,17-13 1,-26 21-8,1 0-1,-1-1 1,0 1-1,1 0 1,-1 0 0,1-1-1,-1 1 1,1 0 0,-1 0-1,1 0 1,-1-1 0,1 1-1,-1 0 1,1 0 0,-1 0-1,1 0 1,0 0 0,-1 0-1,1 0 1,-1 0 0,1 0-1,-1 1 1,1-1-1,-1 0 1,1 0 0,-1 0-1,1 1 1,-1-1 0,1 0-1,0 1 1,6 17-56,-7 35 30,-1-40 83,-8 144 142,9-156-198,0 1 0,0-1 0,0 1 0,0 0 0,0-1 0,0 1 0,1-1 0,-1 1 0,1-1 0,-1 0 0,1 1 0,-1-1 0,1 1 0,0-1 0,-1 0 0,1 1 0,0-1 0,0 0 0,0 0 0,0 0 0,0 0 0,0 0 0,0 0 0,1 0 0,-1 0 0,0 0 0,1 0 0,-1-1 0,0 1 0,1 0 0,-1-1 0,1 1 0,-1-1 0,1 0 0,-1 0 0,1 1 0,-1-1 0,1 0 0,-1 0 0,1 0 0,-1-1 0,1 1 0,-1 0 0,1 0 0,2-2 0,2 1 0,-1-1 0,1 1 0,0-1 0,-1-1 0,1 1 0,-1-1 0,0 0 0,0 0 0,0-1 0,8-6 0,-6 2-12,0-1 1,0 0-1,-1 0 0,0-1 0,-1 1 1,0-1-1,0 0 0,-1 0 0,-1-1 1,0 1-1,0-1 0,-1 0 0,0 0 1,0-21-1,-2 32 3,0 0 1,0 0-1,0 0 1,0 0 0,0 0-1,0 0 1,0 0-1,0 0 1,0 0-1,0 1 1,0-1-1,0 0 1,0 0-1,0 0 1,-1 0 0,1 0-1,0 0 1,0 0-1,0 0 1,0 0-1,0 0 1,0 0-1,0 0 1,0 0-1,0 0 1,0 0 0,-1 0-1,1 0 1,0 0-1,0 0 1,0 0-1,0 0 1,0 0-1,0 0 1,0 0-1,0-1 1,0 1 0,0 0-1,0 0 1,0 0-1,-1 0 1,1 0-1,0 0 1,0 0-1,0 0 1,0 0-1,0 0 1,0 0 0,0 0-1,0 0 1,0 0-1,0-1 1,0 1-1,0 0 1,0 0-1,0 0 1,0 0-1,0 0 1,0 0 0,0 0-1,0 0 1,0 0-1,0 0 1,0-1-1,0 1 1,-8 10-222,-5 14 148,7-9 131,0 0 1,1 0-1,-6 31 1,10-42-224,0 0 0,0 0 0,1 0 0,0 1 0,0-1 0,0 0 0,0 0 0,0 0 1,1 0-1,0 0 0,0 0 0,0 0 0,0 0 0,0-1 0,1 1 0,0 0 0,0-1 0,0 1 1,0-1-1,5 6 0,-5-7-552,-1-1 1,1 0 0,0 0 0,0-1-1,-1 1 1,1 0 0,0-1-1,0 1 1,0-1 0,0 1-1,0-1 1,0 0 0,0 0-1,2 0 1,11 0-12146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09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2 6342,'0'0'25886,"-10"-1"-25411,4 1-472,1 0 0,-1 0-1,0 1 1,0-1 0,1 1 0,-1 0-1,0 1 1,1-1 0,-1 1 0,1 1 0,0-1-1,0 1 1,0-1 0,0 1 0,0 1 0,0-1-1,1 1 1,-1 0 0,1 0 0,0 0-1,1 0 1,-5 6 0,8-9-3,0-1 0,-1 0 0,1 1 0,0-1 0,-1 1 0,1-1 0,0 1 0,0-1 0,0 0 0,-1 1 0,1-1 0,0 1 0,0-1 0,0 1 0,0-1 0,0 1 0,0-1 0,0 1 0,0-1 0,0 1 0,0-1 0,0 1 0,0-1 0,0 1 0,0-1 0,1 1 0,-1-1 0,0 1 0,0-1 0,0 1 0,1-1 0,-1 0 0,0 1 0,1-1 0,-1 1 0,0-1 0,1 0 0,-1 1 0,1-1 0,-1 0 0,0 0 0,1 1 0,-1-1 0,1 0 0,-1 0 0,1 1 0,-1-1 0,1 0 0,-1 0 0,1 0 0,-1 0 0,1 0 0,34 0 0,-22-1 0,16 0-69,-14 0-49,1 1 1,-1 0-1,0 0 0,27 6 1,-40-6 111,1 1 0,-1-1 0,0 1 0,0 0 0,0 0 0,0 0 0,0 0 0,0 0 0,0 0 0,0 0 0,0 1 0,0-1 0,0 0 0,-1 1 0,1 0 0,-1-1 0,1 1 0,-1 0 0,0 0 0,0 0 0,1 0 0,-1 0 0,-1 0 0,1 0 0,0 0 0,0 1 0,-1-1 0,1 0 0,-1 0 0,0 1 0,0-1 0,0 0 0,0 0-1,0 1 1,0-1 0,-1 0 0,1 1 0,-1 1 0,-1 1 35,0 0 0,0-1 0,0 0-1,-1 1 1,0-1 0,0 0 0,0 0-1,0 0 1,0-1 0,-1 1 0,1-1-1,-1 0 1,0 0 0,0 0-1,0 0 1,-1-1 0,1 1 0,-5 1-1,-3 1 30,0 0 0,-1 0-1,1-1 1,-1-1-1,-22 3 1,31-5-198,0 0 0,0-1 0,0 0 0,0 0 0,0 0 0,0 0 1,0-1-1,0 1 0,0-1 0,0 0 0,1 0 0,-1 0 0,0-1 0,0 0 0,1 1 0,-1-1 0,1 0 0,-5-4 0,4 1-500,0-1-1,0 1 1,1 0-1,0-1 0,0 0 1,0 1-1,1-1 1,-1 0-1,2-1 0,-1 1 1,0-6-1,-11-48-11594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0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19058,'0'0'9545,"4"58"-8552,14-39-705,3-5-384,1-10-5861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0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0 220 15919,'0'0'11136,"14"4"-9503,-8-2-1461,-1-1-86,0 1 1,-1-1-1,1 0 1,0 0-1,0 0 0,0 0 1,-1-1-1,1 0 1,0 0-1,0 0 0,0-1 1,0 0-1,0 0 1,-1 0-1,1 0 0,0-1 1,-1 0-1,1 0 1,-1 0-1,6-3 0,7-9 66,0 1 0,0-2 0,16-18 0,-28 27-131,0 0 1,0 0-1,0-1 0,-1 0 1,0 1-1,-1-1 1,1-1-1,-1 1 1,-1 0-1,1-1 1,-1 1-1,1-10 1,-3 16-11,1-1 1,-1 1-1,0-1 1,0 1-1,0-1 1,0 1 0,0-1-1,0 1 1,0 0-1,-1-1 1,1 1-1,0-1 1,-1 1 0,1 0-1,-1-1 1,0 1-1,1 0 1,-1-1-1,0 1 1,0 0 0,0 0-1,0 0 1,0 0-1,0 0 1,0 0-1,0 0 1,0 0 0,0 0-1,0 1 1,-1-1-1,1 0 1,0 1-1,-1-1 1,1 1 0,-1-1-1,1 1 1,0 0-1,-1-1 1,1 1-1,-1 0 1,1 0 0,-1 0-1,1 0 1,-2 1-1,-2-1 3,0 1 0,0 0 0,0 0 0,0 0 0,0 1 0,0 0 0,0 0 0,1 0 0,-1 0 0,1 1 0,-7 4 0,-2 6 15,1-1 0,0 2-1,1-1 1,1 2 0,0-1 0,1 2 0,1-1-1,0 1 1,1 0 0,0 1 0,2-1-1,0 1 1,1 1 0,0-1 0,2 0-1,0 1 1,0 21 0,3-38-28,-1 1 0,1 0 0,-1-1 1,1 1-1,-1 0 0,1-1 0,0 1 0,-1-1 0,1 1 0,0-1 1,0 1-1,0-1 0,1 0 0,-1 1 0,0-1 0,0 0 0,1 0 1,-1 0-1,1 0 0,-1 0 0,1 0 0,-1 0 0,1-1 0,-1 1 1,1-1-1,0 1 0,-1-1 0,1 1 0,0-1 0,0 0 0,-1 0 1,1 0-1,0 0 0,3 0 0,6-1-41,-1 1 0,1-2 0,0 1 0,15-6 0,-4 1-910,-1-2 0,0-1 0,27-15 0,-22 10-3077,-2-2 0,27-22-1,-10 2-7924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1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1 17713,'0'0'9454,"-9"2"-9470,2 1 154,1-1-1,0 1 1,0 1 0,1-1-1,-1 1 1,1 0 0,0 0-1,0 0 1,0 1 0,0 0-1,1 0 1,0 0 0,0 1-1,0-1 1,1 1 0,-1 0-1,2 0 1,-4 9 0,5-13-28,-18 46 847,16-23-676,3-25-276,0 1 0,1 0 0,-1-1-1,0 1 1,0-1 0,0 1 0,1-1 0,-1 1 0,0-1 0,0 1 0,1-1 0,-1 1 0,0-1 0,1 1-1,-1-1 1,1 0 0,-1 1 0,1-1 0,-1 1 0,0-1 0,1 0 0,-1 0 0,1 1 0,0-1-1,-1 0 1,1 0 0,-1 1 0,1-1 0,-1 0 0,2 0 0,5 0 9,0 0 1,1-1-1,-1 0 1,0 0-1,0-1 0,0 0 1,0 0-1,0 0 1,0-1-1,0 0 1,-1 0-1,0-1 0,1 0 1,-1 0-1,-1 0 1,1-1-1,6-6 0,4-6-86,0 1 0,-1-2 0,0 0 0,14-25-1,-34 78-263,-29 45 665,-4-1 1,-64 99-1,37-68 397,60-104-617,4-5-103,0 1 0,0-1 0,0 0 0,0 1 0,0-1 0,0 0 0,1 1 0,-1-1 0,0 1 0,1-1 0,-1 1 0,1-1 1,0 1-1,-1 0 0,1-1 0,0 1 0,0 0 0,0 1 0,22-23-6,85-110 0,135-214 0,-254 390 0,5-30 0,-2 0 0,1 1 0,1 0 0,1 1 0,0 0 0,1 0 0,-4 29 0,9-46 0,0-1 0,0 0 0,0 1 0,0-1 0,0 1 0,0-1 0,0 0 0,0 1 0,0-1 0,0 0 0,1 1 0,-1-1 0,0 0 0,0 1 0,0-1 0,0 1 0,1-1 0,-1 0 0,0 0 0,0 1 0,1-1 0,-1 0 0,0 1 0,0-1 0,1 0 0,-1 0 0,0 0 0,1 1 0,-1-1 0,0 0 0,1 0 0,-1 0 0,0 0 0,1 1 0,-1-1 0,1 0 0,0 0 0,19-5 0,17-14 0,-14 3 0,-1 0 0,-1-1 0,-1-1 0,0-1 0,-2-1 0,0-1 0,-1 0 0,24-40 0,-48 73 0,-35 75 0,37-76 0,1 0 0,0 0 0,1 0 0,0 1 0,1-1 0,-2 18 0,4-28-84,0 0 1,1-1-1,-1 1 1,0 0-1,0 0 0,0 0 1,0 0-1,1 0 1,-1-1-1,0 1 0,1 0 1,-1 0-1,1 0 1,-1-1-1,1 1 0,-1 0 1,1-1-1,-1 1 1,1 0-1,0-1 0,-1 1 1,1-1-1,0 1 1,-1-1-1,1 1 0,0-1 1,0 0-1,0 1 1,-1-1-1,1 0 0,0 1 1,0-1-1,0 0 1,0 0-1,0 0 1,0 0-1,-1 0 0,1 0 1,0 0-1,0 0 1,0 0-1,0-1 0,0 1 1,0 0-1,-1 0 1,3-1-1,1-1-595,0 1 1,0 0-1,0-1 1,0 0-1,0 0 1,0 0-1,-1 0 0,6-5 1,13-17-4415,2-5-1751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2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101 323 8520,'0'0'16101,"-9"12"-14270,-4 3-1221,-1 0 294,1 1 0,0 1 0,2-1 0,-12 23 0,22-39-900,1 1 0,-1-1 0,1 1 1,0-1-1,-1 1 0,1 0 0,0-1 1,0 1-1,-1-1 0,1 1 0,0 0 0,0-1 1,0 1-1,0-1 0,0 1 0,0 0 0,0-1 1,0 1-1,0 0 0,0-1 0,0 1 0,0 0 1,0-1-1,0 1 0,1-1 0,-1 1 0,0 0 1,1-1-1,-1 1 0,0-1 0,1 1 0,-1-1 1,0 1-1,1-1 0,-1 1 0,1-1 0,-1 0 1,1 1-1,2 0 6,-1-1 0,0 0-1,0 1 1,0-1 0,1 0 0,-1 0 0,0-1 0,0 1 0,0 0 0,1-1-1,2 0 1,55-24 119,-40 11-411,-1 0-1,0-1 1,-1 0 0,-1-2-1,-1 0 1,0-1 0,-1-1-1,14-23 1,-37 55 258,0-2 157,1 1 1,1-1 0,0 1 0,1 0-1,0 1 1,1-1 0,0 1 0,1 0-1,-3 23 1,6-35-119,0 0 0,0 0 0,0 0 0,0 0 0,0 0 0,0 0 0,0 0 0,0 0 1,1 0-1,-1 0 0,0 0 0,1 0 0,-1 0 0,1 0 0,-1-1 0,1 1 0,-1 0 0,1 0 0,0 0 0,-1-1 0,1 1 0,0 0 0,0 0 0,-1-1 0,1 1 0,0-1 0,2 2 0,-1-2 2,0 1 0,1-1 0,-1 0 0,0 0 0,1 1 0,-1-2 0,0 1 0,1 0 0,-1 0 0,0-1 0,5 0 0,1-2 14,0 0 0,0 0 0,-1-1 1,1 0-1,-1 0 0,9-6 1,-2-4-4,0-1 1,0 0 0,-1 0 0,-1-2 0,-1 1 0,0-1 0,-2-1 0,0 0 0,0 0-1,-2-1 1,0 0 0,-1-1 0,-1 1 0,-1-1 0,-1 0 0,1-34 0,-4 54-30,-1 0 1,1-1 0,-1 1-1,0 0 1,1 0-1,-1 0 1,1 0 0,-1 0-1,0 0 1,1 1-1,-1-1 1,1 0 0,-1 0-1,1 0 1,-1 0-1,0 1 1,1-1 0,-1 0-1,1 1 1,-1-1-1,1 0 1,-1 1 0,1-1-1,0 1 1,-1-1-1,0 1 1,-15 20-13,1 0 0,1 1 0,1 1 0,0 0 0,-11 32 0,18-41 38,-3 8 110,0-1 0,-6 29 0,13-41-113,0 0 1,0 0-1,1 0 1,0 1 0,1-1-1,0 0 1,1 0 0,2 15-1,-2-22-19,-1 0-1,1 0 1,0 0-1,1 0 1,-1 0 0,0-1-1,0 1 1,1 0-1,-1-1 1,1 1-1,-1 0 1,1-1-1,0 0 1,0 1-1,0-1 1,0 0 0,-1 0-1,1 0 1,1 0-1,-1-1 1,0 1-1,0 0 1,0-1-1,0 0 1,0 1-1,1-1 1,-1 0 0,0 0-1,0 0 1,0 0-1,1-1 1,-1 1-1,0 0 1,0-1-1,3-1 1,3 1-4,0-2-1,0 1 1,0-1 0,0 0-1,0 0 1,-1-1 0,0 0 0,9-7-1,-5 2-74,-1-1 0,0-1 0,-1 0 0,0 0 0,-1-1 0,0 0 0,-1-1 0,0 0 0,-1 0 0,0 0 0,-1 0 0,-1-1 0,0 0 0,-1 0 0,0 0 0,0-19 0,-6 28 454,-5 11-180,-5 11-10,6-7-141,1 1 1,0 0 0,0 0-1,1 1 1,1-1-1,0 1 1,1 0 0,0 0-1,1 1 1,0-1-1,0 24 1,2-34-50,1-1 0,-1 1-1,0-1 1,1 0 0,-1 1 0,1-1 0,-1 0-1,1 1 1,0-1 0,-1 0 0,1 0-1,0 1 1,0-1 0,0 0 0,0 0 0,0 0-1,0 0 1,0 0 0,1-1 0,-1 1 0,0 0-1,0 0 1,1-1 0,-1 1 0,0-1-1,1 1 1,-1-1 0,0 0 0,1 1 0,-1-1-1,1 0 1,-1 0 0,1 0 0,-1 0 0,0 0-1,1 0 1,-1 0 0,1-1 0,-1 1-1,3-2 1,3 1-47,-1 0 0,0-1 0,0 0-1,0 0 1,0 0 0,0-1 0,0 0-1,7-5 1,-1-2-468,-1 0-1,-1-1 1,1-1 0,-2 0-1,1 0 1,-2 0 0,0-1-1,0-1 1,7-19 0,4-14-1975,17-74-1,-12 36 880,-12 59 2298,-12 25-644,0 1 0,0 0 0,1 0 0,-1 0 0,0 0 1,0 0-1,0 0 0,0 0 0,1 0 0,-1 0 1,0 0-1,0 0 0,0 0 0,0 0 0,1 0 0,-1 0 1,0 0-1,0 0 0,0 0 0,0 0 0,1 0 0,-1 1 1,0-1-1,0 0 0,0 0 0,0 0 0,1 0 1,-1 0-1,0 0 0,0 0 0,0 0 0,0 1 0,0-1 1,0 0-1,0 0 0,1 0 0,-1 0 0,0 1 0,0-1 1,0 0-1,0 0 0,0 0 0,0 0 0,0 1 1,0-1-1,0 0 0,0 0 0,0 0 0,0 0 0,0 1 1,0-1-1,0 0 0,0 0 0,0 0 0,0 0 0,0 1 1,0-1-1,-1 0 0,-1 50 2536,-8-3-1025,-19 134 840,28-163-2372,0-1 0,1 1-1,0-1 1,2 0-1,0 1 1,1-1 0,1 0-1,7 19 1,-12-35-15,1-1 1,0 0-1,0 1 1,0-1-1,0 0 0,0 1 1,0-1-1,1 0 1,-1 1-1,0-1 1,0 0-1,0 1 0,0-1 1,0 0-1,0 1 1,1-1-1,-1 0 0,0 1 1,0-1-1,1 0 1,-1 0-1,0 1 1,0-1-1,1 0 0,-1 0 1,0 1-1,0-1 1,1 0-1,-1 0 0,0 0 1,1 0-1,-1 0 1,0 1-1,1-1 1,-1 0-1,0 0 0,1 0 1,-1 0-1,1 0 1,4-16 191,-2-32-11,-3 45-193,3-32 12,-2 19-37,0 1 0,-1 0 0,0 0 0,-5-30 0,-2 33 14,1 14 18,6-1-1,-1 0-1,1 0 1,0 0-1,0 0 1,-1 0-1,1 0 1,0 0-1,0 0 1,0 0-1,0 0 1,0 0-1,0 0 1,0 0-1,1 0 1,-1 0-1,0 0 1,0 0-1,1 0 1,-1 0-1,1 0 1,-1 0-1,1-1 1,0 3-1,2 0-16,0 0-1,1-1 1,-1 1-1,0 0 1,1-1-1,-1 0 1,1 0-1,0 0 1,0 0-1,-1-1 1,1 0-1,0 1 1,1-1 0,-1-1-1,0 1 1,0 0-1,0-1 1,0 0-1,1 0 1,4-1-1,-2 1-70,0-1-1,0 0 0,-1 0 1,1-1-1,0 1 1,-1-1-1,1-1 1,-1 1-1,0-1 1,0 0-1,10-7 1,-11 5 104,1 0 0,-1 0 0,-1 0 0,1-1 0,-1 0 0,0 1 1,0-2-1,-1 1 0,0 0 0,0-1 0,4-10 0,-7 16 65,-14 37 518,10-21-548,0 0 0,1 0 1,1 0-1,0 0 0,1 1 0,0-1 0,2 0 1,0 0-1,0 1 0,1-1 0,1 0 0,1 0 0,0-1 1,10 23-1,-6-20-254,0-4 129,-1 0 0,0 0 0,-1 1-1,-1-1 1,0 1 0,-1 1 0,-1-1 0,0 1 0,-1-1 0,0 1 0,-1 23 0,-1-36 120,0 0 0,-1 1 0,1-1 0,-1 0 1,1 1-1,-1-1 0,0 0 0,0 0 0,0 0 0,0 0 0,0 0 1,0 0-1,-1 0 0,1 0 0,-1 0 0,1-1 0,-1 1 0,0 0 1,0-1-1,1 0 0,-1 1 0,0-1 0,0 0 0,-1 0 0,1 0 1,0 0-1,0 0 0,0-1 0,-1 1 0,1-1 0,0 1 0,0-1 1,-1 0-1,-2 0 0,1 0 33,0 0 0,0-1 0,-1 1 0,1-1 0,0 0 1,0 0-1,1 0 0,-1-1 0,0 0 0,0 1 0,1-1 0,-1 0 0,1-1 0,-1 1 1,1-1-1,0 1 0,0-1 0,-5-6 0,1-3-78,0-1 0,0-1 0,1 1 0,0-1 0,2 0 0,-1 0 0,2-1 0,0 1 0,1-1 0,0 0 0,1 1 0,1-1 0,0 0 0,1 0 0,0 0 0,6-21 0,-4 28-465,0 0 1,1 1-1,0 0 1,0 0-1,1 0 1,0 0-1,0 1 1,9-9-1,-8 8-803,1 0 1,-1 0-1,-1-1 0,0 0 1,8-14-1,-4-6-9783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2.9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46 18449,'-18'-17'2915,"9"3"-1249,9 8-545,6 2-1473,15 1-2531,3 2-5861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3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268 110 11147,'0'0'6342,"10"-11"-3620,27-36-565,-36 47-2050,0-1 1,-1 0-1,1 0 1,0 0-1,0 1 1,-1-1-1,1 0 1,-1 0-1,1 0 1,-1 0-1,1 0 1,-1 0-1,1 0 1,-1 0-1,0 0 1,0-1-1,0 1 1,1 0-1,-1 0 1,0 0 0,0 0-1,0 0 1,-1 0-1,1 0 1,0 0-1,0 0 1,-1-1-1,1 1 1,0 0-1,-1 0 1,1 0-1,-1 0 1,1 0-1,-1 1 1,0-1-1,1 0 1,-1 0-1,0 0 1,0 0-1,0 1 1,1-1-1,-1 0 1,0 1-1,-2-2 1,-1 1 157,-1-1 1,0 0-1,0 1 1,0 0-1,0 0 1,-8 0-1,12 1-251,-11 0 93,1 1-1,-1 1 1,0-1 0,1 2-1,-1 0 1,1 0-1,0 1 1,-1 0 0,2 1-1,-1 0 1,1 1-1,0 0 1,0 1 0,0 0-1,1 0 1,0 1-1,1 0 1,0 1-1,0 0 1,0 0 0,1 0-1,1 1 1,0 0-1,0 1 1,1-1 0,0 1-1,1 0 1,0 0-1,1 1 1,-3 13 0,6-23-96,0 0 1,0 0 0,1 1 0,-1-1 0,0 0-1,1 0 1,-1 0 0,1 0 0,0 0-1,0 0 1,0 0 0,0 0 0,0 0 0,0 0-1,0 0 1,1 0 0,-1-1 0,1 1 0,-1-1-1,1 1 1,0-1 0,-1 1 0,1-1-1,0 0 1,0 0 0,0 0 0,0 0 0,0 0-1,0 0 1,0-1 0,0 1 0,1-1-1,-1 1 1,0-1 0,4 0 0,11 2-46,1 0 1,0-2 0,27-2-1,-24 1-37,6-1-1078,48-8 1,24-18-5342,-43 6-381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4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15 9033,'0'0'14904,"-12"-4"-13153,3 2-1493,5 0-166,0 1 1,0-1 0,0 1-1,0 0 1,-1 1 0,1-1-1,0 1 1,0-1 0,0 1-1,-1 1 1,1-1 0,0 1-1,0-1 1,0 1 0,-1 0-1,1 1 1,0-1 0,-4 3-1,-4 4 193,0 0-1,1 1 1,0 0 0,1 0-1,-15 18 1,21-23-179,1 0-1,0 0 1,0 0 0,0 0-1,0 1 1,0-1 0,1 1-1,0 0 1,0 0 0,1-1-1,-1 1 1,1 0 0,0 1-1,0-1 1,0 0 0,1 0-1,0 0 1,1 8 0,-1-12-95,1 0 1,0 0 0,-1 0-1,1 0 1,0 0-1,0 0 1,0 0 0,0 0-1,0 0 1,0 0-1,0 0 1,0 0 0,0-1-1,1 1 1,-1 0-1,0-1 1,0 1 0,1-1-1,-1 1 1,0-1-1,1 0 1,-1 0 0,0 1-1,1-1 1,-1 0-1,2 0 1,43-2 144,-40 1-113,12-2-29,0 0-1,-1-2 0,1 0 0,-1-1 1,0 0-1,27-16 0,95-63-9,-112 67-5,-26 17 5,0 1-1,0-1 0,0 0 0,0 1 1,0-1-1,0 1 0,0-1 0,0 1 1,0 0-1,0-1 0,0 1 1,0 0-1,0 0 0,0-1 0,0 1 1,0 0-1,0 0 0,0 0 0,0 0 1,2 1-1,-3-1 4,1 1 1,0-1 0,-1 1-1,1-1 1,-1 1-1,1 0 1,-1-1-1,1 1 1,-1 0 0,1-1-1,-1 1 1,0 0-1,1 0 1,-1-1-1,0 1 1,0 0-1,0 0 1,0-1 0,1 1-1,-1 0 1,0 1-1,-8 60 383,3-30-278,6-31-112,-1-1 0,1 1 0,-1 0 0,1-1 0,-1 1 0,1-1 0,-1 1 0,1-1 0,0 1 0,-1-1 0,1 1 0,0-1 0,0 0 0,-1 1 0,1-1 0,0 0 0,0 1 0,-1-1 0,1 0 0,0 0 0,0 0 0,0 0 0,0 0 0,-1 0 0,1 0 0,0 0 0,0 0 0,0 0 0,-1 0 0,1-1 0,0 1 0,0 0 0,-1-1 0,1 1 0,0 0 0,1-1 0,33-11 0,25-17 0,-43 20 0,0 0 0,0 1 0,0 1 0,1 0 0,0 2 0,0 0 0,1 1 0,18-2 0,-36 7 0,0-1 0,0 1 0,0 0 0,0 0 0,0-1 0,-1 1 0,1 0 0,0 0 0,0 0 0,-1 0 0,1 0 0,-1 0 0,1 0 0,-1 0 0,1 0 0,-1 0 0,0 1 0,0-1 0,1 0 0,-1 0 0,0 0 0,0 0 0,0 1 0,0-1 0,0 0 0,0 0 0,-1 2 0,-2 39 0,3-42 0,-2 8 0,1-6 0,1-1 0,-1 1 0,0 0 0,1-1 0,0 1 0,-1 0 0,1 0 0,0-1 0,0 1 0,0 0 0,0 0 0,0-1 0,0 1 0,1 2 0,6-7 0,0 1 0,-1-1 0,0-1 0,0 1 0,6-5 0,17-14 0,44-30 0,-67 48 0,0 1 0,0 0 0,1 0 0,-1 0 0,0 1 0,1 0 0,0 0 0,-1 0 0,14 0 0,-19 2 0,-1 1 0,1-1 0,0 1 0,0-1 0,-1 1 0,1-1 0,-1 1 0,1 0 0,0-1 0,-1 1 0,1 0 0,-1 0 0,0-1 0,1 1 0,-1 0 0,1 0 0,-1 0 0,0-1 0,0 1 0,0 0 0,1 0 0,-1 0 0,0 0 0,0 0 0,0-1 0,0 1 0,-1 2 0,1 33 0,0-28 0,-1 0 0,0-6 0,1 0 0,-1 0 0,1 1 0,0-1 0,0 0 0,0 1 0,0-1 0,0 0 0,1 1 0,-1-1 0,0 0 0,2 3 0,-1-4-10,0-1-1,-1 0 1,1 0-1,0 1 1,-1-1 0,1 0-1,0 0 1,0 0 0,-1 0-1,1 0 1,0 0-1,0 0 1,0 0 0,-1 0-1,1 0 1,0 0-1,-1-1 1,1 1 0,0 0-1,0 0 1,-1-1 0,1 1-1,0-1 1,-1 1-1,1 0 1,-1-1 0,1 1-1,0-2 1,20-13-2608,-21 15 2590,16-16-7243,3-1-4324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4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97 138 21877,'0'0'10463,"9"1"-10100,5-2-365,0-1-1,-1 0 1,1 0 0,0-2 0,-1 1-1,19-9 1,-25 9-23,0 0 1,0-1-1,-1 0 0,1 0 1,-1-1-1,10-8 1,-14 11 20,0-1 0,0 1 0,1-1 1,-2 1-1,1-1 0,0 0 1,-1 0-1,1 0 0,-1 0 1,0 0-1,0 0 0,0 0 1,0 0-1,0-1 0,-1 1 1,0-4-1,0 5 9,0 1 0,-1 0 0,1 0-1,-1-1 1,0 1 0,1 0 0,-1 0 0,0 0 0,0 0-1,0 0 1,0 0 0,0 0 0,0 0 0,0 0 0,0 0 0,0 1-1,0-1 1,-1 0 0,1 1 0,0-1 0,0 1 0,-1-1-1,1 1 1,0 0 0,-1-1 0,1 1 0,0 0 0,-1 0-1,1 0 1,0 0 0,-1 0 0,1 0 0,0 0 0,-3 1 0,-5 0 24,1 0 0,-1 0 0,1 0 0,-15 5 0,7 2-29,-1 0 0,1 1 0,0 1 0,1 1 0,0 0 0,1 1 0,0 0 0,1 1 0,1 1 0,0 0 0,-18 27 0,29-39-22,-1 0 1,1 0-1,0 0 0,-1 1 0,1-1 1,0 1-1,1-1 0,-1 1 0,0-1 1,1 1-1,-1-1 0,1 1 0,0-1 1,0 1-1,0 0 0,0-1 0,0 1 1,1-1-1,-1 1 0,2 3 1,-1-5-51,0 1 1,1 0 0,-1 0 0,1-1-1,-1 1 1,1 0 0,0-1 0,0 0 0,0 1-1,0-1 1,0 0 0,0 0 0,0 0-1,0 0 1,0 0 0,0-1 0,0 1 0,4 0-1,6 1-685,1-1 0,0 0-1,0-1 1,0-1 0,0 0 0,24-5-1,15-11-7570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5.1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 11915,'0'0'17265,"-11"0"-15723,-1 0-1331,1 2 0,-1-1 0,1 1 0,0 1 0,-22 8 0,29-10-204,0 1 0,0-1 0,0 1 0,0 0 0,0 0 0,0 1 0,1-1 0,-1 1 0,1 0-1,-1 0 1,1 0 0,0 0 0,1 1 0,-1-1 0,0 1 0,1 0 0,0-1 0,0 1 0,0 0 0,0 0 0,1 1 0,-2 6 0,3-10-24,0 0 1,0 0 0,0 1-1,0-1 1,0 0-1,0 0 1,1 1-1,-1-1 1,1 0 0,-1 0-1,1 0 1,-1 1-1,1-1 1,0 0 0,-1 0-1,1 0 1,0 0-1,0 0 1,0 0 0,0 0-1,0-1 1,0 1-1,0 0 1,0 0-1,0-1 1,0 1 0,0-1-1,0 1 1,1-1-1,-1 1 1,2-1 0,46 10-685,-37-9 400,43 5-804,-33-4 591,0 0 1,0 2-1,0 0 1,32 12-1,-52-16 568,-1 1 0,1-1 0,-1 1 0,0-1 0,1 1 0,-1 0 0,0-1 0,1 1 0,-1 0 0,0 0 0,0 0 0,0 0 0,0 0 0,0 0 0,0 0 0,0 1 0,0-1-1,-1 0 1,2 3 0,-2-3 33,0 0 0,0 0 0,0 0 0,0 0 0,0 0-1,-1 0 1,1 0 0,0 0 0,0 0 0,-1 0 0,1 0-1,-1 0 1,1 0 0,-1 0 0,1-1 0,-1 1-1,0 0 1,1 0 0,-1 0 0,-1 1 0,-5 3 260,0 0 0,0-1 1,0 1-1,-1-1 0,-10 4 0,-11 3-145,0 0 1,-1-2-1,-60 10 0,12-16-5532,43-6-6580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6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229 1 17905,'0'0'9363,"-11"8"-8791,6-4-499,-1 0 1,1 0 0,0 1 0,0 0 0,0 0-1,1 0 1,0 0 0,0 1 0,0-1 0,1 1-1,0 0 1,0 0 0,0 0 0,1 1 0,0-1-1,-2 9 1,-8 68 844,3 1 1,4 0-1,9 139 0,-4-215-918,1-1 0,-1 1 0,2-1 0,-1 0 0,1 1 0,0-1 0,0 0 0,4 7 0,-11-51 0,-8 10 0,-32-48 0,-11-22 0,51 88 0,1-1 0,1 0 0,-1 1 0,2-2 0,-1 1 0,1 0 0,1 0 0,-1-12 0,2 21 0,0 0 0,1 0 0,-1 0 0,0 0 0,0 0 0,1 0 0,-1 0 0,1 0 0,-1 0 0,1 0 0,-1 0 0,1 0 0,0 1 0,-1-1 0,1 0 0,0 0 0,0 1 0,-1-1 0,1 0 0,0 1 0,0-1 0,0 1 0,0-1 0,0 1 0,0 0 0,0-1 0,0 1 0,0 0 0,0 0 0,0 0 0,0-1 0,1 1 0,41-1 0,-32 1 0,23 1-471,0-2 0,0-1 0,0-1 0,-1-2-1,1-2 1,-1-1 0,43-16 0,-75 23 476,0 1 0,0-1 1,0 0-1,0 1 0,0-1 0,0 1 0,1-1 0,-1 1 1,0-1-1,0 1 0,0 0 0,1 0 0,-1-1 0,0 1 1,0 0-1,1 0 0,-1 0 0,0 0 0,0 1 0,1-1 1,-1 0-1,0 1 0,0-1 0,1 0 0,-1 1 0,0-1 0,0 1 1,0 0-1,0-1 0,0 1 0,0 0 0,0 0 0,0 0 1,0-1-1,0 1 0,-1 0 0,1 0 0,0 0 0,0 1 1,-1-1-1,1 1 0,1 5 258,-1 0 0,0 0 0,0 0 0,-1 0 0,0 0 0,-1 10 0,0 6 396,0-7-402,-1 0-1,-1 0 0,-6 27 1,4-27-231,25-73-26,-11 36 0,-1 0 0,-2-1 0,7-34 0,-11 35 0,0 2 0,9 38 0,-10-15-199,1-1 0,0 1 0,0-1-1,0 0 1,0 0 0,1 0 0,-1 0 0,1 0 0,0 0 0,0-1-1,0 1 1,0-1 0,0 0 0,0 0 0,1 0 0,-1 0 0,1-1-1,0 1 1,-1-1 0,1 0 0,0 0 0,0-1 0,-1 1 0,1-1-1,0 1 1,0-1 0,4-1 0,8 1-1256,-1-1 0,0-1 0,1 0-1,-1-1 1,23-8 0,8-4-5474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6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13132,'0'0'5093,"-7"11"-891,-61 90 4307,67-100-8444,0-1 0,1 1-1,-1 0 1,0 0 0,1 0 0,-1 0 0,1 0-1,-1 0 1,1 0 0,-1 0 0,1 0 0,0 0-1,-1 0 1,1 0 0,0 0 0,0 0 0,0 0-1,0 0 1,0 1 0,0-1 0,0 0 0,0 0-1,0 0 1,1 0 0,-1 1 0,1-1-48,1 0 0,-1-1 0,0 0 0,0 1 0,0-1 0,0 1 0,0-1 0,0 0 0,0 0 0,1 0 0,-1 0 0,0 0 0,0 0 1,0 0-1,0 0 0,1 0 0,-1 0 0,2-1 0,61-23-350,-61 23 387,39-18-825,56-23-2242,-87 39 2953,-1 0 1,1 0-1,0 1 1,-1 0-1,1 1 1,0 1-1,17 0 1,-27 0 121,0 0 1,0 1-1,0-1 1,0 0-1,0 1 1,0-1 0,-1 0-1,1 1 1,0-1-1,0 1 1,0 0-1,0-1 1,-1 1 0,1 0-1,0-1 1,-1 1-1,1 0 1,0 0-1,-1-1 1,1 1 0,-1 0-1,1 0 1,-1 0-1,0 0 1,1 0-1,-1 0 1,0 0 0,1 2-1,1 36 1202,-2-35-1159,-1-1 0,1 1 1,0-1-1,0 0 0,1 1 0,-1-1 0,1 1 0,-1-1 0,1 0 0,0 1 1,3 3-1,-3-6-104,0 0 0,1 0 0,-1 0 1,1 0-1,0-1 0,-1 1 1,1-1-1,-1 1 0,1-1 0,0 0 1,0 1-1,-1-1 0,1 0 0,0 0 1,-1 0-1,1 0 0,0-1 1,-1 1-1,1 0 0,2-2 0,34-10-6,-11 0 5,-10 3 0,1 1 0,0 0 0,0 1 0,0 2 0,1 0 0,0 0 0,36-2 0,-53 7-14,-1 0 0,0 0 0,0 0 0,0 1 0,0-1 0,0 0 0,1 1 0,-1-1 0,0 1 0,0-1 0,0 1 0,0-1 0,0 1 1,0 0-1,-1-1 0,1 1 0,0 0 0,0 0 0,0 0 0,-1 0 0,1 0 0,0 0 0,-1 0 0,1 0 0,-1 0 0,1 0 0,-1 0 0,1 0 0,-1 2 0,1-2-78,-1 0 0,0 0 0,0 0 0,1 0-1,-1 0 1,1 0 0,-1 0 0,1 0 0,-1 0 0,1 0 0,-1 0 0,1 0-1,0-1 1,0 1 0,-1 0 0,1 0 0,0-1 0,0 1 0,0 0-1,0-1 1,0 1 0,0-1 0,0 0 0,0 1 0,0-1 0,0 0 0,0 1-1,0-1 1,0 0 0,0 0 0,0 0 0,2 0 0,13-2-6827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7.3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11211,'0'0'15043,"-7"9"-13484,1-3-1430,2 0-1,-1 1 1,1-1 0,0 1 0,0 1-1,1-1 1,0 0 0,0 1 0,1-1-1,0 1 1,0 0 0,0 0 0,1 0-1,1-1 1,-1 1 0,2 12 0,-1-18-116,0-1-1,1 1 1,-1 0 0,1-1 0,-1 1 0,1-1 0,-1 1 0,1 0 0,0-1-1,0 1 1,0-1 0,0 0 0,0 1 0,0-1 0,0 0 0,0 0 0,1 1-1,-1-1 1,0 0 0,1 0 0,-1-1 0,1 1 0,1 1 0,1-1 20,0 1 0,1-1 0,-1-1 0,0 1 0,0-1 0,0 1 0,1-1 1,-1 0-1,6-1 0,2-1 67,0 0-1,0-1 1,-1 0 0,1-1-1,20-10 1,24-22 44,-41 25-88,1 1 0,0 1 1,31-14-1,-46 22-47,0 1 0,0-1 0,0 1 1,1 0-1,-1-1 0,0 1 1,0 0-1,0 0 0,1 0 0,-1 0 1,0 0-1,0 0 0,0 0 1,1 0-1,-1 0 0,0 1 0,0-1 1,0 0-1,1 1 0,-1-1 1,0 1-1,0 0 0,0-1 0,0 1 1,0 0-1,0-1 0,0 1 0,0 0 1,-1 0-1,1 0 0,0 0 1,1 1-1,1 4 61,0 1 1,-1-1-1,0 0 1,1 1-1,0 8 1,11 28 231,-14-41-295,1-1-1,0 1 1,0-1 0,0 1-1,0-1 1,0 1 0,0-1-1,0 1 1,0-1 0,1 0 0,-1 0-1,1 0 1,-1 0 0,1 0-1,-1 0 1,1 0 0,-1 0-1,4 1 1,0-1-4,0-1 1,0 0-1,0 1 1,-1-1-1,1-1 1,0 1-1,0-1 0,0 0 1,-1 0-1,1 0 1,-1-1-1,9-3 1,54-34-375,-29 15-424,-27 18-284,27-14-4339,-2-2-3977,-16 7-497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7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 12716,'0'0'11931,"-4"12"-9683,0-2-1953,-11 30 891,2 2 0,1 0 0,-8 58 0,17-22-988,13 130-1,-10-248-91,2 0-1,2 0 1,11-52-1,-8 56-547,2 1 0,17-46 1,-20 65 245,0 1 1,2 0 0,-1 1-1,2-1 1,0 2 0,1-1-1,15-16 1,-22 27 187,0 0 1,0 0-1,0 1 0,0 0 1,1-1-1,-1 1 0,1 0 1,-1 0-1,1 1 0,0-1 1,-1 1-1,1 0 0,0 0 1,0 0-1,0 1 0,0-1 1,0 1-1,0 0 0,0 0 1,0 0-1,0 1 0,0-1 1,0 1-1,0 0 1,0 0-1,-1 0 0,1 1 1,0-1-1,-1 1 0,1 0 1,-1 0-1,1 0 0,-1 1 1,0-1-1,0 1 0,0-1 1,4 7-1,-4-6 45,0 0-1,0 0 1,-1 1 0,1-1-1,-1 1 1,0 0 0,0-1-1,-1 1 1,1 0 0,-1 0 0,1 0-1,-1 1 1,-1-1 0,1 0-1,-1 0 1,1 0 0,-1 1-1,0-1 1,0 0 0,-1 0-1,0 0 1,1 1 0,-1-1-1,-1 0 1,1 0 0,0 0-1,-1 0 1,0-1 0,0 1-1,0 0 1,-1-1 0,1 1-1,-1-1 1,-5 6 0,-3 0 90,1-1 1,-1 0-1,-1 0 1,0-1-1,0-1 0,0 0 1,-1 0-1,0-2 1,0 1-1,0-2 0,0 1 1,-1-2-1,1 0 1,-20 0-1,31-1-160,0-1 1,0 0-1,0 0 1,0 0-1,0 0 1,0-1-1,0 1 1,0-1-1,0 1 1,0-1-1,0 1 1,0-1-1,0 0 1,1 0-1,-1 0 1,0 0-1,1 0 1,-1-1-1,0 1 1,1 0-1,-1-1 0,1 1 1,0-1-1,-2-1 1,2 0-106,0 0 1,1 0-1,-1 0 0,0 0 1,1 0-1,0 0 1,-1 0-1,1 0 0,0 0 1,1 0-1,-1 0 0,1 0 1,-1 0-1,2-4 1,2-4-567,0 0 0,1 0 0,0 0 0,1 1 0,0-1 0,0 1 0,11-11 0,24-20-5665,5 0-2391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8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1 17809,'0'0'9796,"-3"11"-8040,-36 118-67,22-80-1117,2 0 1,-9 57-1,24-105-616,0 0-1,-1 0 1,1 0-1,0 0 1,0 0-1,0 0 1,0 0-1,0 0 1,0 0-1,0 0 1,0 0-1,0 0 1,0 0-1,0 0 1,1 0 0,-1 0-1,1 0 1,-1 0-1,0 0 1,1 0-1,0 0 1,-1 0-1,1-1 1,-1 1-1,2 1 1,-1-2-118,0 0 1,0 0-1,0 1 0,0-1 1,1 0-1,-1 0 0,0 0 0,0 0 1,0-1-1,0 1 0,0 0 1,0 0-1,0-1 0,1 1 1,-1-1-1,0 1 0,0-1 1,1 0-1,45-35-9351,-19 9-3235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8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4 14542,'0'0'14248,"-9"1"-12572,1 0-1532,1 0 0,0 0 0,0 0-1,1 1 1,-1 0 0,0 1 0,1 0 0,-1 0-1,1 0 1,0 0 0,0 1 0,0 0 0,0 1-1,1-1 1,-6 7 0,-1 0-144,8-7 0,0-1 0,0 1 0,0 0 0,0 0 0,1 0 0,-1 1 0,1-1 0,0 1 0,1 0 0,-1-1 0,1 1 0,0 1 0,0-1 0,0 0 0,0 6 0,2-10 0,0-1 0,1 1 0,-1-1 0,0 0 0,1 1 0,-1-1 0,0 1 0,1-1 0,-1 0 0,1 1 0,-1-1 0,0 0 0,1 1 0,-1-1 0,1 0 0,-1 0 0,1 1 0,-1-1 0,1 0 0,-1 0 0,1 0 0,0 0 0,-1 0 0,1 0 0,-1 0 0,1 0 0,-1 0 0,1 0 0,-1 0 0,1 0 0,0 0 0,20-3 0,-11 0-41,-1-1 0,0 0 0,1 0 0,-2-1 0,1 0 0,-1-1 0,1 0 0,-2 0 0,11-11 0,-4 3-79,0-1-1,0 0 1,18-29-1,-40 62 270,0 2 0,1-1-1,1 1 1,1 0-1,-4 32 1,9-52-149,0 1 0,0 0 0,1-1 0,-1 1 0,0 0 0,1-1 0,-1 1 0,0 0 0,1-1 0,-1 1 0,1-1 0,-1 1 0,1-1 0,0 1 0,-1-1 0,1 1 0,-1-1 0,1 0 0,0 1 0,-1-1 0,1 0 0,0 0 0,-1 1 0,1-1 0,0 0 0,0 0 0,-1 0 0,1 0 0,0 0 0,-1 0 0,1 0 0,0 0 0,0 0 0,-1 0 0,1 0 0,1-1 0,32-7 0,-15-3 0,-1-1 0,0 0 0,24-22 0,36-24 0,-51 48 0,-27 10 0,1 0 0,-1 0 0,1 0 0,0 0 0,-1 0 0,1 0 0,0 0 0,-1 0 0,1 0 0,-1 0 0,1 1 0,0-1 0,-1 0 0,1 0 0,-1 1 0,1-1 0,-1 1 0,1-1 0,-1 0 0,1 1 0,-1-1 0,1 1 0,-1 0 0,2 2 0,-1 1 0,0-1 0,0 0 0,0 1 0,-1 0 0,1-1 0,-1 1 0,0-1 0,0 7 0,0-6 0,-1 0 0,2 0 0,-1 0 0,0 0 0,1 0 0,0 0 0,0 0 0,0 0 0,3 8 0,-3-11 0,0-1 0,0 1 0,0 0 0,0 0 0,1-1 0,-1 1 0,0-1 0,0 1 0,0-1 0,1 1 0,-1-1 0,0 0 0,1 0 0,-1 0 0,0 1 0,1-1 0,-1 0 0,0-1 0,0 1 0,1 0 0,-1 0 0,0-1 0,1 1 0,-1 0 0,2-2 0,39-15 0,-31 12 0,0-1 0,0 1 0,1 1 0,0 0 0,-1 1 0,2 0 0,-1 1 0,13-1 0,-24 3 0,-1 1 0,1-1 0,-1 1 0,0-1 0,1 0 0,-1 1 0,0-1 0,1 1 0,-1-1 0,0 1 0,0-1 0,1 1 0,-1-1 0,0 1 0,0-1 0,0 1 0,0-1 0,0 1 0,0-1 0,0 1 0,0-1 0,0 1 0,0-1 0,0 1 0,0 0 0,0-1 0,0 1 0,0-1 0,-1 1 0,1-1 0,0 1 0,0-1 0,-1 0 0,1 1 0,0-1 0,0 1 0,-1 0 0,-9 20 0,6-17-111,-10 12-2118,-4-8-4223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19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9577,'7'-5'2274,"-1"0"609,-4 5-673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0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10 180 12876,'0'0'10987,"12"2"-9194,-6 0-1593,0-1-1,1-1 1,-1 1-1,1-1 1,-1 0-1,1-1 1,-1 1-1,1-1 1,-1-1-1,0 1 1,0-1-1,1 0 1,-1 0-1,0-1 1,-1 0-1,1 0 1,0 0-1,6-6 1,3-1 149,-2-1 0,1 0 0,14-16 0,-24 23-248,-1 0-1,0 0 0,0 0 0,0 0 0,0 0 1,-1-1-1,1 1 0,-1-1 0,0 0 0,0 1 1,-1-1-1,0 0 0,0 0 0,0 0 1,0-8-1,-1 12-92,-1 0 0,1 0 1,-1 0-1,0 0 0,1 0 0,-1 1 1,0-1-1,0 0 0,0 0 0,0 1 1,0-1-1,0 0 0,0 1 0,0-1 1,0 1-1,0-1 0,0 1 0,0 0 1,0-1-1,0 1 0,0 0 1,0 0-1,0 0 0,-1 0 0,1 0 1,0 0-1,0 0 0,0 0 0,0 0 1,-2 1-1,-39 6 56,31-1-64,1-1 0,0 1 0,1 0 0,0 1 0,0 0 0,0 1 0,-13 14 0,4 0 0,-32 45 0,48-64 0,0 0 0,-1 1 0,1-1 0,0 1 0,0-1 0,1 1 0,-1 0 0,1-1 0,0 1 0,-2 7 0,6-10 0,1 0 0,-1-1 0,0 1 0,0-1 0,0 1 0,1-1 0,-1 0 0,0-1 0,0 1 0,7-1 0,70-22-3873,7-1-3288,-69 21 610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0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6246,'0'0'24225,"-5"9"-23563,-10 16-164,-30 37-1,-19 28 142,63-90-639,1 1 0,0-1 0,-1 0 0,1 0 0,0 1 0,0-1 0,0 0 0,-1 1 0,1-1 0,0 0 0,0 1 0,0-1 0,0 0 0,-1 1 0,1-1 0,0 0 0,0 1 0,0-1 0,0 0 0,0 1 0,0-1 0,0 1 0,0-1 0,0 0 0,0 1 0,0-1 0,1 0 0,-1 1 0,0-1 0,0 0 0,0 1 0,0-1 0,1 0 0,-1 1 0,0-1 0,0 0 0,0 1 0,1-1 0,-1 0 0,1 1 0,17-1 0,27-14 0,-45 14 0,18-7 0,-2 0 0,0 1 0,0 0 0,0 1 0,1 1 0,0 1 0,0 0 0,0 1 0,26 1 0,-42 1-101,-1 0 1,0 0-1,0 0 0,0 0 1,1 0-1,-1 0 0,0 0 0,0 0 1,1 0-1,-1 0 0,0 0 1,0 1-1,0-1 0,0 0 1,1 0-1,-1 0 0,0 0 1,0 1-1,0-1 0,0 0 1,1 0-1,-1 0 0,0 0 0,0 1 1,0-1-1,0 0 0,0 0 1,0 1-1,0-1 0,0 0 1,0 0-1,0 0 0,0 1 1,0-1-1,0 0 0,0 0 0,0 1 1,0-1-1,0 0 0,0 0 1,0 0-1,0 1 0,0-1 1,0 0-1,0 0 0,0 1 1,-1-1-1,1 0 0,0 0 0,0 0 1,0 1-1,-7 9-9454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1.0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97 10186,'0'0'21161,"10"3"-20424,-4-1-706,-1-1 0,1 0 0,0 0 0,0 0 0,0-1 0,0 0 0,0 0 0,0 0 0,-1-1 0,1 1 0,0-2 0,0 1 0,0-1 1,-1 1-1,1-2 0,-1 1 0,0 0 0,1-1 0,-1 0 0,0-1 0,7-6 0,20-18-31,-30 27 0,-1 0 0,0 0 0,0 0 0,0-1 0,0 1 0,0 0 0,0 0 0,0-1 0,-1 1 0,1-1 0,0 1 0,-1 0 0,1-1 0,-1 1 0,1-1 0,-1 0 0,0 1 0,0-1 0,0 1 0,0-1 0,0 1 0,0-1 0,0 1 0,-1-3 0,1 4 0,-1-1 0,0 0 0,0 1 0,0-1 0,0 1 0,0-1 0,0 1 0,0-1 0,-1 1 0,1-1 0,0 1 0,0 0 0,0 0 0,0 0 0,0 0 0,-1 0 0,1 0 0,0 0 0,0 0 0,0 0 0,0 0 0,0 1 0,0-1 0,-1 0 0,1 1 0,0-1 0,0 1 0,0-1 0,-1 2 0,-33 17 0,24-10 0,0 1 0,1 0 0,0 1 0,0 0 0,-11 18 0,17-23 0,0 0 0,0 0 0,1 1 0,0-1 0,0 1 0,1 0 0,0 0 0,0 0 0,1 0 0,-1 0 0,1 0 0,1 15 0,0-21 2,1 1-1,0-1 1,-1 0 0,1 1-1,0-1 1,0 0 0,0 0-1,0 0 1,0 1 0,0-1-1,0 0 1,0 0 0,0-1 0,1 1-1,-1 0 1,0 0 0,1 0-1,-1-1 1,0 1 0,1-1-1,-1 1 1,1-1 0,-1 0-1,1 1 1,-1-1 0,1 0-1,-1 0 1,1 0 0,-1 0-1,2-1 1,54-1-553,-55 1 468,11-1-1128,0-1 0,0 0 0,0-1 0,0-1 0,21-11 1,15-10-5709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1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172 148 12268,'0'0'6923,"-9"0"-2641,3 0-3959,-1 0 0,1 1 0,0 0 0,-1 0 0,1 1 0,0-1 0,0 1 0,0 0 0,0 1 0,0 0 0,0 0 0,1 0 0,0 0-1,-1 1 1,1 0 0,0 0 0,1 1 0,-1-1 0,-6 9 0,6-7-158,1-1 0,0 1 0,0 0-1,0 0 1,1 1 0,-1-1 0,2 1 0,-1-1-1,1 1 1,0 0 0,0 0 0,1 0-1,-1 0 1,1 11 0,1-17-158,1 0 0,-1 0 0,0 0 0,1 0 0,-1 1 1,1-1-1,-1 0 0,1 0 0,0 0 0,-1 0 0,1 0 0,0 0 0,0 0 0,-1 0 0,1-1 0,0 1 1,0 0-1,0 0 0,0-1 0,0 1 0,0 0 0,1-1 0,-1 1 0,0-1 0,0 0 0,0 1 1,0-1-1,1 0 0,-1 0 0,0 0 0,0 0 0,1 0 0,-1 0 0,0 0 0,0 0 0,0 0 0,2-1 1,5 1 10,0-1 1,0 0 0,1-1-1,12-3 1,-1-4-19,0-1 0,-1 0 0,-1-2 0,0 0 0,0-1 0,-1-1 0,-1 0 0,0-1 0,-1-1 0,-1 0 0,0-1 0,-1-1 0,-1 0 0,-1-1 0,0 0 0,-2 0 0,9-26 0,-13 21 0,-5 24 0,0-1 0,0 1 0,0 0 0,0 0 0,0-1 0,0 1 0,0 0 0,0 0 0,0-1 0,0 1 0,0 0 0,0 0 0,0-1 0,0 1 0,-1 0 0,1 0 0,0-1 0,0 1 0,0 0 0,0 0 0,-1 0 0,1-1 0,0 1 0,0 0 0,0 0 0,-1 0 0,1 0 0,0-1 0,0 1 0,0 0 0,-1 0 0,1 0 0,0 0 0,-1 0 0,1 0 0,0 0 0,-1 0 0,-1 1 0,0 0 0,0 0 0,0 0 0,0 0 0,0 0 0,0 1 0,0-1 0,1 1 0,-1 0 0,0-1 0,1 1 0,-1 0 0,1 0 0,-2 3 0,-13 19 33,1 0 0,-19 41 0,30-55-78,0-1 0,1 1 0,0 0 0,0-1 0,1 1 0,0 1 1,1-1-1,0 0 0,1 0 0,1 18 0,-1-26-176,1 0 0,-1 0 1,1 0-1,0 0 0,-1 0 0,1 0 0,0 0 1,0 0-1,0 0 0,0-1 0,3 4 0,21 9-6017,9-9-4498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1.9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0 20307,'0'0'7015,"-65"75"-6246,51-42-289,6 3-192,2-3-192,6-5-32,0-4-352,10-5-1666,3-7-1121,-4-3-1313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2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 16496,'0'0'11787,"85"6"-10410,-30-16-864,11-4-385,-2 0-96,-5 0-160,-6 3-1442,-15 3-1441,-14 4 96,-14 0 1,-10 0-1827,0-2-5669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2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14894,'0'0'13805,"20"-56"-12556,15 47-704,16 2-353,4 3-160,1 4-192,-2 0-1826,-11 0-2754,-9 8-2435</inkml:trace>
  <inkml:trace contextRef="#ctx0" brushRef="#br0" timeOffset="1">378 127 1345,'0'0'26068,"10"0"-25572,-4 1-465,39 5 386,-43-5-324,0-1 0,0 1 0,-1 0 0,1 0 0,0 0 0,-1 0 1,1 0-1,-1 0 0,1 0 0,-1 1 0,1-1 0,-1 1 1,0-1-1,0 1 0,0-1 0,0 1 0,0-1 0,0 1 1,0 0-1,0 0 0,-1 0 0,1-1 0,-1 1 0,1 0 1,-1 0-1,0 2 0,0 98 1338,23-104-9423,-4-10 577,0-4-5189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3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48 15407,'0'0'5904,"-2"9"-4367,0-4-1362,1 0 0,-1 0-1,1 0 1,1 0 0,-1 0-1,1 0 1,-1 0 0,1 0-1,1 0 1,-1 0 0,1 0-1,0 0 1,0 0 0,0 0-1,1 0 1,0 0 0,0 0-1,0-1 1,1 1 0,-1-1-1,1 0 1,0 1 0,0-1-1,7 6 1,-7-7 15,0 0 0,0-1 0,1 1 0,-1-1-1,1 0 1,0 0 0,0 0 0,0 0 0,0-1 0,0 0 0,0 0-1,0 0 1,0 0 0,0 0 0,1-1 0,-1 0 0,6 0 0,-7-1-143,0 0 0,-1 0 0,1 0 0,0 0 0,-1 0 0,1 0 0,-1-1 0,0 1 0,1-1 0,-1 0 0,0 0 0,0 0 0,0 0 0,0 0 0,0 0 0,-1 0 0,1-1 0,-1 1 0,1-1 0,-1 1 0,0-1 0,0 0 0,0 1 0,0-1 0,-1 0 0,2-5 0,-1 0 29,0 0-1,0 0 1,0 0-1,-1 0 1,0 0-1,-3-16 1,3 21-60,-1 0 0,0-1 0,0 1 0,0 0 0,0 0 0,0 0 0,-1 0 0,1 0 0,-1 0 0,0 1 0,0-1 0,0 1 0,0-1 0,0 1 0,-1 0 0,1-1 0,-1 1 0,1 0 0,-1 1 0,-3-3 0,5 4-16,1 0 0,-1-1 0,0 1 0,1 0 0,-1 0 0,0 0 0,1 0 0,-1-1 0,0 1 0,1 0 0,-1 0 0,0 0 0,0 1 0,1-1 0,-1 0 0,0 0 0,1 0 0,-1 0 0,0 1 0,1-1 0,-1 0 0,1 0 0,-1 1 0,0-1 0,1 1 0,-1-1 0,1 0 0,-1 1 0,1-1 0,-1 1 0,1 0 0,-1-1 0,1 1 0,0-1 0,-1 1 0,1-1 0,0 1 0,-1 0 0,1-1 0,0 1 0,0 0 0,0-1 0,0 1 0,-1 0 0,1 0 0,0-1 0,0 1 0,0 0 0,1 0 0,-2 0 0,1 1 0,0-1 0,0 1 0,0-1 0,0 0 0,0 1 0,0-1 0,1 0 0,-1 1 0,0-1 0,1 0 0,-1 1 0,1-1 0,0 0 0,-1 0 0,1 1 0,0-1 0,-1 0 0,1 0 0,0 0 0,0 0 0,0 0 0,0 0 0,0 0 0,2 1 0,2-1 0,-1 0 0,0 0 0,0-1 0,1 1 0,-1-1 0,0 0 0,1 0 0,-1-1 0,0 1 0,1-1 0,-1 0 0,0 0 0,0 0 0,0-1 0,0 0 0,0 1 0,5-5 0,-3 3 0,-1 0 0,0-1 0,0 0 0,0 0 0,0 0 0,-1-1 0,1 1 0,-1-1 0,0 0 0,-1-1 0,6-8 0,-40 42 0,30-27 0,-16 20 0,0 1 0,-14 26 0,27-42 0,0 1 0,1 0 0,0 0 0,1 0 0,-1 0 0,1 0 0,1 1 0,-1-1 0,1 1 0,0-1 0,1 1 0,1 12 0,-1-18-51,1 0 0,0 0 0,0 0 1,0 0-1,0 0 0,1-1 0,-1 1 0,1 0 0,-1 0 0,1-1 1,-1 1-1,1-1 0,0 0 0,0 1 0,-1-1 0,1 0 0,0 0 1,0 0-1,0 0 0,0-1 0,1 1 0,-1 0 0,0-1 0,0 0 1,0 1-1,3-1 0,61 5-3170,-64-5 3112,21 0-4610,-3 0-1394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3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38 18065,'0'0'11862,"-9"-7"-11088,-30-21-283,37 27-470,-1 1-1,1-1 1,0 1-1,-1 0 1,1 0-1,-1 0 1,0 0 0,1 0-1,-1 0 1,1 1-1,0-1 1,-1 1-1,1 0 1,-1-1-1,1 1 1,0 0-1,0 1 1,-1-1-1,1 0 1,0 1 0,0-1-1,0 1 1,0-1-1,1 1 1,-4 3-1,-5 3 129,6-5-85,0 0 0,-1 0 0,1 0-1,0 1 1,0 0 0,1-1-1,-1 1 1,1 1 0,0-1-1,0 0 1,0 1 0,1-1-1,-4 9 1,6-12-64,0 0 0,1-1 0,-1 1 0,0 0 0,0-1 0,0 1 0,1 0 0,-1-1 0,0 1 0,1 0 0,-1-1 0,1 1 0,-1-1 0,1 1 0,-1-1 0,1 1 0,-1-1 0,1 1 0,-1-1 0,1 1 0,0-1 0,-1 0 0,1 1 0,0-1 0,-1 0 0,1 0 0,0 1 0,-1-1 0,1 0 0,0 0 0,0 0 0,-1 0 0,3 0 0,31 2 0,-26-2 0,32 0-499,-29-1 188,1 1 0,0-1 0,-1 2 1,1 0-1,0 0 0,-1 1 0,1 1 0,-1-1 0,0 2 0,18 7 1,-28-10 349,0 0 1,0 0 0,0 0 0,0 0 0,0 0-1,0 0 1,0 0 0,0 0 0,0 0 0,0 0-1,-1 1 1,1-1 0,0 0 0,-1 1-1,1-1 1,-1 0 0,0 1 0,1-1 0,-1 0-1,0 1 1,0-1 0,0 1 0,0-1 0,0 1-1,0-1 1,0 0 0,-1 1 0,1-1 0,0 1-1,-1-1 1,1 0 0,-1 1 0,0-1-1,1 0 1,-1 0 0,0 0 0,0 1 0,1-1-1,-1 0 1,0 0 0,0 0 0,-2 1 0,-4 5 380,1 0 0,-1-1 0,-1 1 0,-15 9 0,14-10-424,-1 0 0,1-1 0,-1 0 0,0-1 0,0 0 0,-1 0 0,1-1 0,-1-1 0,0 0 0,1 0 0,-13 0 0,22-2-152,0 0 0,0-1 0,0 1-1,0 0 1,-1-1 0,1 1 0,0-1 0,0 0-1,0 1 1,1-1 0,-1 0 0,0 1-1,0-1 1,0 0 0,0 0 0,1 0 0,-1 0-1,0 0 1,1 0 0,-1 0 0,1 0 0,-1 0-1,1 0 1,-1 0 0,1 0 0,0 0 0,0 0-1,-1 0 1,1 0 0,0-1 0,0 1 0,0 0-1,0-2 1,7-43-11552,9 11-3885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5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30 141 18514,'0'0'9683,"-2"13"-9079,-12 108 1341,1 139 1,13-259-1943,0 0 1,0 0-1,0 0 0,0 0 0,0 0 1,0 0-1,0 0 0,0 0 0,0 0 0,1 0 1,-1-1-1,0 1 0,1 0 0,-1 0 1,0 0-1,1 0 0,-1-1 0,1 1 0,-1 0 1,1 0-1,0-1 0,-1 1 0,1 0 1,0-1-1,-1 1 0,1-1 0,0 1 0,1 0 1,-1-1-5,-1 0 1,1 0-1,0-1 0,0 1 1,-1 0-1,1-1 1,0 1-1,0 0 0,-1-1 1,1 1-1,0-1 1,-1 1-1,1-1 0,-1 1 1,1-1-1,0 0 1,-1 1-1,0-1 1,1 0-1,-1 1 0,1-1 1,-1 0-1,0 0 1,1 1-1,-1-1 0,0 0 1,0 0-1,0 0 1,1 1-1,-1-1 1,0-2-1,3-21 1,0-1 0,-2 0 0,-2-27 0,1 17 0,1 35 0,0-1 0,0 1 0,1-1 0,-1 1 0,0 0 0,0-1 0,0 1 0,1 0 0,-1 0 0,0 0 0,0 0 0,1 0 0,-1 0 0,0 0 0,0 1 0,1-1 0,-1 0 0,2 1 0,-3-1 0,15 2 0,0-1 0,0 0 0,0-1 0,0-1 0,21-3 0,32-2 0,-67 7 0,0 0 0,0 0 0,0 0 0,0 0 0,0 0 0,0 0 0,0 0 0,0 0 0,0 0 0,0 1 0,-1-1 0,1 0 0,-1 1 0,1-1 0,-1 0 0,1 1 0,-1-1 0,0 1 0,1-1 0,-1 1 0,0-1 0,0 1 0,0-1 0,0 1 0,-1-1 0,1 0 0,-1 3 0,-3 45 0,4-48 0,0-1 0,-1 0 0,1 0 0,0 1 0,0-1 0,0 0 0,0 1 0,0-1 0,0 0 0,0 1 0,0-1 0,0 0 0,0 1 0,0-1 0,0 0 0,0 1 0,0-1 0,0 0 0,0 1 0,0-1 0,0 0 0,0 1 0,1-1 0,-1 0 0,0 0 0,0 1 0,0-1 0,1 0 0,-1 0 0,0 1 0,0-1 0,0 0 0,1 0 0,-1 1 0,0-1 0,1 0 0,13-5 0,30-31 0,-11 10 0,-32 25 0,0 0 0,0 0 0,1 0 0,-1 1 0,0-1 0,1 0 0,-1 1 0,0-1 0,1 1 0,-1-1 0,1 1 0,-1 0 0,1-1 0,-1 1 0,1 0 0,-1 0 0,1 0 0,-1 0 0,1 0 0,-1 1 0,0-1 0,1 0 0,-1 1 0,3 0 0,-2 1 0,-1 0 0,0 0 0,1-1 0,-1 1 0,0 0 0,0 0 0,-1 0 0,1 0 0,0 1 0,-1-1 0,1 0 0,0 2 0,-1-2 0,0 0 0,0 1 0,1-1 0,-1 0 0,1 0 0,-1 0 0,1-1 0,0 1 0,0 0 0,0 0 0,0 0 0,0 0 0,0-1 0,0 1 0,0-1 0,1 1 0,-1-1 0,1 1 0,-1-1 0,1 0 0,0 0 0,0 1 0,3 0 0,-2-1-112,0-1 0,0 0 0,1 0 0,-1-1 0,0 1 0,0 0 0,0-1 0,0 0 0,0 0-1,0 0 1,0 0 0,0 0 0,0-1 0,0 1 0,-1-1 0,1 0 0,0 0 0,-1 0 0,3-3 0,-2 3-33,1-1 0,-1 0 0,1 1 0,0-1 0,-1 1 0,1 0 0,0 1 0,1-1 0,-1 1 0,0-1 0,0 1-1,8-1 1,27 11 129,-33-10-148,0 1 0,1-1-1,-1 0 1,0-1 0,0 1-1,0-1 1,0 0 0,0-1-1,0 0 1,-1 1 0,1-2-1,8-6 1,-6 4 414,0-1-1,-1 0 1,0 0 0,0 0-1,-1-1 1,0 0 0,7-13 0,-7 4 1239,-12 13-192,4 5-1250,0 0-1,-1-1 0,1 1 0,0 0 1,0 1-1,0-1 0,1 0 0,-1 0 1,0 1-1,0-1 0,-1 3 0,-3 2-21,-41 51 494,45-54-495,0 0-1,0 1 0,0-1 0,0 1 1,1-1-1,-1 1 0,1 0 1,0-1-1,0 1 0,0 0 0,1 0 1,-1 0-1,1 0 0,0 0 0,0 0 1,1 4-1,0-7-44,-1 0-1,1-1 1,0 1-1,0 0 1,0-1-1,0 1 1,0-1-1,-1 1 1,1-1 0,0 1-1,0-1 1,0 1-1,0-1 1,1 0-1,-1 0 1,0 1-1,0-1 1,0 0 0,0 0-1,0 0 1,0 0-1,0 0 1,0-1-1,0 1 1,0 0-1,0 0 1,0-1 0,1 0-1,31-9-1032,-18-2 561,-1-1 0,-1 0 0,-1-1 0,0 0 0,0-1-1,15-27 1,16-19 459,-33 48 34,-2 0-1,1 0 1,-1 0 0,-1-1 0,-1 0-1,0-1 1,0 1 0,-2-1 0,5-21 0,-3-40 2367,-6 75-2196,-27 37 560,32-65-144,0 0 277,-13 48-420,-7 25-444,2 2 0,1 0 0,3 0 0,2 1 0,2-1 0,2 1 0,5 79 0,5-101 0,-6-25 0,-1 1 0,0-1 0,0 0 0,1 1 0,-1-1 0,0 0 0,1 1 0,-1-1 0,0 0 0,1 1 0,-1-1 0,1 0 0,-1 0 0,0 1 0,1-1 0,-1 0 0,1 0 0,-1 0 0,1 0 0,-1 0 0,1 1 0,-1-1 0,1 0 0,-1 0 0,1 0 0,-1 0 0,1-1 0,0 1 0,1-1 0,-1 0 0,0 0 0,0 0 0,1-1 0,-1 1 0,0 0 0,0 0 0,0-1 0,-1 1 0,1 0 0,0-1 0,0 1 0,-1-1 0,1 1 0,-1-1 0,1 1 0,-1-1 0,0 1 0,1-1 0,-1 0 0,0 1 0,0-3 0,1-5-1152,-1 0 0,1 0-1,-2 0 1,1-1 0,-3-8 0,2 13 359,0 1 0,-1 0 0,0 0 0,0 0 0,0 0 0,0 0 0,0 1 0,-1-1 0,0 1 0,0-1 0,0 1 0,-5-4 0,-2-2-6744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5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74 13549,'-5'-12'4420,"2"0"-384,3 2-289,0 0-800,8 1-801,6 2-480,5-1-1410,4 4-256,-1 3 0,0 1 0,-3 0 0,-8 0 0,0 1-128,-6 3-3876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6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24 139 17681,'0'0'10709,"0"10"-9017,-10 112-372,-3 98 45,13-220-1365,0 1 0,0-1 0,0 0 0,0 0 0,0 1 0,0-1 0,0 0 0,1 0 0,-1 1 0,0-1 0,0 0 0,0 0 0,0 0 0,0 1 0,1-1 0,-1 0 0,0 0 0,0 0 0,0 0 0,1 0 0,-1 1 0,0-1 0,0 0 0,0 0 0,1 0 0,-1 0 0,0 0 0,0 0 0,1 0 0,-1 0 0,0 0 0,0 0 0,1 0 0,-1 0 0,0 0 0,0 0 0,1 0 0,-1 0 0,0 0 0,0 0 0,1 0 0,-1 0 0,0 0 0,0 0 0,1 0 0,-1-1 0,0 1 0,0 0 0,0 0 0,1 0 0,-1 0 0,0-1 0,0 1 0,0 0 0,0 0 0,1-1 0,12-9 0,6-15 0,-2 0 0,0-1 0,-2-1 0,-1 0 0,11-34 0,-27 123 0,-3-33 0,0-2 0,-1 46 0,6-74 0,0 1 0,0 0 0,1 0 0,-1 0 0,0-1 0,0 1 0,0 0 0,1 0 0,-1 0 0,0 0 0,0 0 0,1-1 0,-1 1 0,0 0 0,0 0 0,1 0 0,-1 0 0,0 0 0,0 0 0,1 0 0,-1 0 0,0 0 0,0 0 0,1 0 0,-1 0 0,0 0 0,1 0 0,-1 0 0,0 0 0,0 0 0,1 1 0,-1-1 0,0 0 0,0 0 0,0 0 0,1 0 0,-1 0 0,0 1 0,0-1 0,0 0 0,1 0 0,-1 0 0,0 1 0,0-1 0,0 0 0,0 0 0,1 1 0,-1-1 0,0 0 0,0 0 0,0 1 0,0-1 0,0 0 0,0 0 0,0 1 0,0-1 0,0 0 0,0 0 0,0 1 0,0-1 0,0 0 0,0 0 0,0 1 0,0-1 0,0 0 0,-1 1 0,2-1 0,6-7-106,-1 0 0,1-1 0,-1 0 0,-1 0 0,1 0 0,-1-1 0,-1 1 0,0-1 0,0-1 0,3-10 0,24-101-1904,-31 117 1951,42-257-3945,-58 360 6775,9-59-2347,2 0 0,1 1 0,3 0 0,0-1 0,3 1 0,8 45 0,-4-43-41,-5-32 320,-4-30-316,-1-2-379,-2-1 1,0 1-1,-16-35 0,-7-20-14,26 66 6,-1-1 0,1 0 0,0 0 0,1-1 0,0 1 0,1 0 0,0-16 0,2 26 0,-1 0 0,1 0 0,0 0 0,-1 0 0,1 0 0,0 1 0,0-1 0,0 0 0,0 0 0,-1 1 0,1-1 0,0 1 0,0-1 0,0 1 0,0-1 0,1 1 0,-1 0 0,0 0 0,0-1 0,0 1 0,0 0 0,0 0 0,0 0 0,0 0 0,0 0 0,2 0 0,41 1 0,-33-1 0,50 6-1542,0-1-5116,-38-5-6026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7:28.1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5561 76 9033,'0'0'4639,"-11"-8"-4495,-4 0 59,0 0 1,-1 1 0,1 1-1,-1 0 1,0 1-1,-31-5 1,-29 1 1942,-76 0-1,67 11-1724,-1 3-1,-85 16 0,-171 33-888,-471 85-607,387-59 1521,-617 37 0,-159-3-468,974-85 19,-222 38 12,407-59 107,0 2 1,-45 17-1,76-23-87,1 1-1,-1 0 0,1 1 0,1 0 0,-1 0 0,1 1 0,0 1 0,0 0 1,1 0-1,0 1 0,1 0 0,-10 13 0,15-17-28,0 0 0,1 0 0,-1 0 0,1 0 1,1 1-1,-1-1 0,1 1 0,0-1 0,0 1 0,0 0 0,1-1 0,0 1 0,0-1 1,0 1-1,1 0 0,0-1 0,0 1 0,0-1 0,1 1 0,0-1 0,0 0 0,0 1 1,1-1-1,-1 0 0,8 8 0,4 6 14,0 0 1,2-2-1,0 0 0,34 28 1,-15-17-124,1-2 1,2-1 0,0-2 0,1-1-1,1-2 1,1-2 0,1-2-1,0-1 1,1-3 0,1-1 0,0-2-1,0-3 1,53 3 0,54-7 88,286-31 1,149-64 803,-303 44-24,1369-169 1011,-940 150 2160,-543 50-3591,189-43 1,-274 41-304,-1-4 0,-1-3-1,-1-4 1,85-46-1,-149 68-79,-1 0 0,0-1-1,-1-1 1,0-1 0,0 0 0,-1 0-1,17-22 1,-27 29 30,-1 1 0,1-1 1,-2 0-1,1 0 0,0 0 0,-1 0 0,0 0 0,0-1 1,0 1-1,-1-1 0,0 1 0,0-1 0,0 1 0,-1-1 1,0 0-1,0 1 0,0-1 0,-1 0 0,0 1 0,0-1 1,0 1-1,-1-1 0,0 1 0,0-1 0,0 1 0,0 0 0,-1 0 1,0 0-1,-5-5 0,-3-4 0,-1 0-1,0 2 1,-1-1 0,-1 2 0,0-1-1,0 2 1,-1 0 0,-1 1 0,1 0-1,-2 2 1,-20-8 0,-5 0-249,-1 1 0,0 3 0,-64-9 0,14 11-1051,-102 2-1,4 10-3255,42 5-3903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9:22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51 6086,'0'0'19565,"1"-5"-17926,1 1-1032,-2 2-361,1 0 0,0 1 0,-1-1 0,1 0 0,-1 1 0,0-1 0,0 0 0,1 1 0,-1-1 0,0 0 0,0 0 0,-1 1 0,1-1 0,-1-3 0,0 4-212,0 0-1,0 0 0,0 0 1,0 0-1,0 1 0,0-1 1,0 0-1,-1 0 1,1 1-1,0-1 0,0 1 1,-1-1-1,1 1 0,0-1 1,-1 1-1,1 0 1,0 0-1,-1 0 0,-1 0 1,-32-1 454,31 1-464,-1 0-24,1 0 0,-1 1 0,1 0 0,0 0 0,-1 1 0,1-1 0,0 1 0,0 0 0,0 0 0,0 0 0,0 0 0,1 1 0,-1-1 0,1 1 0,-1 0 0,1 0 0,0 1 0,0-1 0,1 1 0,-1-1 0,1 1 0,-1 0 0,1 0 0,0 0 0,1 0 0,-1 0 0,1 0 0,-2 9 0,-1 2 0,1 0 0,0 1 0,1-1 0,1 1 0,1-1 0,0 1 0,2 18 0,0-28 0,-1 0 0,1-1 0,0 1 0,0 0 0,0-1 0,1 1 0,0-1 0,0 0 0,0 0 0,1 0 0,0 0 0,0 0 0,0-1 0,0 0 0,1 0 0,9 7 0,-10-8 0,0-1 0,1 1 0,-1-1 0,1 1 0,0-1 0,0-1 0,-1 1 0,1-1 0,0 0 0,1 0 0,-1 0 0,0-1 0,0 1 0,0-1 0,0-1 0,0 1 0,0-1 0,0 0 0,0 0 0,7-2 0,-10 3 0,0-1 0,-1 0 0,1 1 0,0-1 0,0 0 0,-1 0 0,1 0 0,0 0 0,-1 0 0,1 0 0,-1 0 0,0 0 0,1-1 0,-1 1 0,0-1 0,0 1 0,0-1 0,0 1 0,0-1 0,0 0 0,0 1 0,0-1 0,-1 0 0,1 0 0,-1 0 0,1 1 0,-1-1 0,0 0 0,0 0 0,1 0 0,-1 0 0,-1 0 0,1 0 0,0 0 0,0 1 0,-1-1 0,1 0 0,-1 0 0,0 0 0,1 1 0,-1-1 0,0 0 0,0 1 0,0-1 0,0 0 0,0 1 0,-1 0 0,1-1 0,0 1 0,-1 0 0,1-1 0,-1 1 0,1 0 0,-1 0 0,1 0 0,-1 0 0,0 1 0,0-1 0,1 0 0,-1 1 0,0-1 0,0 1 0,0-1 0,0 1 0,1 0 0,-1 0 0,-4 0 0,-2-1 0,0 1 0,1-1 0,-1 1 0,0 1 0,0 0 0,0 0 0,0 0 0,1 1 0,-1 0 0,-9 4 0,37-19 0,-13 7 0,1 0 0,0 0 0,0 1 0,0 1 0,0 0 0,1 0 0,0 0 0,0 1 0,0 0 0,0 1 0,0 0 0,16-1 0,-24 8 0,0 1 0,0 0 0,0-1 0,-1 1 0,0 0 0,-1 9 0,1-9 0,-20 131 0,20-137 0,0 0 0,0 1 0,1-1 0,-1 0 0,0 0 0,0 0 0,1 0 0,-1 0 0,0 0 0,0 0 0,1 0 0,-1 1 0,0-1 0,0 0 0,1 0 0,-1 0 0,0 0 0,0 0 0,1 0 0,-1-1 0,0 1 0,0 0 0,1 0 0,-1 0 0,0 0 0,0 0 0,0 0 0,1 0 0,-1 0 0,0-1 0,0 1 0,0 0 0,1 0 0,-1 0 0,0 0 0,0-1 0,0 1 0,0 0 0,1 0 0,-1 0 0,0-1 0,0 1 0,0 0 0,0 0 0,0-1 0,0 1 0,11-11 0,4-14-4567,2-16-11221,-12 26 5871,-1-1 8911,-4 13-483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9:23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31 8104,'-4'-16'10527,"-7"7"-4088,8 8-6008,0 0 1,0 0-1,-1 0 1,1 1-1,0-1 1,0 1-1,-1 0 0,1 0 1,-4 0-1,-1 1-393,0 0 0,1 0 0,-1 1 0,1 0-1,0 0 1,0 1 0,-13 7 0,13-5 32,0 1 1,1 0-1,0 1 1,0 0-1,0 0 1,1 0 0,0 1-1,1-1 1,-1 1-1,1 0 1,1 0-1,0 1 1,0-1-1,1 1 1,0 0-1,0-1 1,1 1 0,0 0-1,0 0 1,1 0-1,2 15 1,-2-17-37,1 0 0,1 0 1,-1-1-1,1 1 1,0 0-1,1-1 0,-1 1 1,1-1-1,1 0 0,-1 0 1,1 0-1,6 8 0,-6-10-18,0-1 0,0 1 0,0-1 0,0 0 0,0 0 0,1 0 0,0-1 0,-1 1 0,1-1-1,0 0 1,0 0 0,0-1 0,0 0 0,1 0 0,-1 0 0,0 0 0,10-1 0,-10 0 19,0 0 1,0 0-1,0-1 0,-1 0 1,1 0-1,0 0 1,0 0-1,-1-1 1,1 0-1,-1 0 1,7-4-1,-8 4-18,-1 0 0,0 1 0,0-1 0,0 0-1,0-1 1,0 1 0,0 0 0,-1-1 0,1 1-1,-1 0 1,1-1 0,-1 0 0,0 1 0,0-1-1,0 0 1,-1 0 0,1 1 0,-1-1 0,1 0-1,-1 0 1,0-3 0,-1 4-17,0 1 0,0-1 0,0 1 0,0-1 0,0 1 0,0 0 0,-1-1 0,1 1 0,0 0 0,-1 0 0,1 0 0,-1 0 0,1 0 0,-1 0 0,1 1 0,-1-1 0,0 0 0,1 1 0,-1-1 0,0 1 0,0 0 0,1 0 0,-1-1 0,0 1 0,0 0 0,1 0 0,-3 1 0,2-2 0,1 1 0,-1 0 0,1 0 0,-1-1 0,1 1 0,-1 0 0,0 0 0,1 1 0,-1-1 0,1 0 0,-1 0 0,1 1 0,-1-1 0,1 1 0,0-1 0,-1 1 0,1 0 0,-1-1 0,1 1 0,0 0 0,0 0 0,-1 0 0,1 0 0,0 0 0,0 0 0,0 0 0,0 0 0,0 1 0,0-1 0,1 0 0,-1 1 0,-1 1 0,4-2 0,0-1 0,-1 1 0,1-1 0,0 0 0,-1 0 0,1 1 0,0-1 0,-1 0 0,1-1 0,0 1 0,0 0 0,-1 0 0,1-1 0,0 1 0,2-2 0,23-13 0,-24 13 0,1 0 0,-1 0 0,1 0 0,-1 0 0,1 0 0,0 1 0,-1 0 0,1-1 0,0 2 0,6-2 0,-9 4 0,0 0 0,0 0 0,0 0 0,0 0 0,0 1 0,-1-1 0,1 0 0,-1 0 0,0 1 0,0-1 0,1 0 0,-1 1 0,-1-1 0,1 0 0,-1 3 0,1-1 0,0 110-1105,2-102-3083,-1-12 3526,-1 1 0,0-1-1,0 1 1,1-1 0,-1 0-1,0 1 1,1-1 0,-1 1-1,0-1 1,1 0 0,-1 1-1,1-1 1,-1 0 0,1 0-1,-1 1 1,1-1 0,-1 0-1,1 0 1,-1 1 0,1-1-1,-1 0 1,1 0 0,-1 0-1,1 0 1,-1 0 0,1 0-1,-1 0 1,1 0 0,9-3-4274,8-8 2662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9:28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73 6790,'0'0'12444,"0"-9"-10191,1-4-1425,0-8 71,0-3 2782,-2 23-3574,1 1-1,0-1 1,-1 1 0,1 0 0,-1-1 0,1 1 0,-1 0 0,1-1-1,-1 1 1,1 0 0,-1 0 0,1-1 0,-1 1 0,1 0-1,-1 0 1,1 0 0,-1 0 0,1 0 0,-1 0 0,1 0-1,-1 0 1,0 0 0,1 0 0,-1 0 0,1 0 0,-1 0-1,1 0 1,-1 0 0,1 0 0,-1 1 0,1-1 0,-2 1 0,-19 6 467,6 8-377,1 0 0,1 0-1,1 1 1,0 1 0,1 0 0,0 0 0,2 1 0,-14 36 0,18-41-197,0 0 0,1 1 0,0-1 0,1 1 0,0 0 0,2 0 0,-1 0 0,2 0 0,0 0 0,3 27 0,-2-38 0,0 0 0,0 1 0,0-1 0,0 0 0,0 0 0,1 0 0,-1 0 0,1-1 0,0 1 0,0 0 0,0-1 0,0 1 0,1-1 0,-1 0 0,1 1 0,-1-1 0,1 0 0,0-1 0,0 1 0,0 0 0,0-1 0,0 0 0,0 0 0,0 0 0,0 0 0,0 0 0,1 0 0,-1-1 0,0 0 0,1 1 0,-1-1 0,0 0 0,0-1 0,5 0 0,-2 1 0,0-1 0,0-1 0,1 1 0,-1-1 0,0 0 0,0 0 0,-1-1 0,1 1 0,0-1 0,-1-1 0,0 1 0,0-1 0,0 0 0,0 0 0,0 0 0,-1-1 0,5-6 0,-7 9 0,-1 0 0,1 0 0,-1-1 0,1 1 0,-1-1 0,0 1 0,0-1 0,0 1 0,-1-1 0,1 0 0,0 1 0,-1-1 0,0 0 0,0 1 0,1-1 0,-2 0 0,1 0 0,-1-3 0,1 5 0,-1-1 0,0 0 0,0 0 0,0 1 0,-1-1 0,1 0 0,0 1 0,0-1 0,-1 1 0,1 0 0,-1 0 0,0-1 0,1 1 0,-1 0 0,0 0 0,0 0 0,1 0 0,-1 1 0,-2-1 0,-7-2 0,0 0 0,0 2 0,0-1 0,-1 1 0,1 1 0,0 0 0,-17 2 0,-9 15 0,36-17 0,0 0 0,0 1 0,0-1 0,0 1 0,1-1 0,-1 1 0,0-1 0,0 1 0,0 0 0,1-1 0,-1 1 0,0 0 0,1 0 0,-1-1 0,1 1 0,-1 0 0,1 0 0,-1 0 0,1 0 0,-1 0 0,1 0 0,0 0 0,0-1 0,-1 1 0,1 0 0,0 0 0,0 0 0,0 0 0,0 0 0,0 0 0,0 0 0,0 0 0,1 0 0,-1 0 0,0 0 0,0 0 0,1 2 0,3-2 0,0 0 0,0 1 0,-1-1 0,1 0 0,0-1 0,0 1 0,0-1 0,0 1 0,0-1 0,0-1 0,0 1 0,0 0 0,5-2 0,-1 1 0,6-1 0,-1-1 0,0 0 0,0-1 0,0-1 0,0 0 0,-1 0 0,0-1 0,18-12 0,39-18 0,-68 36 0,-1 0 0,0 1 0,1-1 0,-1 0 0,0 0 0,0 1 0,1-1 0,-1 0 0,0 1 0,0-1 0,1 0 0,-1 0 0,0 1 0,0-1 0,0 1 0,0-1 0,0 0 0,0 1 0,1-1 0,-1 0 0,0 1 0,0-1 0,0 0 0,0 1 0,0-1 0,0 1 0,0-1 0,-1 0 0,1 1 0,0-1 0,0 0 0,0 1 0,0-1 0,0 0 0,-1 1 0,-21 69 0,16-54 0,1 0 0,0 0 0,1 0 0,0 1 0,-1 32 0,5-48-5,0 0-1,0 0 1,0 0 0,0 0-1,0 0 1,0-1-1,1 1 1,-1 0 0,0 0-1,1-1 1,-1 1 0,0 0-1,1 0 1,-1-1 0,1 1-1,-1 0 1,1-1-1,0 1 1,-1 0 0,1-1-1,0 1 1,-1-1 0,1 1-1,0-1 1,-1 0 0,3 1-1,27 3-1104,-22-4-199,-1-1 0,1 0-1,-1-1 1,0 0-1,1 0 1,9-5-1,18-16-19915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29:30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7 6951,'0'0'19533,"-7"-2"-18733,4 1-759,0 0 0,1 0 0,-1 1 0,0-1 0,0 1-1,1-1 1,-1 1 0,0 0 0,0 0 0,0 1 0,1-1-1,-1 0 1,0 1 0,0 0 0,1 0 0,-1-1-1,0 2 1,1-1 0,-1 0 0,1 0 0,-1 1 0,1-1-1,0 1 1,0 0 0,-1 0 0,1 0 0,0 0 0,1 0-1,-1 0 1,0 1 0,1-1 0,-1 0 0,-1 6-1,-5 4 75,1 2 0,0-1 0,1 1 0,1 0 0,0 1 0,1-1 0,1 1 0,0 0 0,1 0 0,0 0 0,1 0 0,1 15 0,1-27-83,-1-1 0,1 1 0,0-1-1,0 1 1,0-1 0,0 1 0,1-1 0,-1 0-1,1 0 1,-1 1 0,1-1 0,0 0-1,-1 0 1,1-1 0,0 1 0,0 0 0,1-1-1,-1 1 1,0-1 0,0 0 0,1 1 0,-1-1-1,1 0 1,-1-1 0,1 1 0,-1 0-1,1-1 1,0 1 0,-1-1 0,1 0 0,0 0-1,3 0 1,1 0 42,1 1 0,-1-2 0,0 1 1,1-1-1,-1 0 0,0 0 0,0-1 0,0 0 0,0 0 0,0-1 0,7-4 0,-9 4-27,1-2 1,-1 1-1,1 0 1,-2-1-1,1 0 0,0 0 1,6-11-1,-10 15-38,-1 0 0,1 0 0,-1 0 0,1 0 0,-1 0 0,1 0 0,-1 0 0,0 0 0,0 0 0,1 0 0,-1 0 0,0 0 0,0 0 0,0 0 0,0 0 0,0 0 0,-1 0 0,1 0 0,0 0 0,0-1 0,-1 0 0,-1 0-5,1 1 1,0 0-1,0 0 1,-1 0-1,1 0 1,-1 0-1,1 0 1,-1 0-1,1 0 1,-1 1-1,1-1 1,-1 0-1,0 1 1,1 0-1,-1-1 1,0 1-1,0 0 1,-2 0-1,-3-1-4,0 1 0,0 0 0,1 0 0,-1 1 0,0 0 0,1 0 0,-1 1 0,1 0 0,-1 0 0,-5 3 0,9-4 0,0 0 0,1 0 0,-1 1 0,1 0 0,0-1 0,-1 1 0,1 0 0,0 0 0,0 0 0,0 0 0,0 0 0,0 1 0,1-1 0,-1 1 0,1-1 0,-1 1 0,1-1 0,0 1 0,0 0 0,0 0 0,0 0 0,1-1 0,-1 1 0,1 0 0,0 3 0,0-5 0,0 0 0,0-1 0,0 1 0,0-1 0,0 1 0,1 0 0,-1-1 0,0 1 0,0-1 0,1 1 0,-1 0 0,0-1 0,1 1 0,-1-1 0,1 1 0,-1-1 0,1 0 0,-1 1 0,1-1 0,-1 1 0,1-1 0,-1 0 0,1 1 0,-1-1 0,1 0 0,0 0 0,-1 1 0,1-1 0,0 0 0,28 2 0,25-11 0,-37 3 0,-1 0 0,-1 0 0,1-2 0,-1 0 0,0-1 0,-1 0 0,15-13 0,-35 27 0,0 1 0,0 0 0,0 1 0,1-1 0,0 1 0,0 0 0,1 0 0,0 1 0,0 0 0,1-1 0,0 1 0,0 0 0,1 0 0,0 1 0,0-1 0,1 0 0,0 11 0,1-17-20,1-1 1,-1 1-1,1 0 0,0 0 0,0-1 1,-1 1-1,1-1 0,0 1 1,1-1-1,-1 1 0,0-1 0,0 0 1,0 1-1,1-1 0,-1 0 0,1 0 1,-1 0-1,1 0 0,-1 0 1,1 0-1,0-1 0,-1 1 0,1 0 1,0-1-1,0 1 0,-1-1 1,1 0-1,0 0 0,0 0 0,2 0 1,63 3-6111,-61-3 4388,17-2-8295,-1 0 3383,5-3 2136,13-4 2280,-15 3 1994,27-4 3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03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1 484 11082,'0'0'2440,"13"-3"-2232,8-2-178,0 2-1,0 0 0,1 1 1,-1 2-1,33 2 0,515 40 2465,39-79-1434,-167 3 282,726 22 419,-97 4-1478,1859 7 1415,-503-27 2493,-2074 0-3365,253-16 440,-545 45-4573,-49 1 1930,1-2-1,0 0 0,0 0 1,-1-1-1,1 0 0,0-1 1,16-5-1,157-55-3897,105-22 2954,169-21 746,-184 45 891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10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23 210 8264,'-23'9'2340,"23"-8"-2300,0-1 0,0 0-1,0 1 1,0-1 0,0 0 0,1 1-1,-1-1 1,0 0 0,0 1 0,0-1-1,0 0 1,1 0 0,-1 1 0,0-1-1,0 0 1,0 0 0,1 1 0,-1-1 0,0 0-1,1 0 1,-1 0 0,0 0 0,0 1-1,1-1 1,-1 0 0,0 0 0,1 0-1,-1 0 1,0 0 0,1 0 0,-1 0-1,0 0 1,1 0 0,-1 0 0,1 0-1,53 7 1753,-42-6-1120,128 16 1140,294 18-1371,530-53 1782,255 3 700,-854 31-2552,180 2-192,654-102 13,108-23 1977,-1273 105-2181,-20 2 21,2-1 5,-1 0 0,0-1-1,19-5 1,-34 7-27,0 0-1,0 0 1,0 0 0,1 0 0,-1 0 0,0 0-1,0 0 1,0 0 0,0 0 0,0 0 0,0 0-1,1 0 1,-1 0 0,0 0 0,0 0-1,0 0 1,0 0 0,0 0 0,0 0 0,1 0-1,-1 0 1,0 0 0,0-1 0,0 1 0,0 0-1,0 0 1,0 0 0,0 0 0,0 0 0,0 0-1,0 0 1,0-1 0,0 1 0,1 0-1,-1 0 1,0 0 0,0 0 0,0 0 0,0-1-1,0 1 1,0 0 0,0 0 0,0 0 0,0 0-1,0 0 1,0 0 0,-1-1 0,1 1 0,0 0-1,0 0 1,0 0 0,0 0 0,0 0-1,0 0 1,0-1 0,0 1 0,0 0 0,0 0-1,0 0 1,-1 0 0,1 0 0,0 0 0,0 0-1,0 0 1,0 0 0,0 0 0,-1-1 0,-14-7-979,-21-3-770,-186-29-8113,-4 22 5977,-230 19 1689,432 0 1941,-1107 65-3271,737-36 2717,75-9 464,-17 1 118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11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0 188 7495,'57'-5'6176,"29"-14"-4301,0-1-1571,45 7 341,244 4 1,-245 12-72,254-29 0,-54-19 641,553-4-1,-534 50-1013,368-3 2444,-571-1-948,-146 3-1703,1 0-1,-1 0 0,1 0 1,-1 1-1,1-1 1,-1 0-1,1 1 0,-1-1 1,1 1-1,-1-1 0,0 0 1,1 1-1,-1-1 1,0 1-1,1-1 0,-1 1 1,0-1-1,0 1 0,1-1 1,-1 1-1,0-1 1,0 1-1,0-1 0,0 1 1,0-1-1,0 1 1,0 0-1,0-1 0,0 1 1,0-1-1,0 1 0,0-1 1,0 1-1,0-1 1,-1 1-1,1 0 0,0-1 1,0 1-1,0-1 0,-1 1 1,1-1-1,0 0 1,-1 1-1,1-1 0,-1 1 1,1-1-1,0 0 1,-1 1-1,0 0 0,-3 1-253,0 1-1,0-1 0,0 0 0,0 0 1,0 0-1,-1 0 0,1-1 0,-1 0 1,1 0-1,-1 0 0,-5 0 0,-61 2-4095,47-3 2526,-108 1-4255,-68-5 2603,16 0 1459,16 3 592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29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1522 2594,'3'3'667,"1"1"-1,0-1 0,0 0 0,0 0 1,0-1-1,1 1 0,-1-1 0,1 0 0,0 0 1,-1 0-1,9 1 0,66 13 3545,-50-10-4058,82 13 1338,193 8 0,117-26 1427,-203-3-2482,800 14-83,-910-16-313,0-4 0,169-35 0,202-80 101,-18-32 493,-401 130-531,-1-3 1,-1-3-1,-2-1 1,-1-4-1,71-59 1,-108 80-72,-2-1 1,0-1 0,-1 0-1,-1-2 1,-1 1-1,0-1 1,16-35-1,-23 40 59,0 0 1,-1 0-1,-1-1 0,0 0 1,-1 0-1,-1 0 0,0-1 0,-1 1 1,-1 0-1,0-1 0,-1 1 0,-4-21 1,2 23-57,-2 0 0,1 1 0,-1 0 0,-1 0 0,0 0 0,-1 0 0,0 1 0,-1 0 0,0 1 0,0 0 0,-12-11 0,-6-3-8,-2 0 0,-57-38 0,7 15-28,-3 3 0,-1 4 0,-2 4 0,-125-38 0,32 27 33,-221-32 0,234 58-105,0 7 0,-296 12 0,370 9 81,0 4-1,1 4 1,1 3 0,1 5-1,0 3 1,-96 44 0,117-40-17,2 2 0,1 4 0,1 2 0,3 3 0,1 2 0,2 3 0,3 2 0,-58 67 1,85-84 2,1 0 1,2 2-1,1 1 1,2 1-1,1 1 1,2 0 0,1 1-1,2 1 1,-13 57-1,22-73 5,2-1 1,0 1-1,2 0 0,0 0 0,1 0 0,1 0 1,1-1-1,2 1 0,0 0 0,1-1 1,0 0-1,2 0 0,1-1 0,1 0 0,0 0 1,1-1-1,1 0 0,28 35 0,-19-33 10,1 0 1,1-2-1,0 0 0,2-1 0,0-2 0,1 0 0,1-2 1,0 0-1,1-2 0,0-1 0,57 15 0,5-6 40,0-3 0,144 7-1,-58-17-14,1-8-1,-1-8 0,-1-8 0,176-39 0,438-103 84,-796 159-263,0 0-1,-1-1 0,1 0 1,0 0-1,0-1 0,0 0 0,0-1 1,1 0-1,-10-4 0,-7-2-895,-325-138-16569,190 73 13463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2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1 759 16239,'0'0'6,"14"8"-70,8 2 81,0-1 1,0-1-1,0-1 1,1-1-1,0-1 1,47 4-1,35-8 44,140-17 0,104-32-19,-46 4 67,1123-67 4305,6 69-4777,-394 16 593,-14-3 649,1421-73 805,-1878 58-1643,1723-97 1391,-1085 102-577,-6-39 2230,-466 12-5157,-722 66 1662,63-8-3354,-27-3-2589,-5-6-7062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3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609 218 13357,'1'-11'1489,"-1"10"-1451,1-14 1125,-1 0-1,0 0 0,-5-28 0,4 37-887,0 1-1,-1 0 0,0-1 0,0 1 1,0 0-1,-1 0 0,1 0 0,-1 0 1,-1 0-1,1 1 0,-1-1 0,1 1 1,-1 0-1,0 0 0,-9-6 0,6 5-174,-1 1-1,0-1 0,-1 2 1,1-1-1,-1 1 1,0 1-1,1-1 0,-1 1 1,0 1-1,0 0 1,-1 0-1,1 1 0,0 0 1,0 0-1,0 1 1,0 0-1,0 1 0,0 0 1,0 1-1,0-1 1,-11 7-1,-2 1 69,1 0-1,0 2 1,1 1 0,0 0 0,1 1-1,1 1 1,-19 19 0,18-13 133,1 0 0,0 1 0,2 1 1,0 0-1,2 1 0,-16 35 0,23-43-158,0 1 1,1 0-1,1 0 0,1 1 1,0-1-1,1 1 0,1 0 0,1 0 1,1 0-1,0 0 0,3 18 1,-2-30-128,0 0 0,0 0 0,1 1 0,0-1 0,0 0 1,1 0-1,-1-1 0,1 1 0,1-1 0,-1 1 1,1-1-1,0 0 0,0 0 0,0 0 0,1-1 1,-1 0-1,7 5 0,-4-5 26,0 0 0,0-1 0,0 1 0,1-1 0,0-1 1,0 0-1,0 0 0,0 0 0,0-1 0,0 0 0,16 0 0,-8-2 12,0-1-1,0 0 0,0-1 0,0 0 1,0-2-1,0 0 0,-1 0 1,0-2-1,0 0 0,-1 0 0,0-1 1,22-18-1,-26 18-53,-1 0 0,-1-1 0,0 0 0,0-1 0,8-12 0,-13 18 0,-1-1 0,1 0 0,-1 0 0,0 0 0,0 0 0,-1 0 0,1 0 0,-1 0 0,0-1 0,0 1 0,-1 0 0,0-1 0,0-9 0,0 13 0,-1 1 0,1-1 0,0 1 0,0 0 0,-1-1 0,1 1 0,-1-1 0,1 1 0,-1 0 0,0 0 0,0-1 0,1 1 0,-1 0 0,0 0 0,0 0 0,0 0 0,0 0 0,0 0 0,0 0 0,-1 0 0,1 0 0,0 0 0,-3 0 0,1 0 0,1 0 0,-1 1 0,0-1 0,0 1 0,0 0 0,0 0 0,0 0 0,0 0 0,1 0 0,-1 1 0,-4 0 0,-1 2 0,1-1 0,-1 1 0,1 0 0,0 0 0,0 1 0,0 0 0,1 0 0,-7 6 0,4-2 0,1 1 0,1-1 0,-11 17 0,16-23 0,0 0 0,1 1 0,0-1 0,-1 0 0,1 1 0,0-1 0,0 1 0,0 0 0,0-1 0,1 1 0,-1 0 0,1-1 0,0 1 0,0 0 0,0 0 0,0-1 0,0 1 0,0 0 0,1-1 0,0 6 0,1-7 0,0 1 0,0-1 0,0 1 0,-1-1 0,1 0 0,1 0 0,-1 0 0,0 0 0,0 0 0,0 0 0,0-1 0,1 1 0,-1-1 0,0 1 0,1-1 0,-1 0 0,0 0 0,0 0 0,1 0 0,2-1 0,48-4 0,-32 0 0,0 0 0,38-16 0,-44 14 0,1 1 0,0 1 0,0 0 0,0 1 0,30-3 0,-46 7 0,1 0 0,0 0 0,-1 0 0,1 1 0,-1-1 0,1 0 0,0 0 0,-1 1 0,1-1 0,-1 0 0,1 0 0,-1 1 0,1-1 0,-1 1 0,1-1 0,-1 0 0,1 1 0,-1-1 0,1 1 0,-1-1 0,0 1 0,1-1 0,-1 1 0,0 0 0,1-1 0,-1 1 0,0-1 0,0 1 0,0 0 0,0-1 0,1 1 0,-1-1 0,0 1 0,0 0 0,0-1 0,0 1 0,0 0 0,-1-1 0,1 1 0,0-1 0,0 1 0,0 0 0,0-1 0,-1 1 0,1 0 0,-12 31 0,-16 18-31,-8 15-276,33-60 223,1-1 0,1 1 0,-1 0 1,1-1-1,-1 1 0,1 0 0,1 0 0,-1 0 1,1 0-1,0 9 0,0-13-89,0 0 0,1 0 0,-1-1 0,0 1 0,1 0-1,-1 0 1,1-1 0,-1 1 0,1 0 0,-1-1 0,1 1 0,-1-1 0,1 1-1,0-1 1,-1 1 0,1-1 0,0 1 0,-1-1 0,1 0 0,0 1 0,0-1 0,0 0-1,-1 1 1,1-1 0,0 0 0,0 0 0,0 0 0,-1 0 0,1 0 0,0 0-1,0 0 1,0 0 0,-1 0 0,1 0 0,0-1 0,0 1 0,0 0 0,0-1-1,3 1-761,29-4-5877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4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16207,'0'0'13693,"-3"13"-12027,-6 15-1375,-31 122 443,36-128-705,0 0 1,1 0-1,2 0 0,0 0 1,3 28-1,3-42-29,2-16 0,3-17 0,-6-11 0,-1 0 0,-2 1 0,-2-1 0,-1 0 0,-2 0 0,-8-36 0,14 72 0,-1 0 0,1 0 0,0 0 0,0 0 0,0 1 0,0-1 0,0 1 0,-1-1 0,1 1 0,0 0 0,0-1 0,-1 1 0,1 0 0,2 2 0,1-1 0,57 15-2773,-28-13-1913,0-1 1,47-2 0,-43-2 3091,-34 1 1595,-1 0 0,0 0-1,1 0 1,-1-1 0,1 1-1,-1-1 1,0 0 0,0 0-1,1 0 1,-1 0-1,5-3 1,-7 2 417,1 1 0,-1 0 0,0 0 0,1-1 0,-1 1 0,0-1 0,0 0 0,0 1 0,0-1 0,0 0 0,0 1 0,0-1 0,-1 0 0,1 0 0,-1 0 0,1 0 0,-1 0 0,0 0 0,1 1 0,-1-1 0,-1-3 0,1 4-299,0 1 1,0-1 0,0 1-1,0-1 1,0 1 0,-1-1-1,1 1 1,0-1-1,0 1 1,0-1 0,-1 1-1,1 0 1,0-1 0,-1 1-1,1-1 1,-1 1 0,1 0-1,0-1 1,-1 1 0,1 0-1,-1 0 1,1-1 0,-1 1-1,1 0 1,-1 0 0,1-1-1,-1 1 1,1 0-1,-1 0 1,1 0 0,-1 0-1,1 0 1,-1 0 0,1 0-1,-1 0 1,1 0 0,-1 0-1,1 0 1,-1 0 0,0 0-1,1 1 1,-1-1 0,1 0-1,-1 1 1,-26 12 1046,22-7-1009,-1 1 0,1 0 0,0 0 0,1 1 0,0 0 0,0-1 0,0 1 0,1 0 0,0 1 0,1-1 0,0 1 0,0-1 0,1 1 0,0-1 0,1 1 0,0 10 0,0-17-157,0 0 0,0 0 0,0 1 0,1-1 0,-1 0 0,1 0 0,-1 0 0,1 0 0,0 0 0,0 0 0,0 0 0,0-1 0,0 1 0,0 0 0,0 0 0,1-1 0,-1 1 0,1-1 0,-1 1 0,3 1 0,0 0 0,0-1 0,0 0 0,0 0 0,0-1 0,0 1 0,0-1 0,1 0 0,-1 0 0,8 1 0,-5-2 0,1 1 0,-1-1 0,0 0 0,0-1 0,0 0 0,1 0 0,-1-1 0,0 1 0,0-1 0,-1-1 0,1 0 0,9-4 0,-11 3 0,0-1 0,-1 0 0,1 0 0,-1 0 0,0 0 0,-1-1 0,1 1 0,-1-1 0,0 0 0,0 0 0,-1 0 0,0 0 0,0-1 0,0 1 0,-1-1 0,0 1 0,0-1 0,0 1 0,-1-1 0,-1-9 0,1 13 0,0 0 0,0-1 0,-1 1 0,1 0 0,-1-1 0,0 1 0,0 0 0,0 0 0,0 0 0,-1 0 0,1 0 0,-1 0 0,0 0 0,0 0 0,0 0 0,0 1 0,0-1 0,0 1 0,-1 0 0,1 0 0,-1 0 0,0 0 0,0 0 0,0 0 0,0 1 0,0-1 0,0 1 0,0 0 0,0 0 0,0 0 0,-1 0 0,1 1 0,0-1 0,-1 1 0,1 0 0,0 0 0,-1 0 0,1 0 0,0 0 0,-5 2 0,8-2-94,-1 0 0,1 0 0,-1 1 0,1-1 0,-1 0 0,1 0 0,-1 1 0,1-1 0,0 0 0,-1 1 0,1-1 0,-1 0 0,1 1-1,0-1 1,-1 1 0,1-1 0,0 1 0,-1-1 0,1 1 0,0-1 0,0 1 0,-1-1 0,1 1 0,0-1 0,0 1 0,0-1 0,0 1 0,0-1 0,0 1 0,0 0 0,0-1 0,0 1 0,0-1 0,0 1 0,0-1 0,0 1 0,0-1 0,1 1 0,-1-1-1,0 1 1,0-1 0,1 1 0,-1-1 0,0 1 0,1-1 0,-1 1 0,0-1 0,1 0 0,-1 1 0,1-1 0,0 1 0,22 22-7294,2-16 1478,8-3-2231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5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81 15118,'0'0'9300,"-7"-10"-7213,-25-34-154,30 41-1822,-1 1 1,0 0 0,1-1 0,-1 1 0,0 0 0,0 1 0,-1-1 0,1 0 0,0 1 0,-1 0 0,1-1 0,0 1-1,-1 1 1,1-1 0,-1 0 0,1 1 0,-1 0 0,0 0 0,-3 0 0,2 0-53,1 1 0,-1-1 0,1 1 0,-1 0 0,1 0 0,-1 0 0,1 1 0,-1-1 0,1 1 0,0 0 0,0 0 0,-4 3 0,6-3-45,1-1 0,0 0 0,0 0 0,-1 1 0,1-1 0,0 0 0,0 1 0,0-1 0,0 1 0,0-1 0,1 1 0,-1 0 0,0-1 0,1 1 0,-1 0 0,1 0 0,0-1 0,-1 1 0,1 0 0,0 0 0,0 2 0,1-3-9,-1 0 0,0 0-1,1 0 1,-1 0 0,1 0 0,0 0 0,-1 0 0,1 0 0,0 0 0,-1 0 0,1-1 0,0 1-1,0 0 1,0 0 0,0-1 0,0 1 0,0-1 0,0 1 0,0-1 0,0 1 0,0-1 0,0 1-1,0-1 1,0 0 0,0 0 0,1 1 0,-1-1 0,0 0 0,0 0 0,0 0 0,2-1 0,12 2 70,-11 0-49,0-1 0,0 0 0,0 0 0,0 0 0,0 0 0,1-1 0,-1 0 0,6-1 0,-10 1 209,-24 22 80,23-19-315,0 1 0,0-1 0,0 1 0,0-1 0,1 1 0,-1-1 0,1 1 0,-1 0 0,1-1 0,0 1 0,0 0 0,0-1 0,1 1 0,-1-1 0,1 1 0,-1 0 0,1-1 0,0 1 0,2 3 0,2 3 0,0 0 0,1 0 0,13 15 0,-14-19 0,-1 0 0,0 0 0,0 0 0,0 1 0,0-1 0,-1 1 0,0 0 0,0 0 0,-1 0 0,4 13 0,-6-14 0,0 0 0,-1 0 0,1 1 0,-1-1 0,0 0 0,-1 0 0,1-1 0,-1 1 0,0 0 0,0 0 0,0-1 0,-1 1 0,1-1 0,-1 0 0,0 0 0,-1 0 0,1 0 0,-1 0 0,1-1 0,-1 1 0,0-1 0,-1 0 0,1 0 0,0-1 0,-1 1 0,-8 2 0,4 0 0,0-2 0,-1 1 0,0-1 0,1-1 0,-1 1 0,0-2 0,0 1 0,0-1 0,-1-1 0,1 0 0,0-1 0,0 1 0,-10-4 0,18 4 1,1 0 0,-1 0-1,1-1 1,-1 1 0,1-1 0,0 1-1,-1-1 1,1 1 0,0-1 0,-1 0 0,1 0-1,0 0 1,0 0 0,-1 0 0,1 0 0,0 0-1,0 0 1,0 0 0,0 0 0,1-1-1,-1 1 1,0 0 0,0-1 0,1 1 0,-1 0-1,1-1 1,-1 1 0,1-1 0,0 1 0,0-1-1,-1 1 1,1-1 0,0-2 0,1 2-7,-1 0 0,1 0 0,0 0-1,-1 0 1,1 0 0,0 0 0,0 0 0,0 0 0,1 0 0,-1 0 0,0 1 0,1-1 0,-1 0 0,1 1 0,-1-1 0,1 1 0,0 0-1,0-1 1,0 1 0,-1 0 0,5-1 0,68-21-6666,-41 15 1392,12-5-3993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5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68 16848,'0'0'4116,"-1"-9"-257,1 3-3322,1 5-387,-1-1 1,0 0-1,0 0 1,0 0-1,1 0 0,-2 1 1,1-1-1,0 0 1,0 0-1,-1 0 1,1 1-1,-1-1 1,1 0-1,-1 0 0,0 1 1,1-1-1,-1 1 1,0-1-1,0 0 1,0 1-1,-1 0 1,1-1-1,0 1 0,-1 0 1,1-1-1,0 1 1,-1 0-1,1 0 1,-1 0-1,0 0 1,1 1-1,-1-1 0,0 0 1,1 1-1,-4-1 1,-3 0-43,0 1 1,-1 0-1,1 1 1,0-1-1,0 2 1,-15 3-1,19-4-93,1 0 0,-1 1 0,1-1 0,-1 1 0,1-1 0,0 1 1,-1 0-1,1 0 0,0 1 0,0-1 0,1 1 0,-1-1 0,0 1 0,1 0 0,-1 0 0,1 0 0,-2 4 0,4-6-15,0 0 0,-1-1 0,1 1 0,0 0 0,0 0-1,0 0 1,0 0 0,0 0 0,0 0 0,1 0 0,-1-1 0,0 1 0,0 0 0,1 0 0,-1 0-1,0 0 1,1-1 0,-1 1 0,1 0 0,-1 0 0,1-1 0,-1 1 0,1 0 0,-1-1 0,1 1-1,0-1 1,-1 1 0,1 0 0,0-1 0,0 0 0,-1 1 0,1-1 0,0 1 0,0-1-1,0 0 1,0 0 0,-1 1 0,1-1 0,1 0 0,44 10-6,-35-8 5,29 6-149,-25-7 24,1 1 1,-1 1-1,0 1 0,0 0 1,0 1-1,-1 1 0,0 0 1,22 13-1,-35-19 137,0 1 0,0 0 0,0 0 0,-1-1 0,1 1 0,0 0 0,0 0 1,-1 0-1,1 0 0,0 0 0,-1 0 0,1 0 0,-1 0 0,1 1 0,-1-1 0,0 0 0,1 0 0,-1 0 0,0 0 0,0 1 0,0-1 0,0 0 0,0 0 0,0 2 0,-1 0 42,0-1 0,0 0 0,0 0-1,0 1 1,0-1 0,-1 0 0,1 0 0,-1 0-1,1 0 1,-1-1 0,-3 4 0,-5 3 240,0-1 1,-1 0-1,-17 9 0,26-15-272,-21 12 3,-2-1 1,1-1 0,-2-1 0,1-2 0,-40 9 0,64-17-30,1 0-54,0 0 1,0 0 0,0 0 0,0 0 0,0 0 0,0 0 0,0 0 0,0 0 0,0 0-1,0 0 1,0-1 0,0 1 0,0 0 0,0 0 0,0 0 0,0 0 0,0 0 0,0 0-1,0 0 1,0 0 0,0 0 0,0 0 0,0 0 0,0 0 0,0 0 0,0-1 0,0 1 0,0 0-1,0 0 1,-1 0 0,1 0 0,0 0 0,0 0 0,0 0 0,0 0 0,0 0 0,0 0-1,0 0 1,0 0 0,0 0 0,0 0 0,0 0 0,0 0 0,0 0 0,0 0 0,-1 0-1,1 0 1,0 0 0,0 0 0,0 0 0,0 0 0,0 0 0,0 0 0,0 0 0,0 0-1,0 0 1,0 0 0,0 0 0,0 0 0,-1 0 0,9-12-7571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6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15855,'0'0'4228,"-32"68"-2434,8-20 192,0 10-609,4 2 449,5 0-641,8-6-865,7-7-192,3-7-96,13-14-32,2-9-1633,-5-11-1442,-7-6-1794,-6-13-3523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6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54 226 15118,'0'0'1073,"-9"-11"983,-28-37 309,36 46-2256,0 1 0,0-1 1,0 1-1,1-1 0,-1 0 1,0 1-1,1-1 1,0 0-1,-1 1 0,1-1 1,0 0-1,0 0 1,-1 0-1,1 1 0,1-1 1,-1 0-1,0 0 0,0 1 1,1-1-1,-1 0 1,1 1-1,-1-1 0,1 0 1,0 1-1,0-1 1,0 1-1,0-1 0,0 1 1,0-1-1,2-1 0,2-2 72,0 1 0,1-1-1,-1 1 1,1 0-1,11-5 1,-12 7-43,22-12-24,1 2 0,0 2-1,1 0 1,0 2 0,0 1 0,36-4 0,-23 6-13,0 2 0,1 2 0,78 8 0,-108-5-73,-1 1 0,1 0 1,-1 0-1,1 1 0,-1 1 0,0 0 0,-1 1 1,1 0-1,-1 0 0,0 1 0,-1 1 0,0 0 1,0 0-1,0 1 0,12 15 0,-17-17 19,0 0 0,-1 0 0,0 0 0,0 1-1,0-1 1,-1 1 0,0 0 0,0 0 0,-1 0 0,0 0 0,-1 1 0,1-1-1,-2 0 1,1 1 0,-1-1 0,0 1 0,-1-1 0,0 0 0,0 1 0,-1-1-1,0 0 1,-1 0 0,0 0 0,-7 14 0,-1-1 293,-2-1 0,-1 0 0,0 0 0,-1-2 0,-2 0 0,1 0 0,-20 14 0,1-4 326,-1-1 1,-73 41-1,96-61-665,-1-1 1,0 0-1,-1-1 1,1 0-1,-1-1 1,0 0-1,0-2 1,0 0-1,0 0 1,-21-1-1,30-2-4,1 1 1,-1-1-1,1 1 1,-1-2-1,1 1 1,0 0-1,-1-1 0,1 0 1,0-1-1,0 1 1,0-1-1,1 0 0,-1 0 1,1 0-1,-1 0 1,1-1-1,0 0 1,0 0-1,1 0 0,-1 0 1,1-1-1,0 1 1,0-1-1,0 0 0,1 0 1,0 0-1,0 0 1,0-1-1,0 1 1,-1-10-1,3 12-222,-1 0 1,1 0-1,0 0 1,0 0-1,0 0 0,0 1 1,0-1-1,1 0 1,-1 0-1,1 0 1,0 0-1,0 1 0,0-1 1,0 0-1,0 1 1,1-1-1,-1 1 0,1-1 1,0 1-1,-1 0 1,1 0-1,0 0 0,0 0 1,1 0-1,-1 0 1,0 0-1,1 1 1,-1-1-1,1 1 0,-1-1 1,1 1-1,0 0 1,-1 0-1,7-1 0,8-2-2105,1 0 1,0 1-1,0 1 0,25 0 0,-32 2 807,40-2-6848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7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209 123 14221,'0'0'3001,"1"-12"-471,-1 6-2305,1-1 152,0 0 0,-1 1 1,0-1-1,-1 0 0,1 0 0,-3-6 1,3 10-231,-1 1 1,0-1 0,0 0-1,0 1 1,-1 0 0,1-1-1,0 1 1,-1 0 0,0-1-1,0 1 1,1 0 0,-1 0-1,0 1 1,0-1 0,-1 0-1,1 1 1,0-1 0,-1 1-1,1 0 1,0-1 0,-1 1-1,-3-1 1,1 1 19,1 0 0,-1 0-1,0 0 1,0 1 0,1-1 0,-1 1 0,0 0-1,0 0 1,1 1 0,-1 0 0,0-1 0,1 2-1,-1-1 1,0 0 0,1 1 0,0 0 0,-1 0-1,1 0 1,0 1 0,0-1 0,0 1 0,0 0-1,1 0 1,-7 7 0,5-4 0,0 0 1,0 1-1,1-1 0,0 1 0,0 0 0,1 0 1,0 0-1,0 0 0,0 0 0,1 1 0,1 0 1,-1-1-1,1 1 0,-1 13 0,2-19-163,0 0-1,1 0 1,-1 1-1,0-1 1,1 0 0,-1 0-1,1 0 1,0 1-1,-1-1 1,1 0-1,0 0 1,0 0 0,1 0-1,-1 0 1,0-1-1,1 1 1,-1 0-1,1 0 1,-1-1-1,4 3 1,-1-1-2,1-1 0,-1 0 0,0 0-1,1 0 1,-1-1 0,1 1 0,-1-1 0,1 0 0,8 0 0,-1 0-5,0-1 1,0 0 0,0-1-1,0-1 1,0 0 0,0 0-1,19-7 1,-12-1 2,-1 1 0,0-2 0,-1-1 0,0 0 0,-1-1 0,29-29 0,-3 3 0,-42 39 0,1-1 0,-1 1 0,0 0 0,0-1 0,0 1 0,1 0 0,-1 0 0,0 0 0,0-1 0,1 1 0,-1 0 0,0 0 0,1 0 0,-1 0 0,0 0 0,0-1 0,1 1 0,-1 0 0,0 0 0,1 0 0,-1 0 0,0 0 0,1 0 0,-1 0 0,0 0 0,1 0 0,-1 0 0,0 0 0,1 0 0,-1 1 0,0-1 0,0 0 0,1 0 0,-1 0 0,0 0 0,1 0 0,-1 1 0,0-1 0,0 0 0,1 0 0,-1 1 0,5 17 0,-4 35 0,-2-42 0,1-10 0,0-1 0,0 1 0,0 0 0,1-1 0,-1 1 0,0 0 0,0-1 0,0 1 0,0 0 0,1-1 0,-1 1 0,0-1 0,1 1 0,-1-1 0,0 1 0,1 0 0,-1-1 0,1 1 0,-1-1 0,1 0 0,-1 1 0,1-1 0,-1 1 0,1-1 0,-1 0 0,1 1 0,0-1 0,-1 0 0,1 0 0,-1 1 0,2-1 0,28-1 0,27-19 0,0-13 0,30-15 0,-78 44 0,0 1 0,0-1 0,0 1 0,0 1 0,0 0 0,1 0 0,15-1 0,-24 3 0,0 0 0,-1 1 0,1-1 0,0 0 0,0 0 0,0 0 0,-1 0 0,1 1 0,0-1 0,-1 0 0,1 1 0,0-1 0,-1 0 0,1 1 0,0-1 0,-1 1 0,1-1 0,-1 1 0,1-1 0,-1 1 0,1 0 0,-1-1 0,1 1 0,-1 0 0,1-1 0,-1 1 0,0 0 0,0-1 0,1 1 0,-1 0 0,0 0 0,0 1 0,1 32 0,2 0 0,-3-34 0,1 1 0,0 0 0,0 0 0,0 0 0,0-1 0,0 1 0,1-1 0,-1 1 0,0-1 0,0 1 0,0-1 0,0 0 0,1 1 0,-1-1 0,0 0 0,0 0 0,1 0 0,-1 0 0,0 0 0,0 0 0,1 0 0,-1 0 0,0-1 0,0 1 0,0 0 0,2-1 0,33-13 0,-9 0 0,68-32 0,-88 43 0,1 0 0,0 1 0,0 0 0,0 0 0,0 1 0,0 0 0,0 0 0,0 1 0,0 0 0,10 1 0,-17 0 0,0-1 0,0 1 0,0 0 0,0-1 0,0 1 0,0 0 0,0-1 0,0 1 0,0 0 0,-1 0 0,1 0 0,0 0 0,0 0 0,-1 0 0,1 0 0,-1 0 0,1 0 0,-1 0 0,1 1 0,-1-1 0,0 0 0,0 0 0,1 0 0,-1 0 0,0 1 0,0 1 0,0 45 0,0-18 0,1-29-7,-1 0 0,1 0 0,0 0-1,-1 0 1,1 0 0,0 0 0,0-1 0,0 1 0,-1 0 0,1-1-1,0 1 1,0 0 0,0-1 0,0 1 0,0-1 0,0 0 0,0 1-1,0-1 1,1 0 0,-1 1 0,0-1 0,0 0 0,0 0 0,0 0-1,0 0 1,0 0 0,0 0 0,1-1 0,-1 1 0,0 0 0,0 0-1,0-1 1,1 0 0,39-12-1661,17-24-8133,-29 13 1654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7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86 18321,'0'0'14030,"12"-3"-13635,-8 2-386,53-18 8,-54 18-17,-1 0 0,1-1-1,0 1 1,0 0 0,-1-1 0,1 0-1,-1 1 1,1-1 0,-1 0 0,0 0-1,0-1 1,0 1 0,0 0 0,0-1-1,0 1 1,-1-1 0,1 1 0,-1-1-1,0 0 1,2-4 0,-3 6 0,0 0 0,0 0 0,-1 1 0,1-1 0,0 0 0,0 1 0,-1-1 0,1 0 0,0 1 0,-1-1 0,1 0 0,-1 1 0,1-1 0,-1 1 0,1-1 0,-1 1 0,1-1 0,-1 1 0,0-1 0,1 1 0,-1-1 0,1 1 0,-1 0 0,0-1 0,0 1 0,1 0 0,-1 0 0,0 0 0,1-1 0,-1 1 0,0 0 0,0 0 0,1 0 0,-1 0 0,0 0 0,0 0 0,-1 1 0,-32 3 0,24-1 0,-1 1 0,1 1 0,0 0 0,0 0 0,0 1 0,1 0 0,0 1 0,-15 13 0,19-16 0,0 0 0,0 1 0,1 0 0,-1 0 0,1 1 0,1-1 0,-1 1 0,1 0 0,-1 0 0,2 0 0,-1 0 0,1 0 0,0 1 0,0-1 0,-1 13 0,3-17 0,0 0 0,0 0 0,1 0 0,-1-1 0,1 1 0,0 0 0,0-1 0,-1 1 0,1 0 0,0-1 0,0 1 0,0-1 0,1 0 0,-1 1 0,0-1 0,1 0 0,-1 0 0,0 1 0,1-1 0,-1 0 0,1-1 0,0 1 0,-1 0 0,1 0 0,0-1 0,-1 1 0,1-1 0,0 1 0,0-1 0,0 0 0,-1 1 0,3-1 0,11 1 0,1 0 0,29-1 0,-27-1 0,28-4-1952,-34 3 557,-1-1 0,0-1 0,0 0 0,0 0 1,-1-1-1,1 0 0,14-12 0,2-3-6506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7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1 14894,'0'0'7351,"-11"0"-4724,9 0-2546,-52 8 2929,52-8-2909,0 0-1,0 1 0,0 0 0,0-1 1,0 1-1,1 0 0,-1 0 1,0 0-1,0 0 0,1 0 1,-1 1-1,1-1 0,-1 0 0,1 1 1,-1-1-1,1 1 0,0-1 1,0 1-1,-1 0 0,1 0 0,1-1 1,-1 1-1,0 0 0,0 0 1,1 0-1,-1 0 0,1 0 1,-1 4-1,2-5-95,-1 0 1,1 0 0,-1 0-1,1 0 1,0-1-1,0 1 1,-1 0-1,1 0 1,0-1-1,0 1 1,0 0 0,0-1-1,0 1 1,0-1-1,0 1 1,0-1-1,0 0 1,0 1 0,0-1-1,0 0 1,0 0-1,0 1 1,2-1-1,32 5-79,-31-5 10,30 4-907,-15-3 41,1 1 0,-1 0 0,0 2 0,0 0 0,19 8 0,-37-12 966,0 0 0,0 1 0,0-1 0,0 0 0,0 1 0,-1-1 0,1 1 0,0-1 0,0 1-1,0-1 1,0 1 0,-1-1 0,1 1 0,0 0 0,0 0 0,-1-1 0,1 1 0,-1 0 0,1 0 0,0 0-1,-1 0 1,0 0 0,1 0 0,-1 0 0,0 0 0,1 0 0,-1-1 0,0 1 0,0 2 0,0-2 97,-1 1 0,0-1 0,1 1 1,-1-1-1,0 1 0,0-1 0,0 0 1,0 1-1,-1-1 0,1 0 0,0 0 1,0 0-1,-1 0 0,1 0 0,-2 1 1,-59 27 2495,61-28-2638,-17 6 249,-1-1 0,0 0 1,0-1-1,0-1 0,-31 2 0,50-6-292,0 0 0,0 0 0,-1 0-1,1 0 1,0 0 0,-1 0 0,1 0 0,0 0-1,0 0 1,-1 0 0,1 0 0,0 0 0,0 0-1,0 0 1,-1-1 0,1 1 0,0 0 0,0 0-1,-1 0 1,1 0 0,0 0 0,0-1 0,0 1-1,0 0 1,-1 0 0,1 0 0,0-1 0,0 1-1,0 0 1,0 0 0,0-1 0,0 1 0,0 0-1,-1 0 1,1-1 0,0 1 0,0 0 0,0 0 0,0-1-1,0 1 1,0 0 0,0 0 0,0-1 0,0 1-1,1 0 1,-1 0 0,0-1 0,0 1 0,0 0-1,0 0 1,0 0 0,0-1 0,0 1 0,0 0-1,1 0 1,-1-1 0,0 1 0,0 0 0,1 0-1,10-16-3269,15-11-2961,7-7-3631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8.4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15214,'0'0'4383,"-8"10"-1025,-4 4-2454,2 0 1,0 1-1,0 0 0,1 0 1,1 1-1,1 1 0,1-1 1,0 1-1,-7 31 0,10-23-827,1 1 0,1-1 0,2 1 0,0-1 0,2 1 0,0-1-1,2 0 1,1 0 0,11 30 0,-18-62-77,0-1 0,1 1 0,0 0 0,0-1 0,1-9 0,1-9 0,-1 4 0,0 15 0,-1 1 0,1-1 0,-1 0 0,-1 0 0,1 1 0,-1-1 0,0 1 0,-1-1 0,1 0 0,-5-9 0,11 41 0,-1-19 0,1-1 0,0-1 0,0 1 0,1-1 0,0 0 0,-1 0 0,1 0 0,0-1 0,1 0 0,-1 0 0,1-1 0,-1 1 0,1-1 0,0-1 0,12 2 0,-4-1 0,-1 0 0,1-1 0,0-1 0,-1 0 0,1-1 0,22-5 0,-30 4 0,0 0 0,-1-1 0,0 0 0,1 0 0,-1-1 0,0 1 0,-1-1 0,1 0 0,-1-1 0,1 0 0,-1 0 0,-1 0 0,1 0 0,-1-1 0,0 1 0,0-1 0,0 0 0,-1 0 0,0-1 0,0 1 0,-1-1 0,0 1 0,0-1 0,1-8 0,-30 45 0,21-18 0,0 1 0,1-1 0,0 1 0,1 0 0,0 1 0,1-1 0,1 0 0,0 1 0,0 17 0,2-29-87,0 0-1,0 0 1,0 0-1,1-1 1,-1 1-1,1 0 1,-1 0-1,1 0 1,0-1-1,-1 1 1,1 0 0,0-1-1,0 1 1,0-1-1,0 1 1,0-1-1,1 1 1,-1-1-1,0 0 1,1 0 0,-1 0-1,1 0 1,-1 0-1,1 0 1,0 0-1,-1 0 1,1 0-1,0-1 1,-1 1-1,1-1 1,0 1 0,0-1-1,0 0 1,0 0-1,-1 1 1,1-1-1,0-1 1,0 1-1,3-1 1,0 1-354,-1 0 0,0-1-1,0 0 1,0 0 0,0 0 0,0 0-1,0-1 1,0 0 0,-1 0 0,1 0-1,0 0 1,-1 0 0,1-1 0,-1 1 0,0-1-1,0 0 1,5-6 0,8-23-9868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8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19859,'0'0'12299,"52"47"-42663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39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310 70 5541,'0'0'11035,"8"-10"-7864,24-33-225,-31 43-2871,-1 0 0,0-1-1,1 1 1,-1 0-1,0 0 1,0-1-1,1 1 1,-1 0-1,0-1 1,0 1-1,0 0 1,1-1-1,-1 1 1,0 0 0,0-1-1,0 1 1,0-1-1,0 1 1,0 0-1,0-1 1,1 1-1,-1-1 1,0 1-1,-1 0 1,1-1-1,0 1 1,0-1-1,0 1 1,0 0 0,0-1-1,0 1 1,0-1-1,-1 1 1,1 0-1,0-1 1,0 1-1,0 0 1,-1-1-1,1 1 1,0 0-1,0-1 1,-1 1 0,1 0-1,0 0 1,-1 0-1,1-1 1,0 1-1,-1 0 1,1 0-1,-1 0 1,1-1-1,0 1 1,-1 0-1,1 0 1,-1 0 0,1 0-1,0 0 1,-1 0-1,1 0 1,-1 0-1,1 0 1,0 0-1,-1 0 1,1 0-1,-1 0 1,1 1-1,-26 2 976,13 2-821,0-1 1,1 2-1,0 0 1,0 0-1,1 1 1,-13 9-1,-65 57 1075,66-53-889,13-12-312,-48 45 330,54-49-416,0 1 0,0 0 0,0 0 0,0 0 0,1 0-1,0 1 1,0-1 0,1 1 0,-4 10 0,6-15-17,-1 0 0,1 0 0,0 0 0,0 0 0,0 1 0,0-1 0,0 0 0,0 0 0,0 0 0,0 0 0,1 0 0,-1 0 0,0 1 0,1-1 0,-1 0 0,0 0 0,1 0 0,0 0 0,-1 0 0,1 0 0,0 0 0,-1-1 0,1 1 0,1 1 0,0 0 0,1-1 0,-1 1 0,1-1 0,-1 1 0,1-1 0,0 0 0,-1 0 0,1 0 0,5 0 0,7 1 0,1 0 0,30-2 0,-33 0 0,31 0-24,15 1-1210,0-2 0,1-3 1,65-13-1,-55-1-7676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0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13357,'0'0'5060,"0"62"-4451,-6-13 896,-1 10 97,2 10-1154,4 4 449,1 0 64,0-6-673,0-9-192,7-11-63,3-11-33,-1-13-1506,0-12-1024,-8-6-1314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0.7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16 293 13164,'-3'-10'2979,"1"4"-2749,0 2-18,0 0 0,1 1 0,0-1 0,-1 0 0,2 0 0,-1 0 0,0 0 0,1 0 0,0 0 0,0 0 0,0 0 0,0 0 0,0 0 0,1 0 0,0 0 0,0 0 0,0 0 0,0 1 0,1-1 0,-1 0 0,1 1 0,0-1 0,0 1 0,1-1 0,-1 1 0,1 0 0,3-3 0,13-9 181,0 1 0,1 1 0,1 1 0,0 1-1,1 1 1,45-15 0,-12 9-148,99-15 1,-132 27-237,126-13 69,-136 16-79,0 1-1,0 0 1,0 1 0,0 0 0,0 1-1,0 1 1,0-1 0,-1 2 0,18 7-1,-26-10 55,-1 0 1,1 1-1,0 0 0,-1-1 0,1 1 1,-1 0-1,0 0 0,0 0 0,0 1 0,0-1 1,0 0-1,0 1 0,0 0 0,-1-1 1,0 1-1,1 0 0,-1 0 0,0-1 1,0 1-1,0 0 0,-1 0 0,1 0 0,-1 0 1,0 0-1,1 0 0,-2 1 0,1-1 1,0 0-1,0 0 0,-1 0 0,0 0 0,1 0 1,-1 0-1,0-1 0,-1 1 0,1 0 1,-2 3-1,-5 8 537,1-1 0,-2 0 0,0-1 0,0 0 0,-22 21 0,-187 163 990,196-172-1580,22-24-11,-1 0 1,1 0-1,0 1 1,0-1-1,-1 0 1,1 0-1,0 1 1,0-1-1,-1 1 1,1-1-1,0 0 1,0 1-1,0-1 0,0 0 1,-1 1-1,1-1 1,0 1-1,0-1 1,0 0-1,0 1 1,0-1-1,0 1 1,0-1-1,0 0 1,0 1-1,0-1 1,0 1-1,1-1 0,-1 0 1,0 1-1,0-1 1,0 1-1,0-1 1,1 0-1,-1 1 1,0-1-1,1 1 1,1-1-235,1 1 1,-1 0 0,1-1 0,-1 0-1,1 1 1,-1-1 0,1 0 0,0 0-1,-1 0 1,1-1 0,-1 1 0,1-1-1,-1 1 1,1-1 0,-1 0 0,1 0-1,-1 0 1,3-2 0,51-28-5748,-44 23 3727,45-26-8075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1.1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18417,'-4'14'2824,"-14"34"-482,2-9-73,2 0 1,2 1-1,-13 76 0,25-115-2265,0 0-1,-1 0 0,1 0 0,0 0 1,0 1-1,0-1 0,0 0 0,0 0 1,0 0-1,0 0 0,0 0 0,0 0 1,1 0-1,-1 0 0,0 0 0,1 0 1,-1 0-1,1 0 0,-1 0 0,1 0 1,-1-1-1,1 1 0,0 0 0,-1 0 1,1 0-1,0-1 0,0 1 0,-1 0 1,1-1-1,0 1 0,0-1 0,0 1 1,0-1-1,0 1 0,0-1 0,0 1 1,0-1-1,0 0 0,0 0 0,1 1 1,1-2-6,-1 1 1,0-1-1,0 1 1,0-1 0,0 0-1,1 1 1,-1-1-1,0 0 1,0-1 0,-1 1-1,1 0 1,0 0-1,0-1 1,0 1 0,-1-1-1,1 0 1,-1 1-1,2-3 1,3-6 1,-1-1 0,0 1 0,0-1 0,-1 0 0,-1 0 0,0 0 0,0 0 0,-1-1 0,0 1 0,-1-1 0,-1 1 0,0-1 0,0 0 0,-1 1 0,-1-1 0,0 1 0,0 0 0,-1-1 0,-1 1 0,1 0 0,-2 1 0,-10-19 0,15 28 0,-1 0 0,1 0 0,-1 0 0,1 0 0,-1 0 0,1 0 0,-1 0 0,0 1 0,0-1 0,1 0 0,-1 0 0,0 1 0,0-1 0,0 1 0,0-1 0,0 1 0,0-1 0,0 1 0,0-1 0,0 1 0,0 0 0,-2-1 0,2 2 0,1-1 0,-1 0 0,1 1 0,-1-1 0,1 1 0,-1-1 0,1 1 0,-1-1 0,1 1 0,-1 0 0,1-1 0,0 1 0,-1-1 0,1 1 0,0 0 0,-1 0 0,1-1 0,0 1 0,0 0 0,0-1 0,0 1 0,0 0 0,-1 0 0,2 0 0,-2 2 0,1 0 0,0-1 0,0 1 0,0 0 0,1 0 0,-1-1 0,1 1 0,-1 0 0,1-1 0,0 1 0,0-1 0,0 1 0,0-1 0,1 1 0,-1-1 0,1 0 0,-1 1 0,1-1 0,2 2 0,1-1-354,0-1-1,0 1 1,0-1 0,0 0-1,0 0 1,1-1 0,-1 1-1,7 0 1,0-1-1354,0 0 0,-1-1 0,1 0 0,0 0 0,19-5 0,3-6-7693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1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6887,'0'0'4244,"-9"11"-283,-9 10-2314,-53 68 5674,65-81-6739,1 0 0,0 0 0,0 1 0,1-1-1,0 1 1,0 0 0,1 0 0,1 0 0,-4 18 0,6-27-571,0 1 0,0 0 0,0 0 0,0 0 0,0 0 1,0 0-1,0 0 0,0 0 0,1-1 0,-1 1 0,0 0 0,1 0 0,-1 0 0,0 0 0,1-1 0,-1 1 1,1 0-1,-1 0 0,1-1 0,-1 1 0,1 0 0,0-1 0,-1 1 0,1-1 0,0 1 0,0-1 1,0 1-1,1 0 7,0 0 0,1-1-1,-1 1 1,0-1 0,0 0 0,0 0 0,0 0 0,0 0 0,0 0 0,0 0 0,4-1 0,-1 0 13,1-1 0,0 1 0,0-1 0,-1 0 0,1-1 0,-1 0 0,10-6 0,-8 3-10,-1-1-1,0 1 1,0-1-1,0 0 1,-1-1-1,-1 0 1,1 1-1,-1-2 1,4-9-1,-6 12 103,0 0 0,0 0 0,0 0 0,-1 0 0,0 0 0,-1 0 0,1-1 0,-1 1 0,0 0 0,0-1 0,-1 1 0,0 0 0,0 0 0,-3-8 0,3 12-122,-1-1 0,1 1 1,-1 0-1,0 0 0,0 0 0,0 0 1,0 0-1,0 0 0,0 0 1,0 1-1,-1-1 0,1 1 0,0-1 1,-1 1-1,0 0 0,1 0 0,-1 0 1,1 1-1,-1-1 0,0 0 0,0 1 1,1 0-1,-1 0 0,0 0 0,0 0 1,0 0-1,1 0 0,-1 1 0,0-1 1,0 1-1,1 0 0,-1 0 0,1 0 1,-1 0-1,1 0 0,-1 1 0,1-1 1,0 1-1,-1-1 0,1 1 0,0 0 1,0 0-1,0 0 0,0 0 0,1 0 1,-1 1-1,1-1 0,-1 0 0,1 1 1,-2 2-1,3-3-119,-1 0-1,0 0 1,0 0-1,1 0 1,0 0-1,-1 0 1,1 0 0,0 0-1,0 0 1,0 0-1,0 0 1,0 0-1,0 0 1,1 0-1,-1 0 1,1 0 0,-1 0-1,1 0 1,0 0-1,0 0 1,-1 0-1,1 0 1,1-1 0,-1 1-1,0 0 1,0-1-1,1 1 1,-1-1-1,1 1 1,-1-1-1,1 0 1,0 0 0,-1 1-1,4 0 1,3 1-807,1-1 1,-1 0-1,0 0 1,1-1-1,-1 0 0,1-1 1,10 0-1,31 0-6623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1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212 145 13100,'-11'4'6316,"-11"6"-4541,0 0 1,2 2-1,-30 20 1,43-27-1400,0 0 0,0 1 0,0 0 0,1 0 0,-1 0 0,2 1 0,-1 0 0,1 0 0,0 0 0,0 1 0,1 0 0,0 0 0,1 0 0,-5 13 0,8-20-365,0 1 0,-1 0 0,1 0 0,0 0 0,0 0 0,0-1 0,1 1 0,-1 0 0,0 0 0,1 0 0,-1-1 0,1 1 0,0 0 0,-1-1 0,1 1 0,0 0 0,0-1 0,0 1 0,0-1 0,0 1 0,0-1 0,1 0 0,-1 0 0,0 1 0,1-1 0,-1 0 0,1 0 0,-1 0 0,1 0 0,-1 0 0,1-1 0,0 1 0,0 0 0,-1-1 0,1 0 0,0 1 0,0-1 0,-1 0 0,1 0 0,3 0-1,5 1-33,0 0 0,-1-1 0,1-1 0,0 0 0,0 0 0,13-3 0,-11 0-47,1-1 1,-1 0 0,0 0-1,-1-1 1,1-1-1,-1 0 1,-1 0 0,1-1-1,-1-1 1,0 0-1,-1 0 1,0 0 0,-1-1-1,0-1 1,11-18 0,-10 13 128,0 0 1,-1-1 0,-1-1-1,0 1 1,-2-1 0,0 0-1,-1 0 1,0 0 0,-2-1-1,1-24 1,-3 42-53,0 1 0,1-1 0,-1 1 0,0 0 0,0-1 0,0 1 0,0-1 1,0 1-1,0 0 0,0-1 0,0 1 0,0-1 0,0 1 0,0-1 0,0 1 0,0 0 0,0-1 0,0 1 0,0-1 0,-1 1 0,1 0 1,0-1-1,0 1 0,0 0 0,-1-1 0,1 1 0,0-1 0,0 1 0,-1 0 0,1 0 0,0-1 0,-1 1 0,1 0 0,0 0 1,-1-1-1,1 1 0,0 0 0,-1 0 0,1 0 0,-1-1 0,1 1 0,0 0 0,-1 0 0,1 0 0,-1 0 0,1 0 0,-1 0 0,1 0 1,0 0-1,-1 0 0,1 0 0,-1 0 0,1 0 0,-1 1 0,1-1 0,0 0 0,-1 0 0,1 0 0,0 0 0,-1 1 0,1-1 1,0 0-1,-1 0 0,1 1 0,0-1 0,-1 0 0,1 1 0,0-1 0,-1 1 0,-21 23 272,13-10-279,0 1 0,0 0 0,2 0 0,0 1 0,1 0 0,0 0 0,1 1 0,1-1 0,1 1 0,0 0 0,1 0 0,1 34 0,1-48 0,1 0 0,-1-1 0,1 1 0,0-1 0,0 1 0,0-1 0,0 1 0,0-1 0,0 1 0,1-1 0,-1 0 0,1 0 0,0 0 0,0 0 0,-1 0 0,1 0 0,0 0 0,1 0 0,-1-1 0,0 1 0,0-1 0,1 0 0,-1 0 0,1 0 0,-1 0 0,1 0 0,-1 0 0,1 0 0,0-1 0,-1 0 0,1 1 0,0-1 0,-1 0 0,1 0 0,0 0 0,-1-1 0,4 0 0,2 0 0,0 0 0,0 0 0,0-1 0,0 0 0,0-1 0,-1 1 0,1-2 0,-1 1 0,0-1 0,0 0 0,10-7 0,-10 4 0,0-1 0,0 1 0,-1-1 0,0 0 0,0-1 0,-1 1 0,0-1 0,0 0 0,-1 0 0,3-13 0,-11 123 0,4-100 0,0 0 0,0 0 0,0-1 0,0 1 0,0 0 0,1 0 0,-1 0 0,0-1 0,0 1 0,1 0 0,-1 0 0,0-1 0,1 1 0,-1 0 0,1 0 0,-1-1 0,1 1 0,-1 0 0,1-1 0,-1 1 0,1-1 0,0 1 0,-1-1 0,1 1 0,0-1 0,0 1 0,-1-1 0,2 1 0,28 0 0,-23-3 0,0 1 0,1-1 0,-1-1 0,0 1 0,0-1 0,7-5 0,3-3 0,-1-2 0,-1 0 0,0 0 0,-1-2 0,0 1 0,-1-2 0,-1 0 0,13-22 0,-25 38 0,0 0 0,0 1 0,0-1 0,0 0 0,0 0 0,0 0 0,0 0 0,0 0 0,0 0 0,0 0 0,0 0 0,0 0 0,1 1 0,-1-1 0,0 0 0,0 0 0,0 0 0,0 0 0,0 0 0,0 0 0,0 0 0,0 0 0,0 0 0,1 0 0,-1 0 0,0 0 0,0 0 0,0 0 0,0 0 0,0 0 0,0 0 0,0 0 0,0 0 0,1 0 0,-1 0 0,0 0 0,0 0 0,0 0 0,0 0 0,0 0 0,0 0 0,0 0 0,1 0 0,-1 0 0,0 0 0,0 0 0,0 0 0,0 0 0,0 0 0,0 0 0,0-1 0,0 1 0,0 0 0,0 0 0,0 0 0,0 0 0,1 0 0,-1 0 0,0 0 0,0 0 0,0 0 0,0-1 0,0 1 0,0 0 0,0 0 0,0 0 0,0 0 0,2 15 0,-3 34 0,0-32 0,1-11 2,0-1 1,0 1-1,0-1 1,1 0-1,0 1 1,0-1-1,0 0 0,1 0 1,-1 0-1,4 7 1,-3-10-10,0 0 1,0 0 0,0 0-1,0 0 1,0 0 0,1 0-1,-1 0 1,1-1-1,-1 1 1,1-1 0,-1 0-1,1 0 1,0 0 0,0 0-1,-1 0 1,1 0 0,0-1-1,0 0 1,0 1 0,6-1-1,50-4-3606,-51 2 1876,0 0 0,0-1 0,0 0 1,0 0-1,8-5 0,25-17-13366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2.2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1 17360,'0'0'4431,"-9"1"-550,-14 3-2417,1 1 0,-30 11 0,42-13-1193,0 1-1,1 0 0,0 0 0,-1 1 1,2 0-1,-1 1 0,1-1 0,0 2 1,-8 7-1,15-14-270,0 1 0,1 0 0,-1 0 1,0-1-1,1 1 0,-1 0 0,1 0 0,-1 0 0,1 0 0,0-1 1,-1 1-1,1 0 0,0 0 0,0 0 0,-1 0 0,1 0 0,0 0 1,0 0-1,0 0 0,0 0 0,0 0 0,1 0 0,-1 0 0,0-1 1,0 1-1,1 0 0,-1 0 0,0 0 0,1 1 0,1 0 1,0 0-1,0 0 1,0 0-1,0 0 1,0-1-1,0 1 0,0-1 1,1 1-1,-1-1 1,5 2-1,9 2-11,-1 0 0,29 4-1,-38-8 0,22 4-1245,1-1 1,37 0 0,-53-4-551,0-1 1,0 0-1,-1-1 1,18-4-1,9-10-4828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2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 18033,'0'0'5050,"-4"11"-3256,-9 33-922,2-1 0,2 1 1,1 1-1,-1 46 0,8-74-636,0 0-1,2 1 0,0-1 0,0 0 1,2 0-1,0 0 0,1 0 0,1 0 1,0-1-1,1 1 0,1-1 0,0-1 1,2 1-1,11 16 0,-18-30-243,-1 0 1,1 0-1,-1 0 1,1 0-1,-1-1 0,1 1 1,0-1-1,0 1 1,0-1-1,0 0 1,0 0-1,0 0 0,0 0 1,0 0-1,1 0 1,-1-1-1,0 1 0,5 0 1,-7-1-51,1 0 0,-1 0 0,0-1 0,0 1 0,1 0 0,-1 0 0,0 0 0,1-1 0,-1 1 0,0 0 0,0 0 0,0-1 0,1 1 0,-1 0 0,0 0 0,0-1 0,0 1 0,0 0 0,1-1 0,-1 1 0,0 0 0,0-1 0,0 1 0,0 0 0,0-1 0,0 1 0,0 0 0,0-1 0,0 1 0,0 0 0,0-1 0,0 1 0,0 0 0,0-1 0,-1 1 0,1 0 0,0-1 0,0 1 0,-6-16-1134,-2 6 849,-2 0 1,1 0-1,-1 1 0,-1 0 0,0 1 1,0 0-1,-23-12 0,5 3 266,-150-91 2951,121 75 594,51 25-3400,13 4-44,24 3-36,-22 1 7,96-3 17,257-21-2789,-313 14-5290,-9-5-6629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0:48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1461 612 9705,'-298'77'6828,"-4"-12"-5600,281-61-1164,0 2 1,1 1 0,-1 0-1,1 1 1,1 1 0,0 1-1,0 1 1,1 1-1,0 0 1,1 1 0,1 1-1,0 1 1,1 0 0,0 1-1,1 1 1,1 0-1,1 1 1,-11 19 0,0 3-16,1 1 0,2 1 0,2 1 0,2 0 0,-15 62 0,25-78 3,2 0 0,0 0 0,2 1 0,1-1 0,1 1-1,1-1 1,2 1 0,1-1 0,1 0 0,11 37-1,0-16-42,2-1-1,2 0 0,3-1 1,1-1-1,2-2 1,2 0-1,2-2 0,1-1 1,3-2-1,1-1 0,1-1 1,2-2-1,2-2 0,1-2 1,50 29-1,-4-15 82,2-4-1,1-4 1,2-4 0,108 23-1,-24-19 136,240 19-1,-163-40-39,291-21-1,253-62 210,-680 51-319,-1-5 0,-1-5-1,-1-5 1,-1-5 0,-2-5 0,-3-5-1,-1-5 1,179-117 0,-232 132-42,-1-3 1,-3-2 0,79-84 0,-68 54 18,-3-2 1,49-81 0,-67 92 0,47-102-1,-76 139-135,-1 0-1,-1-1 1,-1-1 0,-2 1 0,0-1 0,-2 0 0,0-33 0,-4 40 98,-1 0-1,-1 0 1,0 1 0,-2-1 0,0 1-1,-2 0 1,0 0 0,-1 0 0,-1 1-1,-1 0 1,-1 1 0,0 0 0,-1 0-1,-1 1 1,-1 1 0,-21-22 0,1 5 158,-2 0 0,-1 2 0,-1 2 0,-2 1 0,-50-26 0,-220-96 828,121 73-713,-4 9 1,-3 8-1,-2 9 0,-2 8 0,-2 9 1,-1 9-1,-229 1 0,150 23-219,-348 44-1,434-16-281,2 9 0,-309 99 0,334-73-1378,4 7-1,2 8 0,4 6 0,-203 143 0,132-65-3400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1:03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888 347 7175,'-13'-7'341,"-16"-9"396,-2 1-1,0 2 0,0 1 0,-1 1 0,0 2 0,-1 1 0,0 1 0,-49-2 0,60 10-455,0 1-1,0 1 0,0 2 0,0 0 1,0 1-1,1 1 0,0 1 0,1 0 1,0 2-1,0 1 0,1 0 0,0 1 1,1 1-1,-31 29 0,30-24-96,1 0 0,1 1-1,1 1 1,1 0 0,0 1 0,2 1 0,0 0-1,2 1 1,0 0 0,2 1 0,0 0 0,-9 47-1,7 27-120,4-1 0,7 109 0,1-89-27,0-31 113,3 1 1,20 116 0,-17-167-69,1-1-1,3 1 1,0-2-1,3 1 1,0-2-1,2 0 1,2 0-1,27 37 1,-15-30-66,3-1 0,1-2 0,1-1 0,3-2-1,0-1 1,2-2 0,1-2 0,2-2 0,1-1 0,0-3 0,2-1 0,1-3 0,0-1-1,1-3 1,1-2 0,1-2 0,-1-2 0,99 5 0,-10-15 20,180-25-1,-244 18-29,0 3-1,0 4 1,1 2 0,-1 4-1,0 3 1,117 28-1,-127-19 9,15 5-2,161 22 1,-215-42-7,1-1 1,-1-1-1,1-1 1,-1-1-1,0-1 1,0-1-1,0-1 1,0-2-1,-1 0 1,41-20-1,311-199 151,-229 131-119,-110 72-23,-2-1 1,55-48 0,-78 60-5,0-1-1,-1 0 1,0-1-1,-1 1 0,0-2 1,-1 0-1,-1 0 1,-1 0-1,9-27 0,-2-4 245,-3-1 0,-1-1 0,-3 0 0,-2 0 0,-2-1 0,-5-79 0,-3 96-180,-2 1-1,-1-1 1,-1 2 0,-2-1-1,0 1 1,-3 1 0,0 0-1,-2 1 1,-20-28 0,18 31-71,-1 1-1,-1 0 1,-1 2 0,-28-23 0,-99-69 219,43 37 743,-87-90-176,27 20-612,79 79-61,-165-100 1,191 135-106,-2 2 0,0 4 0,-132-40 1,93 44 43,-1 4 0,-147-9-1,-209 24 97,-188 67-258,622-59-87,-89 17-1692,105-19 1390,-1 1-1,0 0 1,1 0 0,-1 1 0,1 0 0,0 1 0,0 0 0,1 0 0,-12 11 0,2 7-6012,12 1-5813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1:14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9897 542 11082,'-8'0'2141,"7"0"-2130,-6 0 226,0 1 0,0-1 0,0-1-1,0 0 1,0 0 0,0 0 0,0 0 0,0-1 0,1 0 0,-1-1 0,1 0 0,-1 0-1,1 0 1,0-1 0,-9-6 0,1-1-140,0 1-1,-1 0 0,0 1 1,-1 1-1,0 1 1,0 0-1,-27-8 1,-127-21 81,129 28-178,-114-15 1507,-252-7 0,-161 36 171,157 2-1570,-227-28-12,4-17 550,-177-17 309,200-19-864,-330-27 101,658 79-171,-396-19 132,461 37-107,-244 28 1,-147 56 10,128-14-23,340-49-1,1 6 1,1 7 0,-137 49 0,212-57-17,1 2 1,0 4-1,3 2 1,0 3 0,2 2-1,2 3 1,1 2 0,-67 67-1,101-85-6,1 0-1,1 2 1,1 0 0,2 1-1,0 0 1,2 1-1,1 1 1,1 1-1,-9 32 1,10-24 0,3 1 1,1 0 0,2 1-1,1-1 1,2 1 0,6 69-1,-2-90-13,1-1 0,1 1-1,0-1 1,1-1 0,1 1 0,0 0-1,1-1 1,1-1 0,1 1-1,11 15 1,-4-10-6,1-1 0,1 0 1,0-2-1,2 0 0,0-1 0,25 17 0,6-3-5,2-2-1,0-3 1,2-1 0,1-3-1,73 18 1,0-8 5,251 29 0,138-32-8,323-25 1,69 3-2,541 2 17,-456-8 0,-402 24 16,-11 0 0,425-69 11,-477-9-21,224-26-7,-204-6 16,-441 61-8,-2-4 1,206-85-1,-276 96-6,0-1 0,-2-3-1,0 0 1,-1-2 0,42-38-1,-63 49 11,-2 0 0,1-1 0,-2 0 0,0-1 0,0 0 0,12-27 0,-17 31 11,-1-1-1,0 0 1,-1 1 0,-1-1 0,1-1-1,-2 1 1,1 0 0,-2 0 0,1-1 0,-2 1-1,-1-13 1,0 16 58,0-1 0,-1 0-1,0 1 1,-1 0 0,1 0 0,-2 0-1,1 0 1,-1 0 0,0 1 0,-1 0-1,1 0 1,-1 0 0,-1 1 0,0 0-1,1 0 1,-2 1 0,1 0 0,-12-7-1,-15-6 37,-1 0 1,-68-22-1,102 40-117,-356-119 77,-115-41-1246,214 49-1777,3-10-3978,253 120 6835,-132-64-6278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1:24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18 424 6438,'-2'-1'223,"1"-1"0,-1 1 0,1-1 0,-1 0 0,1 0 0,0 0 0,0 0 0,0 0 0,0 0 0,0 0 0,0 0 0,1 0 0,-1 0 0,1 0 0,-1 0 0,1-1 0,0 1 0,0 0 0,0 0 0,0-1 0,0 1 0,0 0 0,1 0 0,-1-1 0,1-1 0,1 2-91,0 0 0,0 0 0,0 0 0,0 0 0,1 0 1,-1 0-1,0 1 0,1-1 0,-1 1 0,1 0 0,0 0 0,-1 0 1,1 0-1,0 0 0,-1 0 0,6 0 0,15-1 338,0 0 0,0 1 1,36 4-1,-57-3-396,451 37 3219,311 19-1968,-638-50-1121,501 16 179,-573-22-368,1005-21 440,-586 12 142,-458 9-472,0 0 0,0 1 0,0 1 0,0 1-1,-1 0 1,1 1 0,19 8 0,-34-12 371,-5 0-872,1 0 0,-1-1 0,0 1 0,1-1 0,-1 0 0,0-1 0,1 1 0,0-1 0,-1 1 0,1-1 0,0-1 1,0 1-1,0 0 0,0-1 0,0 0 0,1 0 0,-5-5 0,2 2-329,1-1 1,0-1-1,0 1 1,1-1-1,0 0 0,0 0 1,0 0-1,-3-15 1,1-1-259,2 0 0,1-1-1,0 1 1,2-1 0,3-46 0,-1 59 751,1 1 1,0 0-1,1 0 1,0 0-1,1 0 1,0 1-1,8-16 1,16-17-403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4:43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79 13581,'0'0'881,"15"1"-614,356-16 3240,613-49-907,-2 79-1314,-845-15-1224,1136 38 186,-582 45 468,365 24 73,40-107-536,-172-4-68,-383 4 332,-3-41 493,97-50-1080,-488 68-2196,-55 2-2658,-12-5-5742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4:56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74 11435,'0'0'7132,"11"-2"-6652,28-4-25,1 2 0,70 1-1,95 15 550,-32-1-558,721-17 354,1-43 1991,-673 35-1786,845 2 693,-720 45-1325,-226-18 156,-115-12-2669,-17-9-3290,-9-11-2925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4:57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0 104 11883,'11'-1'342,"171"-19"1801,14-3 865,181 5 273,115-6-49,-225 15-1491,-231 15-1844,-7 0-2127,-27-6 1562,1 0 1,-1 0 0,1 0-1,-1 0 1,1 0 0,-1-1 0,1 0-1,-1 1 1,0-1 0,4-1-1,16-13-11733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4:58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6 8200,'0'0'1756,"-10"0"-523,-20 0-677,-3 0 1824,23 0 4395,39-3-6034,1 1 0,-1 1 1,1 2-1,40 6 0,21 0-144,177-6 654,-124-2-832,-144 1-498,0 0-1,1 0 1,-1 0-1,0 0 0,1 0 1,-1 1-1,1-1 0,-1 0 1,0 0-1,1 0 0,-1 1 1,0-1-1,0 0 1,1 0-1,-1 1 0,0-1 1,0 0-1,1 1 0,-1-1 1,0 0-1,0 1 1,0-1-1,1 0 0,-1 1 1,0-1-1,0 0 0,0 1 1,0-1-1,0 1 1,0-1-1,0 0 0,0 1 1,0-1-1,0 0 0,0 1 1,0 0-165,0-1 0,0 1 0,0-1 0,0 1 0,0-1 0,0 1 0,0-1 0,0 1 0,-1-1 0,1 0 0,0 1 0,0-1 0,0 1 0,-1-1 0,1 1 0,0-1 0,0 0 0,-1 1 0,1-1 0,0 0 0,-1 1 1,1-1-1,0 0 0,-1 0 0,1 1 0,0-1 0,-1 0 0,1 0 0,-1 1 0,-6-1-11607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5:00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0 183 5157,'0'0'11734,"5"0"-10192,56-16-499,1 4 0,84-8 0,129 6-612,-53 4-414,107-14 58,529-34 966,155 29-107,-300 59-424,-364-10-454,62-7-6,156 9 28,151 52 536,-469-61-393,-165-11-185,135 18 1,-219-20-70,-1 0 1,1 0-1,0 1 1,-1-1-1,1 0 1,0 0-1,-1 0 1,1 0 0,0 1-1,-1-1 1,1 0-1,0 0 1,0 1-1,-1-1 1,1 0-1,0 0 1,0 1-1,-1-1 1,1 0 0,0 1-1,0-1 1,0 0-1,0 1 1,0-1-1,-1 0 1,1 1-1,0-1 1,0 1-1,0-1 1,0 0-1,0 1 1,0-1 0,0 0-1,0 1 1,0-1-1,0 0 1,1 1-1,-1-1 1,0 0-1,0 1 1,0-1-1,0 0 1,0 1 0,1-1-1,-1 0 1,0 1-1,0-1 1,1 0-1,-1 1 1,0-1-1,0 0 1,1 0-1,-1 0 1,0 1 0,1-1-1,-1 0 1,0 0-1,1 0 1,-1 0-1,0 1 1,1-1-1,-1 0 1,0 0-1,1 0 1,-1 0 0,0 0-1,1 0 1,0 0-1,-27 14-5030,10-10-1253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5:06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1 365 5477,'0'0'3545,"10"-8"-3027,-4 3-428,0 1-1,0 0 1,0 0 0,0 0 0,1 1 0,-1 0-1,1 1 1,0-1 0,0 1 0,0 0 0,0 1-1,0 0 1,0 0 0,0 0 0,1 1 0,10 1-1,65 12 271,-42-5-155,52 2-1,232-16 957,55 2 689,-248 8-1571,1-6 1,155-22-1,373-11 757,-18 16-679,-498 11-64,183-34-1,-125 12 1056,1032-71-1044,-510 47-240,-533 35-59,308 11-1,-301 10-7,35 11 600,-128-4-1850,-8-5-5357,-109-6 2740,-2-10-2232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5:13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19 1057,'-24'6'73,"10"-2"34,0-1 0,1 0 1,-27 1-1,40-4 395,1-30 4382,1 22 1960,113 13-5150,115 20-1,12 2-1701,318 27 691,-360-32-501,469 15 598,2-39 816,-38-37-828,-37 0-485,-460 35-235,205 22 0,-297-14-18,57-1-1,-136 4-2410,-1 0-3603,16-7-2077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5:29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3601 480 256,'-1'0'151,"0"-1"0,0 0-1,0 1 1,0-1-1,0 1 1,0-1 0,0 1-1,-1 0 1,1 0 0,0-1-1,0 1 1,0 0 0,-1 0-1,1 0 1,-2 0-1,-7-3 734,6-11 2794,1-3-1035,1-1-1,0-35 1,1 52-2630,1-1 1,-1 1 0,0 0 0,1-1 0,-1 1-1,0 0 1,0 0 0,0 0 0,1-1-1,-1 1 1,-1 0 0,1 0 0,0 0 0,0 1-1,0-1 1,0 0 0,-1 0 0,1 1 0,-2-2-1,-35-15 52,24 12-32,-52-28 147,27 13 386,0 2 0,-2 1 1,1 2-1,-59-13 0,-326-34-453,79 15-87,-234-29 33,486 69-67,0 4 1,-1 5-1,1 3 1,-131 25-1,-697 144 14,889-169 1,-85 19 7,107-21-20,0 0 1,0 1 0,0 1-1,0 0 1,1 0 0,0 1 0,0 1-1,-8 7 1,14-12 9,1 1-1,1 0 1,-1 1-1,0-1 1,1 0-1,0 1 1,0 0-1,0-1 1,0 1-1,0 0 1,1 0-1,-1 0 1,1 0-1,0 0 1,1 0-1,-1 0 1,1 0-1,-1 1 1,1-1-1,0 0 1,1 0-1,-1 0 1,1 0-1,0 0 1,0 1-1,0-1 1,1 0-1,2 5 1,5 11 30,2 0 1,0-1 0,1-1-1,19 22 1,-8-8-32,4 6 26,63 68-1,-74-91-17,1 0 0,0-1 0,0-1 0,1-1-1,1 0 1,31 13 0,17 2 25,1-3-1,82 18 1,146 16 48,-171-35-51,436 67 70,7-52 1449,-390-43-664,0-8-1,0-8 1,284-70-1,-185 11-436,-239 66-411,-1-1-1,-1-1 1,-1-3 0,0 0-1,37-30 1,-63 43-24,-2-1 0,1 0 0,-1-1 1,1 1-1,-2-1 0,0-1 0,0 1 0,0-1 1,-1 0-1,6-15 0,-9 20-12,-1 0 1,0 1-1,0-1 0,0 0 1,-1 0-1,1-1 1,-1 1-1,0 0 0,0 0 1,0 0-1,-1 0 1,1 0-1,-1 0 0,0 0 1,0 0-1,-1 0 0,1 0 1,-1 1-1,1-1 1,-1 0-1,-1 1 0,1 0 1,0-1-1,-1 1 1,0 0-1,1 0 0,-1 0 1,0 1-1,-5-4 0,-6-4-8,-2 1-1,1 1 1,-1 0-1,0 1 1,-1 0-1,0 1 1,0 2-1,0-1 0,-1 2 1,-23-2-1,-27 0-684,-90 5-1,122 1-5,-115 7-3217,52-3-1614,-22-1-8045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5:54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50 8648,'0'0'63,"0"0"-1,0 0 1,1 0-1,-1 0 1,0 0-1,0 0 1,0-1-1,0 1 1,0 0-1,0 0 1,0 0-1,0 0 1,0 0-1,0 0 1,0 0-1,0 0 0,0-1 1,0 1-1,0 0 1,0 0-1,0 0 1,0 0-1,0 0 1,0 0-1,0 0 1,0-1-1,0 1 1,0 0-1,0 0 1,0 0-1,0 0 1,0 0-1,0 0 1,0 0-1,0 0 1,0 0-1,0-1 1,0 1-1,0 0 1,-1 0-1,1 0 1,0 0-1,0 0 1,0 0-1,0 0 1,0 0-1,0 0 1,0 0-1,0 0 1,0 0-1,-1 0 1,1 0-1,0 0 1,0 0-1,0 0 1,0 0-1,0 0 1,0 0-1,0 0 0,-1 0 1,1 0-1,0 0 1,0 0-1,0 0 1,0 0-1,0 0 1,0 0-1,0 0 1,-1 0-1,13-10 825,17-6-1050,-15 11 308,0 1-1,0 1 1,0 0-1,1 1 0,-1 1 1,0 0-1,1 1 1,15 1-1,17 4 889,53 14 0,-55-9-861,53 4 1,368-21 3021,-201-5-2481,243 6 924,359-7-610,413 9-744,-576 39-214,160 5 49,840-19 1878,-1613-21-1716,0-4-1,-1-4 1,0-4-1,-1-4 0,111-34 1,-167 38-120,-31 12-470,-13 0-5450,-4 0-294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6:06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200 139 14990,'0'0'32,"-73"8"-32,30-9 0,9-11-576,12-9-1538,11-11-1282,3-5-1376,0-6 1281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6:06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7495,'0'0'-480,"93"1"-513,-52-26-3043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6:33.5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187 286 5990,'-9'-3'822,"-112"-27"-692,92 26 2783,1 2 3402,47 22-4345,-4-12-1644,1-1 0,1 0-1,-1-1 1,1-1 0,0-1 0,0 0 0,26 1 0,128 0 806,-118-6-819,447-38 585,-141 3-488,713 51 803,-918-7-1028,476 4 1269,413 35-105,-687-18-511,-349-29-1174,-17-8-5343,-3-15 2219,10 17 1655,-18-47-5331,9-10 3462,10 48 3680,1 1 0,1-1 1,0 0-1,0 0 0,2 1 1,0-1-1,0 0 0,2 1 1,0 0-1,9-22 0,-4 19-5083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7:02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7239,'0'0'8760,"14"0"-7495,225-11 444,-1-1-1149,1098 25 1215,-364 2-731,281-34 72,-1132 18-396,-143 17-907,18-15-542,1 0 0,-1 0 0,0-1 0,0 0 0,0 0 0,0 0 0,0 0 0,-5-1 1,-11-7-7680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39:11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0 350 5701,'68'-18'5869,"79"-13"0,183-5-2906,-223 26-1995,1294-69 1431,3 64-261,-669 27-1315,2-1-226,-457-8 407,361 48-1,-619-47-910,-13-2-52,0 0 1,0-1 0,0 0 0,0-1 0,0 1 0,0-2 0,17-2 0,-26 3-38,0 0 0,1 0 0,-1 0 0,0 0 1,1 0-1,-1 0 0,0 0 0,0-1 1,1 1-1,-1 0 0,0 0 0,0 0 1,0-1-1,1 1 0,-1 0 0,0 0 1,0-1-1,0 1 0,0 0 0,0 0 1,1-1-1,-1 1 0,0 0 0,0 0 1,0-1-1,0 1 0,0 0 0,0-1 1,0 1-1,0 0 0,0-1 0,0 1 0,0 0 1,0 0-1,0-1 0,0 1 0,0 0 1,0-1-1,-1 1 0,1 0 0,0 0 1,0-1-1,0 1 0,0 0 0,0 0 1,-1-1-1,1 1 0,0 0 0,0 0 1,-1 0-1,1-1 0,0 1 0,0 0 1,0 0-1,-1 0 0,1 0 0,-1 0 1,-15-12-22,-63-11-1655,48 15-3248,-46-17 1,70 22 4104,0 0 0,0-1 0,1 1 0,-1-1 0,1-1 1,0 1-1,0-1 0,0 0 0,1 0 0,0-1 0,-8-10 1,2-8-1034,11 22 1782,0 1-1,0 0 1,-1-1-1,1 1 1,-1 0-1,1-1 0,-1 1 1,1 0-1,-1 0 1,0-1-1,0 1 1,1 0-1,-1 0 1,0 0-1,0 0 0,0 0 1,0 0-1,0 0 1,-1 1-1,1-1 1,0 0-1,0 1 0,0-1 1,-1 0-1,1 1 1,0 0-1,-1-1 1,1 1-1,0 0 1,-1 0-1,-2-1 0,-12-1-277,-1 1 68,0-1 0,0-1-1,1-1 1,-1 0 0,-23-10 0,6-5-45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0:44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0 203 9545,'4'-6'3714,"9"-1"-3782,124-10 4362,69 3-2330,81-10 1120,370-31-1141,-127 55-1216,-382 7-135,273-19 1,-304 4-337,0 6 0,1 4 0,172 27 1,-63-11-224,-160-16-26,0 3 0,0 2 1,0 4-1,83 25 0,-148-36-5,0 0 0,0 1 0,0-1-1,0 1 1,0-1 0,1 1 0,-2 0 0,1 0 0,0 0-1,0 0 1,0 0 0,0 1 0,-1-1 0,1 1 0,0-1 0,-1 1-1,1-1 1,-1 1 0,0 0 0,0 0 0,0-1 0,1 1-1,-2 0 1,1 0 0,1 4 0,-47-5 329,-866-7-203,295-27-123,607 32-5,-7 1 9,1-2-1,0 0 1,0-1 0,0 0 0,0-1-1,0-1 1,-18-9 0,90 10-175,696-19 166,329 14 0,-336 16 0,-320-26 7,60-1-8,-92 17 2,456-12 24,-374 0-25,-255 10 0,-205 5 0,-9 0 1,0 0 0,0 0-1,-1-1 1,1 1 0,0-2 0,8-1 0,-15 3 0,-1 0 1,1 0 0,0 0-1,0 0 1,0-1 0,-1 1-1,1 0 1,0 0 0,0 0-1,0 0 1,0 0 0,-1 0-1,1 0 1,0 0-1,0 0 1,0-1 0,0 1-1,-1 0 1,1 0 0,0 0-1,0 0 1,0 0 0,0-1-1,0 1 1,0 0 0,0 0-1,0 0 1,-1 0-1,1-1 1,0 1 0,0 0-1,0 0 1,0 0 0,0-1-1,0 1 1,0 0 0,0 0-1,0 0 1,0-1 0,0 1-1,0 0 1,0 0-1,0 0 1,1-1 0,-1 1-1,0 0 1,0 0 0,0 0-1,0 0 1,0-1 0,0 1-1,0 0 1,1 0 0,-1 0-1,0 0 1,0 0 0,0 0-1,0-1 1,0 1-1,1 0 1,-1 0 0,0 0-1,0 0 1,-18-5 32,-41-3-69,-1 3 1,-105 5-1,-121 30-1634,231-22 947,-270 38-4159,103-18-1666,-19-2-6388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2:13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1013 224 3812,'-49'0'2651,"16"-1"-1518,-1 1 0,1 1 0,-1 2 0,1 2 0,-38 9 0,13 6-396,2 1 0,1 4 0,0 2 1,2 2-1,1 2 0,2 3 1,1 1-1,-79 77 0,111-94-629,1 1-1,0 1 1,1 1 0,1 0-1,1 1 1,1 0 0,1 1-1,1 0 1,1 1-1,2 0 1,-7 28 0,8-21-57,2 1-1,1-1 1,1 0 0,2 1 0,1-1 0,1 1 0,2-1 0,12 49-1,-8-51-44,1-1 0,1 0 0,2-1 0,0 0 0,2-1 0,1 0 0,1-1 0,1-1 0,23 25 0,-24-32 1,1 0 1,0-2-1,1 0 1,1-1-1,0-1 1,1-1-1,0 0 1,1-2-1,0 0 1,1-2-1,0 0 1,28 6-1,-9-7 169,0-1 0,0-2 0,1-2 0,-1-2 0,1-1 0,-1-3-1,1-1 1,-1-2 0,-1-1 0,0-3 0,0-1 0,-1-2 0,0-2 0,-1-1 0,-1-2 0,66-46 0,-71 43 146,-2-2 1,0-1-1,-2-2 1,-1 0-1,-1-2 1,-2-1-1,-1-1 1,-1-1-1,-1-1 1,-2-1-1,-2 0 1,-1-1-1,-1-1 1,-2-1-1,-2 0 0,-2 0 1,-1-1-1,5-51 1,-11 46-169,-2 0-1,-1 0 1,-3 0 0,-1 0-1,-2 1 1,-2 0-1,-28-81 1,26 94-149,-2 1-1,0 1 0,-2 0 1,-1 1-1,-1 1 1,-1 0-1,-1 1 0,-2 1 1,0 1-1,-1 1 1,-1 1-1,-26-18 0,32 27-48,-1 1-1,0 0 0,0 2 1,-1 0-1,0 1 0,0 0 0,0 2 1,-1 1-1,-24-3 0,29 5-86,0 2 0,1-1 1,-1 2-1,1 0 0,-1 1 0,1 1 0,-1 0 0,1 0 0,0 2 0,0 0 1,1 0-1,-1 1 0,-16 11 0,3 1-596,1 2 0,1 1 0,-41 44 0,-57 83-3924,37-39 316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2:47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0 112 10218,'0'0'6924,"12"-2"-6065,63-7 265,0 4 0,94 6 0,-61 1-748,242 5 318,-120 1 331,260-25 0,-226-13-103,558-36 392,-677 65-1033,-1 7 1,173 29-1,-109-2 637,270 8 0,-329-35-737,327 1 1154,-445-11-981,4 1-3606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3:50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7944,'0'0'3838,"11"-6"-3182,2-1-513,0 1-1,1 0 1,-1 1-1,1 1 0,0 0 1,0 1-1,1 0 0,20 0 1,14 2-6,0 2 1,0 2 0,-1 2 0,82 19-1,24 13-64,1-8 0,282 17 0,398 41 536,133 9-56,5-58 1240,-777-32-1022,306-1 1146,-493-4-1856,41-4 198,-47 3-230,0 0-1,-1-1 1,1 1 0,-1-1-1,1 0 1,-1 0 0,1 0 0,-1 0-1,0 0 1,1 0 0,-1-1-1,0 1 1,0-1 0,0 1 0,3-4-1,-5 5-23,0-1 1,0 1-1,0-1 0,0 1 0,0-1 0,0 1 0,0 0 0,0-1 1,0 1-1,-1-1 0,1 1 0,0-1 0,0 1 0,0 0 1,0-1-1,-1 1 0,1-1 0,0 1 0,0 0 0,-1-1 0,1 1 1,0 0-1,-1-1 0,1 1 0,0 0 0,-1 0 0,1-1 0,0 1 1,-1 0-1,1 0 0,-1 0 0,1-1 0,0 1 0,-1 0 1,1 0-1,-1 0 0,1 0 0,-1 0 0,1 0 0,0 0 0,-1 0 1,0 0-1,-31-7-397,21 5 23,1-1-477,0 0 1,1-1-1,0 0 0,-15-8 1,23 11 692,0 0 1,-1 0-1,1 0 1,0 0-1,0 0 1,0 0-1,0 0 1,0 0-1,0 0 1,0 0 0,0 0-1,0-1 1,1 1-1,-1 0 1,1-1-1,-1 1 1,0-3-1,1 2 83,0 1 0,1-1 0,-1 1-1,0 0 1,1-1 0,-1 1 0,1 0-1,0-1 1,-1 1 0,1 0 0,0 0-1,0 0 1,0-1 0,0 1 0,0 0-1,0 0 1,0 0 0,0 1-1,0-1 1,1 0 0,-1 0 0,0 1-1,2-2 1,15-6-158,0 1-1,0 1 1,1 0-1,0 1 1,0 1-1,0 1 1,22-1-1,24-5-132,642-102-1331,-477 73 3876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23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4357 1134 1345,'9'-89'4528,"-10"-3"-4079,2-40-3493,1 107 2719,0 0-1,-2 0 1,0 1 0,-5-26 0,3 40 1151,-1-1 0,0 1 0,0-1 0,-1 1-1,0 0 1,-1 1 0,0-1 0,0 1 0,-1 0 0,-1 0 0,-11-13 0,1 6-453,0 1 0,-1 1 0,-1 0 0,0 1 0,-1 1 0,0 1 0,-1 1 0,0 1 0,-30-9 0,-28-4-287,-100-17 0,162 36-54,-845-141 2017,247 43 990,354 59-2540,-510-16 0,665 59-496,0 4-1,-153 29 1,198-21 7,0 3 0,1 2 1,1 3-1,1 2 0,-85 48 0,96-44 138,2 3-1,-72 60 0,98-73-89,2 0-1,0 1 0,1 1 0,0 0 0,2 1 0,0 1 0,1 0 0,-12 29 0,21-40-42,1 0 0,0-1-1,0 1 1,1 0 0,0 0 0,1 0 0,0 1-1,1-1 1,0 0 0,0 0 0,1 0 0,1 1 0,0-1-1,0 0 1,1 0 0,0-1 0,0 1 0,1-1-1,1 1 1,-1-1 0,2-1 0,-1 1 0,1-1-1,0 0 1,1 0 0,12 11 0,12 9 87,2-2 1,0-1-1,2-1 0,0-2 1,46 20-1,598 259 435,-636-283-513,134 48 93,2-7-1,354 65 1,384-9 168,-660-91-138,374-12 0,-574-16-96,-1-3 0,87-21 0,-112 20 22,-1-2 1,0-1-1,-1-1 1,0-2-1,-1 0 1,28-20-1,-45 26 18,0-1 1,0 0-1,-1-1 0,0 0 1,0 0-1,-1-1 0,-1-1 0,0 1 1,0-1-1,-1-1 0,-1 1 1,0-1-1,-1 0 0,0-1 1,-1 1-1,0-1 0,-2 0 1,1 0-1,-1 0 0,-1 0 0,-1 0 1,0 0-1,-3-18 0,-1 3 27,-1 0 0,-2 1-1,-1 0 1,-1 1 0,-2 0 0,0 0-1,-2 1 1,-1 1 0,-1 0-1,-26-33 1,2 8-106,-3 2-1,-2 3 1,-2 1 0,-2 2-1,-91-61 1,71 61 74,-1 3-1,-2 4 1,-1 2 0,-86-25 0,37 24-886,-2 5 1,0 6 0,-2 5-1,0 5 1,-229 8 0,53 23-3312,-26 18-2460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6:04.0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153 144 9161,'-11'0'2151,"-3"0"-1469,-58 0 636,21 4 3323,47-1-1409,13 4-2586,14 4-664,29 3 456,0-2 1,0-3-1,0-1 1,1-3 0,1-2-1,74-6 1,322-55-621,-309 35 481,351-33 990,-393 51-1135,0 5 0,197 26 0,-128 0 449,296 10 0,-312-39-211,173-26 1,-173 10 101,171 0-1,-314 19-388,45-3-223,-53 3 152,0 0 0,0 0 0,0 0 0,0 0 0,0 0 0,0 0 0,0-1 0,0 1 0,0 0 0,0-1 0,0 1 0,0-1 0,-1 1-1,1-1 1,0 1 0,0-1 0,-1 0 0,1 1 0,0-1 0,-1 0 0,1 1 0,0-1 0,-1 0 0,1 0 0,-1 0 0,1 0 0,-1 0 0,0 1 0,1-1 0,-1 0-1,0 0 1,0 0 0,0 0 0,0 0 0,1 0 0,-1 0 0,0 0 0,-1 0 0,1 0 0,0 0 0,0 0 0,0 0 0,-1 0 0,1 0 0,-1-1 0,-1 0-364,0-1 0,-1 0 0,1 0 0,-1 1 0,0 0 0,0-1 0,0 1 0,0 0 0,0 0 0,-5-1 0,-12-10-4315,-2-5-2727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38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3040 8168,'0'0'865,"15"-8"-817,4-1-56,-1-1 0,0 0 0,0-1 0,-1-2 0,19-17 0,390-433 5541,-184 188-4201,-141 165-1061,399-424 110,31 32 643,-266 272 161,227-187 1506,-127 156-1185,-167 125-1139,-162 116-260,-76 55-1010,-2-1 0,-1-2 0,-1-2 0,-70 35-1,-206 80-9278,87-44 7488,79-22 1610,3 6 0,-277 209 1,-218 283-636,147-120 715,401-380 940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39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264 204 3491,'0'0'8392,"9"11"-7580,-6-7-752,2 0 12,-1 0 0,0 1-1,0 0 1,-1 0 0,1 0-1,-1 1 1,0-1 0,-1 1-1,1 0 1,-1-1 0,0 1-1,-1 0 1,1 0 0,-1 1-1,0-1 1,-1 0 0,0 11-1,-3 16 288,-2-1-1,-1 0 0,-2 0 1,-1 0-1,-14 34 0,-78 151 1800,83-180-1763,-31 55 572,26-50 104,1 1 0,-27 75 0,49-118-1041,-1 1-1,1 0 1,-1-1-1,1 1 1,0-1-1,-1 1 0,1 0 1,0-1-1,0 1 1,-1 0-1,1-1 1,0 1-1,0 0 0,0 0 1,0-1-1,0 1 1,0 0-1,0-1 1,0 1-1,0 0 0,0-1 1,1 1-1,-1 0 1,0-1-1,0 1 1,1 0-1,-1-1 0,0 1 1,1 0-1,-1-1 1,1 1-1,-1-1 1,0 1-1,1-1 1,0 1-1,-1-1 0,1 1 1,-1-1-1,1 1 1,-1-1-1,1 0 1,0 0-1,-1 1 0,1-1 1,1 0-1,1 0 5,1 0-1,-1-1 1,1 1-1,-1-1 0,1 0 1,-1 0-1,0-1 1,6-2-1,24-14 105,0-2 0,-1-2 0,57-50 0,-19 15-38,-31 26-85,360-265 224,-327 249-200,1 3 0,2 4 1,143-55-1,-186 84-465,0 1 1,0 2 0,1 1-1,0 1 1,64-1 0,-70 11-3747,-24-1-115,-19-1 761,-8-2 2977,0 0 0,0-2 1,1-1-1,-1-1 0,0-1 0,1-1 0,0-1 0,1-1 0,-1-1 0,-25-15 0,15 6 358,0-2 0,2-1 0,0-2-1,1-1 1,-50-52 0,7-13-114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2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12396,'0'0'5541,"-9"10"-4196,6-5-1211,-2 0-19,1 1-1,0-1 0,0 1 1,1 0-1,0-1 0,0 2 1,0-1-1,1 0 0,0 0 1,0 1-1,0-1 1,1 1-1,-1 10 0,2 19 475,2 1 0,1-1 0,2 0 1,13 50-1,55 137 2289,-48-160-1921,-12-34-504,-1 2-1,-1-1 1,-2 2 0,-1-1-1,6 51 1,-14-82-429,0 1-1,0-1 0,0 0 0,0 1 1,0-1-1,0 1 0,0-1 1,0 0-1,-1 1 0,1-1 1,0 1-1,0-1 0,0 0 1,0 1-1,-1-1 0,1 0 1,0 1-1,0-1 0,-1 0 1,1 1-1,0-1 0,-1 0 0,1 0 1,0 1-1,-1-1 0,1 0 1,0 0-1,-1 0 0,1 1 1,-1-1-1,1 0 0,0 0 1,-1 0-1,1 0 0,-1 0 1,1 0-1,0 0 0,-1 0 1,1 0-1,-1 0 0,1 0 0,0 0 1,-1 0-1,1 0 0,-1 0 1,1 0-1,0-1 0,-1 1 1,1 0-1,-1 0 0,1 0 1,0-1-1,-1 1 0,1 0 1,0 0-1,0-1 0,-1 1 1,1 0-1,0-1 0,0 1 0,-1 0 1,1-1-1,-24-19 515,-12-21-497,2-2 0,2-1 0,2-1 0,3-2 0,-40-88 0,67 135-43,0-1 1,0 1-1,-1-1 0,1 1 1,0-1-1,0 1 0,0-1 1,-1 0-1,1 1 0,0-1 1,0 1-1,0-1 0,0 0 1,0 1-1,0-1 0,0 1 1,0-1-1,1 0 0,-1 1 1,0-1-1,0 1 0,0-1 1,1 1-1,-1-1 0,0 1 0,0-1 1,1 1-1,-1-1 0,0 1 1,1-1-1,-1 1 0,1-1 1,-1 1-1,1 0 0,-1-1 1,1 1-1,-1 0 0,1-1 1,-1 1-1,1 0 0,-1 0 1,1 0-1,0-1 0,-1 1 1,1 0-1,-1 0 0,1 0 1,-1 0-1,1 0 0,0 0 1,-1 0-1,1 0 0,-1 0 1,1 0-1,0 1 0,48 6-141,-29-3 118,58 0 159,-61-5-2096,-1 0-1,1-1 0,-1-1 1,28-9-1,-31 8 63,-1-1 0,1-1 0,-1 0 0,0-1 1,-1-1-1,12-8 0,-11 6 384,-1 0 1,-1-1-1,12-14 1,-4 1-156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2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122 389 12364,'0'0'14205,"-11"6"-13351,0 1-687,0 0-1,0 1 1,1 0 0,-17 17-1,23-21-127,0 1-1,0-1 0,1 1 1,-1-1-1,1 1 0,0 0 0,1 1 1,-1-1-1,1 0 0,0 1 1,0-1-1,1 1 0,0 0 0,0-1 1,0 1-1,0 7 0,2-12-20,0 0-1,0 0 1,-1 0-1,1 0 1,0 0-1,0 0 1,0 0-1,0 0 1,0-1 0,0 1-1,0 0 1,0-1-1,0 1 1,1-1-1,-1 1 1,0-1-1,0 0 1,0 1-1,1-1 1,-1 0-1,0 0 1,1 0-1,-1 0 1,0 0-1,0 0 1,1 0-1,-1 0 1,2-1-1,43-5 217,31-22-27,-64 22-208,1 0 1,0 1-1,1 0 1,-1 1 0,1 1-1,0 0 1,20-1-1,-34 4 69,1 1 0,0-1 0,-1 0 1,1 1-1,-1 0 0,1-1 0,-1 1 0,1 0 0,-1 0 0,1-1 0,-1 1 0,0 0 0,1 0 0,-1 1 0,0-1 1,0 0-1,0 0 0,0 1 0,0-1 0,0 0 0,0 1 0,0-1 0,0 1 0,-1-1 0,1 1 0,-1 0 1,1-1-1,0 4 0,-1-5 383,-1-31 38,-1-11-489,-14-79 0,10 88 0,6 32 7,0 0 1,0 0-1,-1 0 0,1-1 1,0 1-1,0 0 0,0 0 1,0 0-1,0 0 0,1-1 1,-1 1-1,0 0 0,1 0 1,-1 0-1,0 0 0,1 0 1,-1 0-1,1 0 1,0 0-1,-1 0 0,1 0 1,0 0-1,0 0 0,-1 0 1,3-1-1,28-9-99,1 1-984,-3-5-4638,-1-2 0,-1-1 0,-1-1 0,26-25 0,11-14 3316,9-15 2185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3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175 425 15150,'0'0'9417,"-9"-7"-7831,4 2-1332,3 4-202,1-1 0,-1 0 0,0 0 0,0 1 0,1-1 0,-1 1 0,0 0 0,0-1 0,0 1-1,0 0 1,0 0 0,-1 0 0,1 1 0,0-1 0,0 0 0,-1 1 0,1-1 0,0 1 0,-1 0 0,1 0 0,-1 0 0,1 0 0,0 0 0,-1 1 0,1-1 0,0 1 0,0-1-1,-1 1 1,1 0 0,0 0 0,-3 1 0,-2 4-21,-1 1 1,1 0-1,0 0 0,0 1 0,1-1 0,0 1 0,0 1 0,1-1 0,0 1 1,1 0-1,0 0 0,0 0 0,1 1 0,0 0 0,1-1 0,0 1 1,0 0-1,1 0 0,0 0 0,1 0 0,0 0 0,1 0 0,3 18 1,-3-26-25,-1 1 1,1-1-1,0 0 1,0 1 0,0-1-1,1 0 1,-1 0-1,0 1 1,1-1-1,0 0 1,-1-1 0,1 1-1,0 0 1,0 0-1,0-1 1,0 1 0,0-1-1,0 1 1,1-1-1,-1 0 1,0 0 0,1 0-1,-1 0 1,1-1-1,-1 1 1,1-1-1,-1 1 1,1-1 0,-1 0-1,1 0 1,-1 0-1,1 0 1,0 0 0,-1-1-1,1 1 1,-1-1-1,3-1 1,4 0 65,-1-1-1,0-1 1,0 1-1,0-2 1,0 1-1,0-1 1,-1 0 0,0 0-1,10-10 1,9-14 7,-2 0-1,0-2 1,-2 0 0,-1-2 0,-2 0-1,-1-1 1,-2-1 0,-1-1 0,-2 0-1,-2-1 1,-1 0 0,-1-1 0,-3 1-1,-1-2 1,1-44 0,-6 82-71,0 0 0,0 1 0,0-1 0,1 0-1,-1 1 1,0-1 0,0 0 0,0 1 0,0-1 0,0 0 0,0 1 0,0-1 0,0 0 0,0 0 0,-1 1 0,1-1 0,0 1 0,0-1 0,-1 0 0,1 1-1,0-1 1,-1 0 0,1 1 0,0-1 0,-1 1 0,1-1 0,-1 1 0,1-1 0,-1 1 0,1-1 0,-1 1 0,-12 22 212,-1 36 10,3 1-1,2 1 1,2-1-1,3 109 1,4-161-231,0 8 0,0 1 0,2-1 0,-1 1 0,5 17 0,-5-31 0,-1 1 0,1-1 0,-1 1 0,1-1 0,0 0 0,0 1 0,0-1 0,0 0 0,0 0 0,1 0 0,-1 0 0,1 0 0,-1 0 0,1 0 0,0 0 0,0-1 0,0 1 0,0-1 0,0 1 0,0-1 0,0 0 0,0 0 0,0 0 0,1 0 0,-1 0 0,0 0 0,1-1 0,-1 1 0,1-1 0,-1 0 0,1 1 0,-1-1 0,5-1 0,-4 1-240,0-1 0,-1 0 0,1 0 1,-1-1-1,1 1 0,-1 0 0,0-1 0,1 1 0,-1-1 0,0 0 0,0 0 1,0 0-1,0 0 0,-1 0 0,1 0 0,-1-1 0,1 1 0,-1 0 1,0-1-1,1 1 0,-1-1 0,-1 1 0,1-1 0,1-4 0,2-9-3344,-1 0-1,2-28 0,-4 43 3371,0-28-9282,1 4 5122,1 1 2442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4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0 605 13421,'0'0'10068,"13"-1"-6993,-4 1-2594,-4 1-272,0-1-1,1-1 1,-1 1-1,1-1 1,-1 0-1,1 0 1,-1 0-1,0-1 1,0 0-1,0 0 0,0 0 1,0-1-1,0 1 1,-1-1-1,6-5 1,5-4 221,-1-1 0,20-26 0,-30 34-379,0-1 1,-1 0-1,1 0 0,-1 0 1,0 0-1,0 0 0,-1-1 0,0 1 1,0-1-1,-1 0 0,1-6 1,-2 12-48,1 0 1,-1 0 0,0 0 0,0 1 0,0-1 0,0 0 0,0 0 0,0 0-1,0 1 1,-1-1 0,1 0 0,0 0 0,0 0 0,-1 1 0,1-1 0,0 0 0,-1 1-1,1-1 1,-1 0 0,1 1 0,-1-1 0,1 0 0,-1 1 0,1-1 0,-1 1-1,0-1 1,1 1 0,-1-1 0,0 1 0,1-1 0,-2 1 0,-1-1 9,1 1 0,0 0 0,-1-1 0,1 1 1,-1 0-1,1 1 0,0-1 0,-1 0 0,1 1 1,-5 1-1,-1 1 14,0 0 0,0 0 0,0 1 0,1 0 0,-10 7 0,6-2-28,1 1 0,1 1 0,0-1 0,1 2 0,0-1 0,0 1 0,-8 18 0,12-23 0,1 0 0,0 1 0,0-1 0,1 1 0,0 0 0,0 0 0,1 0 0,0 0 0,0 0 0,1 0 0,0 0 0,0 0 0,1 0 0,2 10 0,-2-17 0,-1 0 0,1 0 0,-1 0 0,1 0 0,-1 0 0,1 0 0,0-1 0,0 1 0,-1 0 0,1 0 0,0-1 0,0 1 0,0-1 0,0 1 0,0-1 0,0 1 0,0-1 0,0 1 0,0-1 0,0 0 0,0 1 0,0-1 0,0 0 0,0 0 0,0 0 0,1 0 0,-1 0 0,0 0 0,0 0 0,0 0 0,1-1 0,36-9 0,-16-2 0,0-1 0,-1-2 0,-1 1 0,0-2 0,-1-1 0,28-30 0,43-37 0,-89 83 0,0 0 0,0 0 0,0 0 0,1 0 0,-1 1 0,0-1 0,1 0 0,-1 0 0,1 1 0,-1-1 0,1 1 0,-1 0 0,1-1 0,-1 1 0,1 0 0,-1 0 0,1 0 0,1 0 0,-2 0 0,0 0 0,0 1 0,0-1 0,0 1 0,0 0 0,0-1 0,0 1 0,0 0 0,-1-1 0,1 1 0,0 0 0,0 0 0,-1 0 0,1-1 0,0 1 0,-1 0 0,1 0 0,-1 0 0,1 2 0,2 7 0,-1-1 0,0 1 0,0-1 0,0 18 0,-1-5 0,0-16 0,0 0 0,0 0 0,1 0 0,0 0 0,0 0 0,0-1 0,1 1 0,-1-1 0,1 0 0,1 1 0,-1-1 0,1-1 0,0 1 0,0 0 0,0-1 0,0 0 0,6 4 0,-6-5 0,1-1 0,-1 0 0,1 0 0,0 0 0,0-1 0,0 0 0,-1 1 0,1-2 0,0 1 0,0 0 0,0-1 0,0 0 0,0 0 0,0-1 0,0 0 0,0 1 0,0-2 0,0 1 0,0 0 0,0-1 0,5-3 0,-3 2 0,1-1 0,-1 0 0,-1 0 0,1-1 0,-1 0 0,1 0 0,-1-1 0,-1 1 0,1-1 0,-1 0 0,0-1 0,-1 1 0,1-1 0,-1 0 0,0 0 0,-1-1 0,0 1 0,0-1 0,-1 0 0,0 1 0,0-1 0,-1 0 0,0 0 0,0 0 0,0 0 0,-2 0 0,1 0 0,-1 0 0,-2-11 0,3 18 0,-1-1 0,0 0 0,0 1 0,0-1 0,0 1 0,0-1 0,0 1 0,0 0 0,0-1 0,-1 1 0,1 0 0,0 0 0,-1 0 0,1 0 0,-1 0 0,1 0 0,-1 0 0,0 1 0,1-1 0,-1 0 0,0 1 0,1 0 0,-1-1 0,0 1 0,0 0 0,0 0 0,1 0 0,-1 0 0,0 0 0,0 0 0,-2 1 0,4-1 0,0 0 0,0-1 0,-1 1 0,1 0 0,0 0 0,0-1 0,0 1 0,-1 0 0,1 0 0,0-1 0,0 1 0,0 0 0,0-1 0,0 1 0,0 0 0,0 0 0,-1-1 0,1 1 0,0 0 0,0-1 0,0 1 0,0 0 0,0-1 0,0 1 0,1 0 0,-1 0 0,0-1 0,0 1 0,0 0 0,0-1 0,0 1 0,0 0 0,0 0 0,1-1 0,-1 1 0,0 0 0,0 0 0,0-1 0,1 1 0,-1 0 0,0 0 0,0-1 0,0 1 0,1 0 0,-1 0 0,11-14 0,74-15 0,-74 24 0,-1-2 0,0 0 0,-1 0 0,0 0 0,0-1 0,0-1 0,11-14 0,-15 17 0,-1 0 0,0-1 0,0 1 0,0-1 0,-1 0 0,0 0 0,0 0 0,-1-1 0,0 1 0,0-1 0,0 1 0,0-15 0,-2 22 0,0 0 0,0-1 0,0 1 0,0 0 0,0 0 0,0 0 0,0-1 0,0 1 0,0 0 0,0 0 0,0-1 0,0 1 0,0 0 0,0 0 0,0 0 0,0-1 0,0 1 0,-1 0 0,1 0 0,0-1 0,0 1 0,0 0 0,0 0 0,0 0 0,-1 0 0,1-1 0,0 1 0,0 0 0,0 0 0,-1 0 0,1 0 0,0 0 0,0 0 0,0 0 0,-1-1 0,1 1 0,0 0 0,0 0 0,0 0 0,-1 0 0,1 0 0,0 0 0,0 0 0,-1 0 0,1 0 0,0 0 0,-15 8 0,-8 15 0,14-10 0,2 1 0,0 0 0,1 1 0,0 0 0,1 0 0,0 0 0,2 1 0,0-1 0,0 1 0,2 0 0,0-1 0,2 29 0,-1-41 0,0 0 0,0 0 0,1 0 0,-1 0 0,1 0 0,0-1 0,0 1 0,0 0 0,0 0 0,0-1 0,0 1 0,1-1 0,-1 1 0,1-1 0,0 0 0,0 1 0,0-1 0,0 0 0,0 0 0,0 0 0,1-1 0,-1 1 0,1 0 0,-1-1 0,1 0 0,0 1 0,-1-1 0,1 0 0,0-1 0,0 1 0,0 0 0,0-1 0,-1 1 0,1-1 0,0 0 0,4 0 0,3-1 0,0 1 0,-1-1 0,1-1 0,-1 0 0,1 0 0,-1-1 0,0 0 0,0 0 0,0-1 0,9-6 0,-6 3-420,0-1 0,-1-1 1,0 0-1,0 0 0,10-13 0,-13 12-387,0-1-1,-1 0 0,0-1 0,-1 1 0,0-1 0,-1 0 1,-1-1-1,0 1 0,0-1 0,-1 0 0,-1 0 0,0 0 1,0 0-1,-2 0 0,0-14 0,-4-63-11005,-2 30 8214,3 13 2136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4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8616,'0'0'13560,"1"12"-12776,-1 42 536,-7 55-1,0 43-119,7-147-1157,0 1 0,0-1 0,1 1 0,0-1 0,0 1 0,1-1 0,-1 0 0,1 0 0,0 1 0,1-1 0,-1-1 0,1 1 0,0 0 0,0-1 0,0 1 0,6 4 0,-6-6-123,0-1-1,0 0 1,0 1-1,0-1 1,1-1-1,-1 1 1,1 0-1,-1-1 1,1 0-1,0 0 1,-1 0-1,1 0 1,0-1-1,0 1 1,-1-1-1,1 0 1,0 0-1,0 0 1,0-1-1,0 1 1,-1-1-1,1 0 1,0 0-1,4-2 0,0-2-942,0 1 0,0-1-1,0 0 1,-1 0 0,1-1-1,-2 0 1,1 0-1,-1-1 1,0 0 0,0 0-1,8-13 1,-3 2-1738,0-1 1,-1 0-1,14-39 0,-15 24 3033,-11 7 15335,-6 32-12431,-5 9-1449,8-6-1264,1 0-1,0 0 0,0 1 0,0-1 0,1 1 0,1 0 0,0-1 1,0 1-1,0 0 0,1 0 0,0 1 0,1-1 0,1 14 1,0-20-453,0 0 0,0 0 0,0-1 0,0 1 0,1 0 0,-1 0 0,1-1 0,0 1 0,-1-1 0,1 1 0,0-1 0,1 0 0,-1 0 0,0 0 0,1 0 0,-1 0 0,1 0 0,-1-1 0,1 1 0,0-1 0,0 0 0,0 0 0,0 0 0,0 0 0,0 0 0,0-1 1,0 1-1,0-1 0,3 0 0,0 1 64,-1 0 1,0-1-1,1 0 1,-1 0 0,0 0-1,1-1 1,-1 0 0,0 0-1,0 0 1,0 0-1,0-1 1,0 0 0,0 0-1,0-1 1,0 1-1,6-5 1,-7 2 16,0 0 0,0 0 0,0 0 0,-1 0 0,0 0 0,1-1 0,-2 1 0,1-1 0,-1 0 0,0 0 0,2-11 0,-3 14-69,-1 0 0,1 1 0,-1-1 0,0 0 0,0 1 0,0-1 0,0 1 0,0-1 0,-1 0-1,1 1 1,-1-1 0,0 1 0,0-1 0,1 1 0,-2-1 0,1 1 0,0-1 0,0 1 0,-1 0 0,1 0 0,-1 0 0,0 0 0,0 0 0,0 0 0,0 0 0,0 1 0,0-1 0,0 1 0,-4-3 0,-1 1-22,0 0 0,0 1 0,0 0 0,-1 0 0,1 1 0,-1-1 0,1 1 0,0 1 0,-1 0 0,0 0 0,-13 2 0,55 2-571,-9-4-3283,1-2 0,-2 0 0,1-2 1,0-1-1,-1 0 0,28-11 0,-33 8 2543,-1 0 0,24-15 1,-12 5 279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5.3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101 281 1281,'0'-23'2682,"-8"-9"7288,7 31-9319,0-1 1,0 0-1,0 1 0,0-1 1,-1 1-1,1 0 0,0-1 1,-1 1-1,1 0 0,-1 0 1,1 0-1,-1 0 0,1 0 1,-3-1-1,-21-2 1676,24 4-2195,-1 0 0,0 1-1,0 0 1,1-1 0,-1 1 0,0 0-1,1 0 1,-1 0 0,1 0 0,-1 0 0,1 0-1,0 0 1,-1 1 0,1-1 0,0 0-1,0 1 1,0-1 0,0 1 0,0-1 0,0 1-1,0 0 1,1-1 0,-1 1 0,0 0-1,1-1 1,-1 4 0,-10 49 1296,10-44-1351,0 1 0,1 0 0,0 0 0,1 0 0,0 0 0,1 0 0,0-1 0,0 1 0,1-1 1,7 16-1,2-1-44,2-1 0,30 42 1,-37-57-16,50 94 110,-55-148 529,-4-4-657,-15-82 0,9 83 0,-4-82 0,12 128 0,0 0 0,0 0 0,0 0 0,0-1 0,0 1 0,1 0 0,-1 0 0,1 0 0,-1 0 0,1 0 0,-1 0 0,1 0 0,0 0 0,0 1 0,0-1 0,0 0 0,1 0 0,-1 1 0,0-1 0,1 1 0,-1-1 0,1 1 0,-1-1 0,1 1 0,0 0 0,0 0 0,-1 0 0,1 0 0,0 0 0,0 0 0,0 1 0,0-1 0,0 0 0,0 1 0,0 0 0,0-1 0,0 1 0,0 0 0,1 0 0,-1 0 0,0 1 0,0-1 0,0 0 0,0 1 0,0-1 0,0 1 0,2 1 0,1-1 0,1 1 0,-1-1 0,0 2 0,0-1 0,0 0 0,0 1 0,0 0 0,0 0 0,-1 1 0,1-1 0,-1 1 0,0 0 0,0 0 0,-1 0 0,1 1 0,-1-1 0,4 8 0,-6-9 0,1 0 0,-1 0 0,0 0 0,0 1 0,-1-1 0,1 0 0,-1 1 0,1-1 0,-1 1 0,0-1 0,0 1 0,-1-1 0,1 0 0,-1 1 0,1-1 0,-1 0 0,0 1 0,-1-1 0,1 0 0,0 0 0,-1 0 0,0 0 0,0 0 0,0 0 0,0-1 0,0 1 0,0 0 0,-1-1 0,1 0 0,-4 3 0,1-2 0,-1 1 0,0-1 0,0 0 0,0 0 0,0-1 0,0 0 0,0 0 0,-1 0 0,1-1 0,-1 0 0,0 0 0,1 0 0,-1-1 0,-11-1 0,17 1-150,0 0 1,-1 0-1,1 0 0,0 0 1,-1 0-1,1 0 0,0-1 1,0 1-1,-1 0 0,1-1 1,0 1-1,0-1 0,-1 1 1,1-1-1,0 1 0,0-1 1,0 0-1,0 0 1,0 0-1,0 1 0,0-1 1,0 0-1,1 0 0,-1 0 1,0-1-1,0 1 0,1 0 1,-1 0-1,1 0 0,-1 0 1,1-1-1,-1 1 0,1 0 1,0 0-1,0-1 0,-1 1 1,1 0-1,0-1 0,0 1 1,0 0-1,1 0 0,-1-1 1,0-1-1,1 0-562,1-1 0,-1 0-1,1 0 1,0 1 0,0-1 0,0 1-1,0-1 1,1 1 0,-1 0-1,1 0 1,0 0 0,5-4 0,35-28-11044,-3-1 8346,-3-2 7795,-1-4 7239,4 2-4142,4 5-3939,-25 21-2313,34-32 0,-46 36-890,-12 6-107,-18 12-182,15-2-8,0 1-1,1 0 1,0 0-1,0 1 1,0-1-1,1 1 1,0 1-1,1-1 1,0 1-1,0 0 0,1 0 1,0 1-1,0-1 1,1 1-1,1 0 1,-1 0-1,2 0 1,-1 0-1,1 0 1,1 15-1,1-23-50,-1 0-1,1-1 1,0 1 0,0 0-1,0 0 1,0 0 0,0-1-1,0 1 1,1 0 0,-1-1-1,0 1 1,1-1 0,-1 1-1,1-1 1,0 0 0,-1 0-1,1 0 1,0 0 0,0 0-1,0 0 1,0 0-1,0-1 1,0 1 0,0-1-1,0 1 1,0-1 0,0 0-1,0 0 1,0 1 0,0-2-1,3 1 1,4 0-161,-1 0-1,0-1 1,0 0-1,0 0 1,0-1-1,0 0 1,9-4-1,23-16-3404,17-25-7592,-6-7 188,-20 17 7740,-24 30 3249,28-35-1665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5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129 342 11627,'0'0'15006,"-11"7"-13063,0 2-1507,-1 0-1,2 0 0,-1 1 1,1 1-1,-12 16 0,17-20-313,0 0-1,1 0 1,-1 0-1,2 1 0,-1 0 1,1 0-1,0 0 1,1 0-1,0 0 1,0 1-1,1-1 1,-1 13-1,2-19-121,0-1 0,0 1 0,0-1 0,0 1 0,0 0 0,0-1 0,1 1 0,-1-1 0,1 1 0,-1-1 0,1 1 0,-1-1 0,1 1 0,0-1 0,0 0 0,0 1 0,0-1 0,0 0 0,0 0 0,0 0 0,0 0 0,0 0 0,1 0 0,-1 0 0,0 0 0,1 0 0,-1 0 0,0-1 0,1 1 0,-1 0 0,1-1 0,0 0 0,-1 1 0,1-1 0,-1 0 0,1 0 0,-1 0 0,1 0 0,0 0 0,-1 0 0,1 0 0,-1 0 0,1-1 0,-1 1 0,1-1 0,-1 1 0,3-2 0,4 0 0,-1 0 0,0-1 0,1 0 0,-1-1 0,-1 1 0,1-1 0,0 0 0,9-9 0,0-5-76,-2 1 1,0-2-1,-1 0 0,-1 0 1,-1-1-1,0-1 0,-2 0 1,0 0-1,10-41 0,-12 33-24,-1-1 0,-1 0 0,-2 0 0,0-1 0,-3 1 0,-5-59 0,5 88 122,0-1 1,0 0 0,-1 0 0,1 0 0,-1 1 0,1-1 0,-1 0-1,0 1 1,0-1 0,1 0 0,-1 1 0,0-1 0,0 1-1,-1-1 1,1 1 0,-2-2 0,-6 5 309,3 16-182,4-2-19,1 0 0,1 0 0,0 0 0,1-1 0,1 1-1,1 0 1,0-1 0,1 1 0,0-1 0,2 0 0,8 18 0,-9-24-314,0 0-1,0 0 1,1 0-1,1-1 0,-1 0 1,1 0-1,1-1 1,7 7-1,-8-9-648,-1 0-1,1-1 0,0 0 0,0-1 1,1 1-1,-1-1 0,0-1 0,1 1 0,0-1 1,0 0-1,11 0 0,9-3-13335,1-7 7896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6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27 12107,'0'0'13992,"-9"-6"-13159,5 3-748,3 1-51,-1 1-1,1-1 1,-1 1 0,0-1 0,0 1 0,0 0-1,0 0 1,0 0 0,0 0 0,0 0-1,0 0 1,0 1 0,0-1 0,0 0 0,-1 1-1,1 0 1,0 0 0,0 0 0,-1 0-1,1 0 1,0 0 0,0 0 0,-1 1 0,1-1-1,0 1 1,0-1 0,0 1 0,0 0-1,0 0 1,0 0 0,0 0 0,0 0 0,-2 2-1,-7 6 69,0 1 0,1 0-1,1 0 1,0 1 0,0 0-1,1 1 1,1 0 0,0 0-1,0 0 1,1 1 0,1 0 0,0 1-1,1-1 1,0 1 0,1-1-1,1 1 1,0 0 0,1 0-1,0 0 1,2 16 0,-1-27-88,0 0 1,1 0-1,0-1 1,-1 1-1,1 0 1,0 0-1,0-1 1,1 1-1,-1-1 1,0 1 0,1-1-1,0 1 1,-1-1-1,1 0 1,0 0-1,0 0 1,0 0-1,1 0 1,-1 0-1,0 0 1,1-1-1,-1 1 1,1-1 0,0 0-1,-1 0 1,1 0-1,0 0 1,0 0-1,-1-1 1,1 1-1,0-1 1,0 0-1,0 1 1,0-1-1,0-1 1,3 1-1,5-1-228,0 0-1,-1-1 1,1 0-1,-1 0 1,1-1-1,-1 0 0,0-1 1,16-9-1,40-31-4739,-42 23-559,-1 0 0,-1-1 0,37-49-1,-33 34 3614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7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158 241 15439,'0'0'2690,"-12"3"-592,-1 1-1387,0 0 1,0 1-1,1 1 0,-1-1 0,-13 11 1,21-13-526,1-1 1,0 1-1,1 1 1,-1-1-1,0 0 1,1 1-1,0 0 1,0 0-1,0 0 1,0 0-1,1 0 1,-1 0-1,1 1 1,0-1-1,1 1 1,-1 0-1,1 0 1,0-1-1,0 1 1,0 0-1,0 5 1,2-9-165,-1 1 0,0-1 0,1 0 0,-1 0 0,1 0 0,0 0 0,-1 0 0,1 0 0,0 0 0,-1 0 0,1 0 0,0 0 0,0 0 0,0-1 0,0 1 0,0 0 0,0-1 0,0 1 0,0 0 0,0-1 0,0 1 0,0-1 0,0 0 0,0 1 0,1-1 0,-1 0 0,0 0 0,0 0 0,0 1 0,1-1 0,1-1 0,43 1 299,-43 0-311,3-1 10,1-1 0,0 0-1,-1 0 1,0 0-1,1-1 1,-1 1 0,0-2-1,0 1 1,0-1 0,-1 0-1,1 0 1,6-7-1,-9 9 1,0-1-1,0 0 0,0 0 0,0 0 0,0-1 0,-1 1 0,1-1 0,-1 0 1,0 1-1,0-1 0,-1 0 0,1 0 0,-1 0 0,0 0 0,0 0 0,0-1 1,0 1-1,-1 0 0,0 0 0,0-7 0,-1 8 33,0 1-1,0 0 1,-1 0-1,1-1 1,-1 1-1,0 0 1,1 0 0,-1 0-1,0 1 1,0-1-1,0 0 1,0 1-1,-1-1 1,1 1 0,0 0-1,-1 0 1,1 0-1,0 0 1,-5-1-1,-54-15 1062,53 16-833,8 1-279,0 0 0,0-1 0,-1 1 0,1 0 0,0 0 1,0 0-1,0 0 0,0 0 0,0-1 0,-1 1 0,1 0 1,0 0-1,0 0 0,0-1 0,0 1 0,0 0 1,0 0-1,0 0 0,0-1 0,0 1 0,0 0 0,0 0 1,0 0-1,0-1 0,0 1 0,0 0 0,0 0 0,0-1 1,0 1-1,0 0 0,0 0 0,0 0 0,0-1 0,0 1 1,0 0-1,0 0 0,1 0 0,-1-1 0,0 1 0,0 0 1,0 0-1,0 0 0,0 0 0,1 0 0,-1-1 0,0 1 1,0 0-1,0 0 0,1 0 0,-1 0 0,0 0 0,0 0 1,0 0-1,1 0 0,-1 0 0,0 0 0,11-8-14,65-44 13,-37 25 0,80-43 0,-109 64 0,10-3 0,-19 9 0,-1 0 0,1 0 0,-1 0 0,1 1 0,-1-1 0,0 0 0,1 0 0,-1 0 0,1 0 0,-1 0 0,1 1 0,-1-1 0,0 0 0,1 0 0,-1 1 0,1-1 0,-1 0 0,0 1 0,1-1 0,-1 0 0,0 1 0,0-1 0,1 1 0,-1-1 0,0 0 0,0 1 0,0-1 0,1 1 0,-1-1 0,0 1 0,0-1 0,0 1 0,0-1 0,0 1 0,0-1 0,0 1 0,0-1 0,0 0 0,0 2 0,1 36 0,-4 56 0,-1-10 0,26-128 0,12-38 0,-18 43 0,29-54 0,-44 92 0,-1 1 0,0-1 0,0 1 0,0 0 0,0-1 0,0 1 0,0 0 0,1-1 0,-1 1 0,0 0 0,0-1 0,0 1 0,1 0 0,-1-1 0,0 1 0,0 0 0,1 0 0,-1-1 0,0 1 0,1 0 0,-1 0 0,0 0 0,1 0 0,-1-1 0,0 1 0,1 0 0,-1 0 0,0 0 0,1 0 0,-1 0 0,1 0 0,-1 0 0,0 0 0,1 0 0,-1 0 0,1 0 0,-1 0 0,1 0 0,6 15 0,-3 24 0,-4 44 0,1-83-7,-1 1 0,0-1 0,0 1 0,0-1-1,1 0 1,-1 1 0,0-1 0,1 0 0,-1 1 0,0-1 0,1 0 0,-1 1 0,0-1 0,1 0-1,-1 0 1,1 1 0,-1-1 0,0 0 0,1 0 0,-1 0 0,1 1 0,-1-1 0,1 0 0,-1 0-1,1 0 1,-1 0 0,1 0 0,-1 0 0,1 0 0,10 4-485,-3 8-1190,-1-14-7079,1-11-3348,-4 2 7472,-3 8 4302,10-24-3146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7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1 1 737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8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35 155 12684,'0'0'11179,"-6"10"-10496,2-1-480,-1 1 0,1 0-1,1 0 1,-1 0 0,2 0 0,0 1 0,0-1 0,0 0 0,2 1-1,-1 0 1,1-1 0,1 1 0,0-1 0,4 18 0,-5-27-165,0-1 1,0 1 0,0-1-1,0 1 1,1-1 0,-1 0-1,0 1 1,0-1 0,0 1-1,1-1 1,-1 0 0,0 1-1,1-1 1,-1 0 0,0 1-1,1-1 1,-1 0 0,0 0-1,1 1 1,-1-1 0,1 0-1,-1 0 1,0 0 0,1 1-1,-1-1 1,1 0 0,-1 0-1,1 0 1,-1 0-1,0 0 1,1 0 0,-1 0-1,1 0 1,15-10 773,12-26-37,-26 32-671,22-32 151,-17 23-234,0 1 0,1 0-1,1 1 1,0 0 0,19-18-1,-28 29-24,1-1 0,0 0 1,0 0-1,-1 1 0,1-1 0,0 1 0,0-1 0,0 1 0,0-1 0,0 1 0,0-1 0,0 1 0,0 0 0,0 0 0,0-1 0,0 1 0,0 0 1,0 0-1,0 0 0,0 0 0,0 0 0,1 1 0,-1-1 0,0 0 0,0 0 0,0 1 0,0-1 0,0 0 0,0 1 0,-1-1 0,2 2 0,20 28-18,0 2 394,-21-31-331,0 0-1,0 0 1,0 0-1,0 0 0,1-1 1,-1 1-1,0-1 1,0 1-1,1-1 1,-1 1-1,0-1 1,1 1-1,-1-1 1,0 0-1,1 0 1,-1 0-1,0 0 0,1 0 1,-1 0-1,0 0 1,1-1-1,-1 1 1,0 0-1,1-1 1,1 0-1,6-5 10,0-1 0,0 1 1,-1-2-1,0 1 0,0-1 0,-1 0 0,0-1 0,-1 0 0,11-19 1,0 3-35,2-2-16,-13 17 0,0-1 0,1 2 0,1-1 0,0 1 0,0 0 0,0 1 0,14-10 0,-21 17 0,0 0 0,0 1 0,0 0 0,1-1 0,-1 1 0,0 0 0,0-1 0,0 1 0,1 0 0,-1 0 0,0 0 0,0 0 0,1 0 0,-1 0 0,0 1 0,0-1 0,0 0 0,1 0 0,-1 1 0,0-1 0,0 1 0,0-1 0,0 1 0,0 0 0,0-1 0,0 1 0,0 0 0,0 0 0,0 0 0,0 0 0,0 0 0,-1 0 0,1 0 0,0 0 0,-1 0 0,1 0 0,0 0 0,-1 0 0,1 0 0,-1 0 0,0 1 0,0-1 0,1 1 0,4 12 0,-1 0 0,6 28 0,-7-25 0,-2-15 0,-1 0 0,0 0 0,1 0 0,-1 0 0,1 0 0,0 0 0,0 0 0,0 0 0,0 0 0,0 0 0,0-1 0,0 1 0,0 0 0,1-1 0,-1 1 0,1-1 0,2 3 0,-3-4 0,1-1 0,-1 1 0,0 0 0,0 0 0,1-1 0,-1 1 0,0-1 0,0 1 0,1-1 0,-1 0 0,0 1 0,0-1 0,0 0 0,0 0 0,0 0 0,0 0 0,0 0 0,0 0 0,0 0 0,-1 0 0,1 0 0,0 0 0,-1 0 0,1-1 0,-1 1 0,1 0 0,0-2 0,8-16-2132,4-9-6470,5-11-4495,-6 16 5378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8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1 1 897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49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1 268 8488,'0'0'3918,"3"14"-1003,104 329 10559,-106-341-13428,-1 0 0,1 0 0,0 0 0,0 0 0,-1 0 0,1 0 0,0-1 0,1 1 0,-1 0 0,0-1 0,0 1 0,1-1 0,-1 1 0,1-1 0,-1 0 0,1 1 0,0-1 0,-1 0-1,4 1 1,-3-2-11,0 0-1,-1 0 0,1 0 0,0-1 0,0 1 0,0-1 0,0 1 0,0-1 0,0 0 1,-1 1-1,1-1 0,0 0 0,-1 0 0,1 0 0,0-1 0,-1 1 0,1 0 1,-1-1-1,2-2 0,12-10 10,0 1 1,29-19-1,-39 29-43,-1 0-1,1 0 0,0 1 1,1-1-1,-1 1 0,0 1 1,0-1-1,1 1 0,-1 0 1,1 0-1,0 0 0,-1 1 1,1 0-1,10 1 1,-13 0 30,-1 1 0,1-1 0,0 1 0,-1-1 0,1 1 1,-1 0-1,0 0 0,1 0 0,-1 0 0,0 0 0,0 1 1,0-1-1,-1 1 0,1-1 0,0 1 0,-1 0 0,0-1 1,0 1-1,0 0 0,1 3 0,11 19 174,-14-25-195,1 0 1,0-1-1,0 1 1,0 0-1,0 0 1,0-1-1,0 1 1,0 0-1,0 0 1,0 0-1,1-1 1,-1 1-1,0 0 0,0 0 1,0 0-1,0-1 1,0 1-1,0 0 1,0 0-1,0 0 1,0 0-1,1-1 1,-1 1-1,0 0 0,0 0 1,0 0-1,0 0 1,1 0-1,-1-1 1,0 1-1,0 0 1,0 0-1,1 0 1,-1 0-1,0 0 0,0 0 1,0 0-1,1 0 1,-1 0-1,0 0 1,0 0-1,0 0 1,1 0-1,-1 0 1,0 0-1,0 0 0,0 0 1,1 0-1,-1 0 1,0 0-1,0 0 1,0 0-1,1 0 1,-1 0-1,0 1 1,0-1-1,0 0 1,0 0-1,1 0 0,-1 0 1,0 0-1,0 1 1,0-1-1,2-19 501,-2-8-419,-3-64 13,3 83-105,-2 0-1,1 1 1,-1-1-1,0 0 1,0 1-1,-1 0 1,0-1-1,-1 1 1,-5-8-1,12 18-38,-1-1-1,1 0 1,-1 1 0,1-1-1,0 0 1,0 0 0,0-1-1,0 1 1,0-1 0,1 1-1,-1-1 1,0 0 0,1 0-1,-1-1 1,0 1 0,1-1 0,-1 1-1,1-1 1,-1 0 0,1 0-1,-1-1 1,1 1 0,-1-1-1,0 0 1,1 0 0,-1 0-1,4-1 1,4-2-194,-1 0 1,1 0-1,-1-1 0,0 0 0,-1-1 1,1 0-1,16-15 0,-15 10-616,0-2-1,-1 0 0,0 0 1,-1 0-1,0-1 0,-2-1 1,1 1-1,7-24 1,-12 30 782,-1 0 1,0 0-1,-1 0 1,1 0 0,-1-9-1,-1 29 610,0-6-73,-1 1 0,2 0 0,-1-1 0,1 1 1,0-1-1,3 13 0,-3-18-420,-1 1 1,1-1-1,0 0 1,0 1-1,0-1 1,0 0-1,0 0 1,0 0-1,0 0 1,0 0-1,1 0 1,-1 0-1,0 0 1,1 0-1,-1-1 0,0 1 1,1 0-1,-1-1 1,1 1-1,-1-1 1,1 0-1,-1 1 1,1-1-1,-1 0 1,1 0-1,-1 0 1,1 0-1,0 0 1,-1 0-1,1-1 1,-1 1-1,1 0 1,-1-1-1,1 1 1,-1-1-1,2-1 1,3 1-8,-1-2 1,0 1 0,0-1-1,-1 0 1,1 0 0,0 0-1,-1 0 1,0-1 0,0 0 0,0 0-1,4-5 1,38-58 129,-9 13-176,-37 53-5,1 1 1,-1-1 0,0 1-1,0 0 1,1-1 0,-1 1 0,0-1-1,1 1 1,-1 0 0,0-1-1,1 1 1,-1-1 0,1 1-1,-1 0 1,0 0 0,1-1 0,-1 1-1,1 0 1,-1 0 0,1 0-1,-1-1 1,1 1 0,-1 0-1,1 0 1,-1 0 0,1 0 0,-1 0-1,1 0 1,-1 0 0,1 0-1,0 0 1,-1 0 0,1 0-1,-1 1 1,1-1 0,-1 0 0,0 0-1,1 0 1,-1 1 0,1-1-1,-1 0 1,1 1 0,-1-1-1,0 0 1,1 1 0,-1-1 0,1 0-1,-1 1 1,0-1 0,0 1-1,1-1 1,-1 1 0,12 31-181,-8-20 223,14 35 113,2 0 0,3-1 0,1-2 0,2 0 0,2-2 0,48 56 0,-69-90 62,42 54-13,-47-59-121,0 0 0,-1 0 1,1 0-1,0 0 0,-1 0 1,0 1-1,0-1 0,0 0 0,0 1 1,0-1-1,-1 0 0,1 1 1,-1-1-1,0 1 0,0-1 0,-1 1 1,1-1-1,-1 0 0,-1 7 1,1-9-31,0 1 0,-1-1 1,1 1-1,-1-1 1,1 0-1,-1 1 0,1-1 1,-1 0-1,0 0 1,0 0-1,1 0 0,-1 0 1,0-1-1,0 1 1,0 0-1,0-1 0,0 0 1,0 1-1,0-1 1,0 0-1,0 0 0,0 0 1,0 0-1,0-1 1,0 1-1,0 0 0,0-1 1,0 1-1,-3-2 1,-2 0 52,0 0-1,1 0 1,-1-1 0,0 0 0,1 0 0,0 0 0,-9-7 0,4 0-99,1-2 0,-1 1 0,2-1 0,0 0 0,0-1 0,1 0 0,1-1 0,0 1 0,-7-24 0,11 29 0,0 1 0,1 0 0,0-1 0,0 1 0,1-1 0,0 0 0,0 1 0,1-1 0,0 0 0,1 1 0,-1-1 0,1 0 0,1 1 0,0-1 0,0 1 0,0-1 0,1 1 0,0 0 0,0 0 0,7-11 0,8-1-545,1 0 0,1 1 1,0 1-1,1 2 0,24-15 0,-12 8-3153,38-33-1,-11-4-10224,2-7 5937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0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1 517 8520,'0'0'4255,"0"10"-2131,0 29-725,0-38-1366,0-1 1,1 1-1,-1-1 1,0 0-1,0 1 0,0-1 1,0 1-1,0-1 0,1 0 1,-1 1-1,0-1 1,0 0-1,0 1 0,1-1 1,-1 0-1,0 1 0,1-1 1,-1 0-1,0 0 1,1 1-1,-1-1 0,0 0 1,1 0-1,-1 0 0,0 1 1,1-1-1,-1 0 1,1 0-1,-1 0 0,0 0 1,1 0-1,-1 0 0,1 0 1,-1 0-1,1 0 1,-1 0-1,0 0 0,1 0 1,-1 0-1,1 0 1,-1 0-1,0 0 0,1 0 1,-1-1-1,1 1 0,-1 0 1,0 0-1,1-1 1,-1 1-1,0 0 0,1 0 1,-1-1-1,19-15 878,-2-6-236,0 0 0,-2 0 0,-1-2 0,15-32 1,38-105 518,-23 36 428,-44 125-1596,-1 0-1,1 0 1,0 0-1,0 1 1,0-1-1,1 0 0,-1 0 1,0 0-1,0 0 1,0 0-1,0 0 1,0 0-1,0 0 0,0 1 1,0-1-1,0 0 1,0 0-1,0 0 1,0 0-1,0 0 0,0 0 1,0 0-1,0 0 1,0 0-1,0 0 1,1 0-1,-1 0 0,0 0 1,0 0-1,0 1 1,0-1-1,0 0 1,0 0-1,0 0 0,0 0 1,0 0-1,1 0 1,-1 0-1,0 0 1,0 0-1,0 0 0,0 0 1,0 0-1,0 0 1,0 0-1,0 0 1,1 0-1,-1 0 0,0-1 1,0 1-1,0 0 1,0 0-1,0 0 1,0 0-1,0 0 0,0 0 1,0 0-1,0 0 1,0 0-1,1 0 1,1 12 841,22 116 2382,-21-114-3190,1-1 0,1 0 0,0 0 0,1 0 0,0-1 0,1 0 0,13 18 0,-18-27-57,0 0 1,1 0-1,0-1 1,-1 1 0,1-1-1,0 0 1,0 0-1,0 0 1,1 0 0,-1 0-1,0-1 1,1 1 0,-1-1-1,1 0 1,-1 0-1,1 0 1,0-1 0,-1 1-1,1-1 1,0 0-1,-1 0 1,1 0 0,0-1-1,-1 1 1,1-1-1,0 0 1,-1 0 0,1 0-1,-1 0 1,1-1-1,-1 1 1,0-1 0,0 0-1,0 0 1,0 0-1,0 0 1,0-1 0,0 1-1,-1-1 1,1 0 0,-1 1-1,4-6 1,5-10 86,-1-1 1,-1 0 0,0-1-1,-2 0 1,0 0 0,-1 0 0,-1-1-1,-1 0 1,-1 0 0,-1 0-1,0 0 1,-2-1 0,-1 1-1,-4-32 1,5 50-233,0 1 0,-1 0 0,1 0-1,-1 0 1,1 0 0,-1 0 0,0 0 0,1 0 0,-1 0 0,0 1 0,0-1-1,-1 0 1,1 0 0,0 1 0,0-1 0,-1 1 0,1-1 0,-1 1-1,0 0 1,1-1 0,-1 1 0,0 0 0,-2-1 0,2 2-112,1 0 0,-1 0 0,1 0-1,0 0 1,-1 0 0,1 1 0,0-1 0,-1 0 0,1 1 0,0-1 0,-1 1 0,1 0 0,0-1 0,0 1 0,0 0 0,-1 0 0,1 0 0,0 0 0,0 0-1,0 0 1,0 0 0,1 0 0,-1 0 0,0 0 0,0 0 0,1 1 0,-1-1 0,1 0 0,-1 1 0,1-1 0,-1 0 0,1 1 0,0 2 0,-7 21-9426,1 0 3501,3-10 3340,3-13 1169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1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0 852 14830,'0'0'4853,"2"-13"-2542,48-258 1750,-12 84-2623,-20 81 1092,7-169 0,-26 335-2499,3 1-1,3-1 1,2 0-1,3-1 1,3 0-1,28 83 1,-32-129-1733,-4-25-2466,-4-25-5945,-4 21 2335,2 0 3579,0 14 4004,1 0-1,0 0 0,1 0 0,-1-1 0,0 1 1,0 0-1,1 0 0,-1 0 0,1 0 0,0 0 1,0 0-1,0 0 0,0 0 0,0 0 0,0 1 1,0-1-1,0 0 0,1 0 0,2-1 1,16-12-665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2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0 15439,'0'0'2391,"-12"1"-474,10-1-1823,-1 0 19,0 0-1,0 0 0,0 0 1,0 0-1,0 1 0,0-1 1,0 1-1,0 0 0,0 0 1,0 0-1,0 0 0,0 0 1,0 1-1,1-1 0,-1 1 1,1 0-1,-1 0 0,1 0 1,0 0-1,-1 0 0,1 0 1,0 1-1,0-1 0,1 1 1,-1-1-1,0 1 0,1 0 1,0 0-1,-2 4 0,-8 32 397,1 1 1,3 0-1,1 0 0,2 1 0,1 0 0,3-1 0,5 55 0,-4-82-339,2 0 0,-1-1 0,1 1 0,1-1 0,0 1 0,1-1 0,7 12 0,-11-21-141,0-1-1,0 1 0,1-1 1,-1 0-1,1 0 0,-1 0 1,1 0-1,-1 0 0,1 0 1,0 0-1,0 0 0,0 0 1,0-1-1,0 1 0,1-1 1,-1 0-1,0 0 0,1 0 1,-1 0-1,1 0 0,-1 0 1,1-1-1,-1 1 0,1-1 1,-1 1-1,1-1 0,0 0 1,-1 0-1,1 0 1,-1-1-1,1 1 0,0-1 1,-1 1-1,1-1 0,-1 0 1,1 0-1,-1 0 0,0 0 1,1 0-1,-1-1 0,0 1 1,3-3-1,3-3 118,-1 0 0,0 0 0,0-1 0,-1 0 1,0 0-1,0 0 0,-1-1 0,0 0 0,0 0 0,6-19 0,-2 1 157,-1 0-1,8-51 0,-10 42-203,-3 1-1,0-50 0,-3 75-91,-1 1-1,0 0 0,0-1 1,-1 1-1,0 0 0,0-1 0,-1 1 1,0 0-1,-1 1 0,0-1 1,0 1-1,-1-1 0,0 1 1,-7-8-1,11 14-10,-1 1 0,1-1 1,0 1-1,-1-1 0,1 1 0,-1 0 0,0 0 0,0 0 1,1 0-1,-1 0 0,0 0 0,0 0 0,0 0 1,0 1-1,0-1 0,0 1 0,-4-1 0,5 1-9,0 1 1,-1-1-1,1 0 0,0 1 0,-1-1 0,1 1 1,0 0-1,0-1 0,0 1 0,0 0 0,0 0 1,0-1-1,0 1 0,0 0 0,0 0 0,0 0 1,0 0-1,0 1 0,0-1 0,0 1 0,-2 4-155,0 1 0,1 0-1,0-1 1,0 1 0,0 0 0,1 0-1,0 0 1,-1 8 0,3 23-2395,-1-33 1149,1 1 1,0-1-1,0 1 1,0-1-1,0 1 0,1-1 1,3 7-1,-4-10 877,0 0-1,0-1 1,1 1 0,-1 0-1,0 0 1,1-1 0,-1 1-1,1-1 1,0 1-1,-1-1 1,1 0 0,0 0-1,0 1 1,0-1-1,0 0 1,0-1 0,0 1-1,0 0 1,3 0-1,-1-1 365,0 1-1,0-1 0,0 0 0,0 0 0,0-1 0,0 1 0,0-1 0,6-1 0,9-6-409,0 0-1,0-2 1,-1 0 0,-1-1 0,31-24-1,26-15-331,-37 29 600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2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1 594 23062,'0'0'9075,"13"-12"-8488,43-42-48,8-20-4191,-47 52-515,24-42 0,-34 52 1465,-1-1 0,0-1 0,-1 1 0,6-25 0,-4 8 897,2-18-810,31-88-1,-28 103 2216,-2 3 69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2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1 243 15983,'0'8'6753,"7"95"1396,10-29-6384,-3-33-1739,2 0 1,29 53 0,2-26-2691,-46-67 2310,0 0-1,0 0 1,0 0 0,-1 0 0,1 0-1,1 0 1,-1 0 0,0 0 0,0 0-1,0 0 1,0 0 0,1-1 0,-1 1-1,0-1 1,0 1 0,1-1 0,-1 1-1,3 0 1,-3-2 113,0 1 0,-1 0 0,1-1-1,0 1 1,-1 0 0,1-1 0,0 1-1,-1-1 1,1 1 0,-1-1 0,1 0-1,-1 1 1,1-1 0,-1 1 0,1-1-1,-1 0 1,0 1 0,1-1 0,-1 0 0,0 0-1,0 1 1,1-1 0,-1 0 0,0-1-1,2-10-1650,0 0 0,-1 0 0,-1-18 0,0 12 1354,18-186-3983,0-24 1830,-17 224 266,-1-4 2500,-1-3 7465,1 11-7259,-1-1-1,1 1 1,0 0 0,0 0 0,0-1-1,0 1 1,0 0 0,0 0 0,0-1 0,-1 1-1,1 0 1,0 0 0,0-1 0,0 1-1,0 0 1,-1 0 0,1 0 0,0 0 0,0-1-1,-1 1 1,1 0 0,0 0 0,0 0 0,-1 0-1,1 0 1,0 0 0,0 0 0,-1-1-1,1 1 1,0 0 0,-1 0 0,1 0 0,0 0-1,0 0 1,-1 0 0,1 1 0,0-1-1,-1 0 1,1 0 0,0 0 0,0 0 0,-1 0-1,1 0 1,0 0 0,0 0 0,-1 1-1,1-1 1,0 0 0,0 0 0,0 0 0,-1 1-1,1-1 1,0 0 0,0 1 0,-2 1 112,0 1 1,0 0 0,0 0-1,1 0 1,-1 0 0,1 0-1,0 0 1,0 0-1,0 1 1,1-1 0,-1 0-1,1 1 1,-1-1 0,1 0-1,1 5 1,1 54 278,-2-60-628,0 0-42,0 1-1,1 0 1,0-1-1,-1 1 1,1-1-1,0 1 1,0 0-1,0-1 1,1 0-1,-1 1 1,0-1-1,1 0 1,0 0-1,-1 0 1,1 0-1,0 0 1,0 0-1,0 0 1,0-1-1,1 1 0,-1-1 1,0 1-1,1-1 1,-1 0-1,1 0 1,-1 0-1,1 0 1,-1-1-1,1 1 1,0 0-1,3-1 1,11 2-6,1-1 0,-1-1 0,35-4 0,-9 1 10,-39 3-5,0 0 0,-1 0 0,1 0 0,-1 0 0,1 1 0,-1-1 0,1 1 0,-1 0 0,1 0 0,-1 0 0,1 1 0,-1-1 0,0 1 0,0 0 0,0 0 0,0 0 0,0 0 0,3 3 0,-4-1 8,0-1 0,0 1 0,0 0 0,0-1-1,-1 1 1,0 0 0,1 0 0,-1 0-1,-1 0 1,1 0 0,-1 1 0,1-1 0,-1 0-1,0 0 1,-2 8 0,1-2 64,-1-1 1,0 0 0,-1 0-1,0 0 1,0 0-1,-1-1 1,0 1-1,-1-1 1,0 0-1,0 0 1,-1-1-1,-12 14 1,13-15-19,-1 0 0,0 0-1,-1-1 1,1 0 0,-1 0 0,0 0-1,0-1 1,-1 0 0,1-1 0,-1 1-1,0-1 1,0-1 0,0 0 0,-15 3 0,20-5-285,0 0 1,0 0 0,0-1-1,0 1 1,0-1 0,0 1-1,0-1 1,0 0 0,1 0-1,-1 0 1,0 0 0,0-1 0,1 1-1,-1-1 1,1 0 0,-1 0-1,-2-2 1,1-1-762,-1 0-1,1-1 1,0 1 0,0-1 0,0 0-1,1 0 1,-4-8 0,-17-65-8100,16 34 6382,1 0 718,-2-92 0,9 122 1758,1 0 0,0 0 0,1 0 0,0 0 0,1 1 0,1-1 0,1 1 0,0 0 0,1 0 0,7-14 0,2 9-418,-1 7 160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3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0 500 19378,'62'-10'7725,"-5"-6"-5207,-41 10-3476,-1 0 1,1-2-1,15-9 0,-15 6-2377,-1 0 0,26-25 1,26-35-3793,34-33 3372,-90 95 3506,-1 0 1,1 1 0,0 0 0,1 1-1,-1 1 1,2-1 0,-1 2-1,14-5 1,-24 9 395,0 1 0,-1 0 0,1-1 0,-1 1 0,1 0 0,-1 0 1,1-1-1,0 1 0,-1 1 0,1-1 0,0 0 0,-1 0 0,1 1 0,-1-1 0,3 1 0,-2 0 256,-1 0-1,0 0 1,0 0 0,0 0-1,0 1 1,0-1 0,-1 0 0,1 0-1,0 1 1,0-1 0,-1 0-1,1 1 1,-1-1 0,1 0 0,-1 1-1,0-1 1,1 1 0,-1-1-1,0 1 1,0-1 0,0 0 0,0 3-1,-8 44 8408,0-19-7262,6-20-2669,-12 45 2297,3 1 1,3 0 0,2 0-1,1 72 1,5-117-1119,1 1 1,0 0 0,0-1-1,5 13 1,-6-21-60,1 0 0,0 0 0,0 1 1,0-1-1,0 0 0,0 0 0,0 0 1,1 0-1,-1 0 0,0-1 0,4 4 1,-4-5-18,0 1 1,-1-1-1,1 1 0,0-1 1,0 1-1,0-1 1,0 0-1,0 0 1,0 1-1,0-1 0,0 0 1,0 0-1,0 0 1,0 0-1,0 0 1,0 0-1,0-1 0,0 1 1,0 0-1,0 0 1,0-1-1,0 1 0,0-1 1,0 1-1,0 0 1,0-1-1,1-1 1,0 1-291,0-1 0,-1 0 1,1 0-1,-1 0 1,1 0-1,-1-1 0,0 1 1,1 0-1,-1-1 0,0 1 1,-1 0-1,1-1 1,0 1-1,-1-1 0,1 0 1,-1 1-1,0-4 0,1-54-6820,-1 43 4617,-1-9 966,-1 1 1,-1-1-1,-2 1 1,-9-34-1,2 22 991,-1 0-1,-2 2 1,-2-1-1,-29-45 0,41 72 368,-2 0-1,1 1 0,-2-1 1,1 1-1,-1 1 1,0-1-1,0 1 0,-1 1 1,0-1-1,0 2 0,-1-1 1,1 1-1,-1 1 0,-16-6 1,18 8 585,0 0-1,0 1 1,0 0 0,0 0-1,-1 1 1,1 0 0,0 0 0,-12 2-1,-23 11 6286,2 12 4650,37-22-10875,1 0 1,-1 1-1,1-1 0,0 1 1,0 0-1,0 0 0,1 0 1,0 0-1,-1 1 0,1-1 1,1 0-1,-1 1 1,1 0-1,0-1 0,-1 6 1,1-8-452,1 0 1,0 0 0,0 0 0,0 0-1,0-1 1,0 1 0,0 0 0,0 0 0,0 0-1,1 0 1,-1-1 0,1 1 0,-1 0-1,1 0 1,0-1 0,0 1 0,0 0-1,0-1 1,0 1 0,0-1 0,0 1 0,0-1-1,0 0 1,1 0 0,-1 1 0,1-1-1,-1 0 1,1 0 0,-1 0 0,1 0-1,0-1 1,-1 1 0,1 0 0,0-1 0,0 1-1,0-1 1,-1 1 0,1-1 0,3 0-1,3 1 4,-1-1-1,1-1 1,0 1-1,-1-1 1,1-1 0,-1 1-1,1-1 1,-1 0-1,0-1 1,0 0-1,0 0 1,0-1-1,-1 1 1,1-2-1,-1 1 1,0-1-1,0 1 1,0-2-1,-1 1 1,0-1-1,0 1 1,0-1-1,-1-1 1,0 1 0,0-1-1,0 1 1,-1-1-1,0 0 1,0-1-1,-1 1 1,0 0-1,0-1 1,-1 1-1,0-1 1,0-10-1,-1 16 3,0-1 0,0 1-1,-1 0 1,1-1 0,-1 1-1,0-1 1,1 1 0,-1 0-1,0 0 1,0-1 0,0 1-1,-1 0 1,1 0 0,-1 0-1,1 0 1,-1 0 0,1 1-1,-1-1 1,0 0 0,0 1-1,0-1 1,0 1 0,0 0-1,0 0 1,0 0 0,-1 0-1,1 0 1,0 0 0,0 0-1,-1 1 1,1-1 0,-1 1-1,1-1 1,-1 1 0,1 0-1,0 0 1,-5 1 0,2-1 7,-1 1 0,1 0 1,0 0-1,-1 0 0,1 0 1,0 1-1,0 0 1,0 0-1,0 0 0,0 1 1,1 0-1,-1 0 0,1 0 1,-1 0-1,1 1 0,-5 5 1,2 1 13,1 0 0,0 1 0,1 0 0,0 0 0,1 0 0,0 0 1,1 1-1,0-1 0,0 1 0,2 0 0,-1 0 0,1 0 0,1 0 0,0 0 0,1 0 0,4 21 1,-3-24-285,0-1 1,1 1-1,0-1 1,0 1 0,1-1-1,0 0 1,0-1 0,1 1-1,0-1 1,8 10-1,-9-13-510,1 1 0,0 0 0,1-1 0,-1 0 0,1 0 0,0-1 0,0 0 0,0 0 0,0 0-1,0-1 1,1 1 0,-1-1 0,1-1 0,10 2 0,-4-2-1153,0 0 0,0-1 1,24-3-1,32-14-1864,-33 2 2649,58-33 0,-26 12-611,-67 36 1902,-1-1 0,1 1 0,-1 0 0,1-1-1,-1 1 1,1 0 0,0 0 0,-1-1 0,1 1 0,-1 0-1,1 0 1,0 0 0,-1 0 0,1 0 0,-1 0 0,1 0-1,0 0 1,-1 0 0,1 0 0,0 0 0,-1 0-1,1 0 1,-1 0 0,1 1 0,0-1 0,-1 0 0,1 1-1,0 0 1,2 17 8175,-10 15 1161,1-12-6473,2-11-3744,-1 8 1329,0 0 0,2 0 0,0 0 1,1 0-1,0 27 0,1-41-552,1 0 0,0-1 0,1 1 0,-1-1 0,1 1 0,-1-1 0,1 1 0,0-1 0,0 1 0,1-1 0,-1 0 0,1 1 0,-1-1 0,1 0 0,0 0 0,0 0 1,1 0-1,-1-1 0,1 1 0,-1-1 0,1 1 0,0-1 0,0 0 0,0 0 0,0 0 0,0 0 0,0-1 0,0 1 0,1-1 0,-1 0 0,1 0 0,-1 0 0,1 0 0,4 0 0,-2-1-59,0 0 0,-1 0 0,1 0 0,0-1 0,-1 0 0,1 0 0,-1-1 0,1 1 0,-1-1 0,0 0 0,1-1 0,-1 1 0,0-1 0,0 0 0,-1 0 0,1 0 0,-1-1 0,0 0 0,1 0 0,-2 0 0,1 0 0,0-1 0,3-6 0,-2 3 0,-1 1 0,0 0 0,-1-1 0,0 0 0,0 0 0,0 0 0,-1 0 0,-1 0 0,1-1 0,-1 1 0,-1 0 0,1-1 0,-1 1 0,-1 0 0,-2-14 0,2 19-16,0 0 0,0 0 0,0 0 0,-1 0 0,1 0 0,-1 0 0,0 0 0,0 0 0,0 0 0,0 1 0,0-1 0,-1 1 0,1 0 0,-1 0 1,0 0-1,1 0 0,-1 0 0,0 0 0,0 1 0,0-1 0,0 1 0,-1 0 0,1 0 0,0 0 0,0 1 0,-5-1 0,2 0-182,-1 0-1,1 1 1,0-1-1,0 2 1,-1-1 0,1 1-1,0 0 1,0 0 0,0 0-1,0 1 1,0 0-1,0 0 1,-9 5 0,-1 4-5408,1 0 1,0 1 0,-19 19-1,11-5 1032,4 1 3794,8-4-523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4:56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1775 7623,'1'-15'9042,"-10"19"-2850,-13 25-2234,16-13-3657,0 0-1,0 1 1,2 0 0,0 0 0,1 0 0,0 1 0,2-1 0,0 0 0,1 1 0,3 27-1,-3-44-298,0 0 0,0-1-1,0 1 1,0-1-1,0 1 1,0-1-1,0 1 1,0-1-1,0 1 1,0 0-1,0-1 1,1 1-1,-1-1 1,0 1-1,0-1 1,1 1-1,-1-1 1,0 1-1,0-1 1,1 0-1,-1 1 1,1-1-1,-1 1 1,0-1-1,1 0 1,-1 1-1,1-1 1,-1 0-1,1 1 1,-1-1-1,1 0 1,-1 0-1,1 0 1,-1 1-1,1-1 1,-1 0-1,1 0 1,-1 0-1,1 0 1,0 0-1,-1 0 1,1 0-1,-1 0 1,1 0-1,-1 0 1,1 0-1,-1-1 1,1 1-1,-1 0 1,1 0-1,-1 0 1,1-1-1,-1 1 1,1 0-1,-1-1 1,1 1-1,-1 0 1,1-1-1,-1 1 1,0-1-1,1 1 1,-1 0-1,0-1 1,1 1-1,-1-1 1,0 0-1,23-33 235,-13-1-132,-2-1 0,0 0 0,-3 0 0,-1 0 0,-2-1 0,-1 1 1,-5-39-1,4 74-102,0-4 15,0 0 1,0 1-1,0-1 0,-1 0 1,0 0-1,0 1 1,0-1-1,-1 0 0,1 1 1,-1 0-1,0-1 0,0 1 1,-5-6-1,6 13-46,0 1 0,1-1 0,-1 1 0,1-1 0,0 1 0,0-1 0,0 1 0,1 5 0,2-2 21,-1 0 0,1 0 0,1-1 0,-1 1 0,1-1 0,0 0 0,1 0 0,0 0 0,0 0 0,9 8 0,-13-12 7,1-1 0,0 1-1,0 0 1,0-1 0,0 1 0,0-1 0,0 1 0,0-1 0,1 0 0,-1 0-1,0 0 1,1 0 0,-1-1 0,1 1 0,-1 0 0,1-1 0,-1 0 0,1 0-1,-1 0 1,1 0 0,-1 0 0,1 0 0,-1 0 0,1-1 0,-1 0 0,1 1 0,-1-1-1,1 0 1,-1 0 0,0 0 0,0 0 0,1-1 0,-1 1 0,0-1 0,2-1-1,2-4 23,-1 0 0,0 0-1,-1-1 1,1 1-1,-1-1 1,-1 0-1,0 0 1,0 0-1,0-1 1,2-11-1,1-15 52,3-42-1,-6 51-3,0 0 0,-2 0-1,-2 0 1,0 0 0,-1 0 0,-11-47 0,12 70-57,0 1-1,0-1 1,0 1 0,0-1-1,0 1 1,0 0 0,-1-1-1,1 1 1,-1 0 0,1 0-1,-1 0 1,0 0 0,0 0-1,0 1 1,0-1 0,-4-2-1,6 4-11,-1 0-1,1-1 0,0 1 0,0 0 0,-1 0 0,1 0 0,0 0 0,-1 0 1,1 0-1,0 0 0,0 0 0,-1 1 0,1-1 0,0 0 0,-1 0 0,1 0 1,0 0-1,0 0 0,-1 0 0,1 0 0,0 1 0,0-1 0,-1 0 0,1 0 1,0 0-1,0 1 0,0-1 0,-1 0 0,1 0 0,0 1 0,0-1 1,0 0-1,0 0 0,0 1 0,-1-1 0,1 0 0,0 1 0,-4 18-56,2 24-7,2-39 62,4 48 0,2 1 1,3-1-1,2-1 0,1 0 1,39 96-1,-36-113 11,2-1-1,0 0 1,3-1 0,0-1-1,2-1 1,1-1 0,2-1 0,35 32-1,-48-42 117,-12-17-116,0-1-1,0 0 1,0 1-1,-1-1 1,1 0-1,0 0 0,0 1 1,0-1-1,-1 0 1,1 0-1,0 1 0,-1-1 1,1 0-1,0 0 1,0 0-1,-1 1 1,1-1-1,0 0 0,-1 0 1,1 0-1,0 0 1,-1 0-1,1 0 0,0 0 1,-1 0-1,1 0 1,-1 0-1,1 0 1,0 0-1,-1 0 0,1 0 1,0 0-1,-1 0 1,-4-1 37,1 0 0,-1 0 0,1 0 0,-1-1 0,1 1 0,-1-1 0,-4-3 0,-12-9-45,1-1 0,1 0 0,1-2 0,0 0 0,1 0 0,-15-22 0,22 27 0,2 1 0,0-2 0,0 1 0,2-1 0,-1 0 0,1-1 0,1 1 0,1-1 0,0 0 0,0-1 0,-1-21 0,5 33-87,0-1 0,1 0 0,-1 1 0,1-1 1,0 1-1,0-1 0,0 1 0,1 0 0,-1-1 0,1 1 0,0 0 0,0 0 1,0 0-1,0 0 0,0 0 0,1 1 0,-1-1 0,1 1 0,0-1 0,0 1 1,6-4-1,8-4-1301,1 0 0,35-14-1,-13 7-836,-25 9-120,0-1-1,0 0 1,14-13 0,-16 11 857,-1 0 0,-1-1 0,11-14 0,-10 10 813,-1 0 0,-1-1 0,-1-1 0,0 0 0,-1 0 0,6-23 0,-2-7 173,-3 0-1,-1-1 0,-3 0 1,-1-88-1,-5 117-431,-3-5 5123,4 24-3925,0 0 0,0 0 0,0 1 1,0-1-1,0 0 0,0 0 0,-1 1 0,1-1 1,0 0-1,0 1 0,-1-1 0,1 0 0,0 1 1,-1-1-1,1 0 0,-1 1 0,1-1 0,-1 1 0,1-1 1,-1 1-1,1-1 0,-1 1 0,0-1 0,1 1 1,-1 0-1,0-1 0,1 1 0,-1 0 0,0-1 0,1 1 1,-1 0-1,0 0 0,0 0 0,1 0 0,-1 0 1,0 0-1,0 0 0,1 0 0,-1 0 0,0 0 0,0 0 1,1 0-1,-1 0 0,0 1 0,1-1 0,-1 0 1,0 0-1,1 1 0,-1-1 0,0 1 0,1-1 0,-1 1 1,1-1-1,-1 1 0,0 0 0,-3 3 77,0 0 0,0 1 1,1 0-1,-1 0 0,1 0 0,1 0 0,-1 0 0,1 0 0,0 1 0,0-1 1,-2 9-1,-13 70 1640,15-75-1901,-14 133 1403,15-127-1250,1 0 0,1 0 0,0 0 0,0 0 0,2-1 0,0 1 0,6 19 1,-8-31-220,0 0 0,0 0 0,1 0 0,-1 0 0,0 0 0,1 0 0,0-1 0,0 1 0,-1-1 0,2 1 0,-1-1 1,0 0-1,0 1 0,1-1 0,-1-1 0,1 1 0,-1 0 0,1 0 0,0-1 0,0 0 0,0 1 0,0-1 0,0 0 1,0-1-1,0 1 0,0 0 0,0-1 0,0 0 0,1 0 0,-1 0 0,0 0 0,0 0 0,0-1 0,0 1 0,0-1 1,0 0-1,3-1 0,2-1 10,-1 0 1,0-1 0,0 0-1,-1 0 1,1 0 0,-1-1 0,0 0-1,0-1 1,-1 1 0,1-1-1,-1 0 1,0 0 0,6-11-1,-9 13-7,0 0 0,0 0-1,0 0 1,0 0 0,-1 0-1,1 0 1,-1 0 0,0 0-1,-1-1 1,1 1 0,-1 0-1,0-1 1,0 1-1,0 0 1,0-1 0,-2-3-1,1 5 43,0 1 0,0 0 0,0 0-1,0 0 1,-1 0 0,1 0-1,-1 0 1,0 0 0,1 1 0,-1-1-1,0 0 1,0 1 0,0 0-1,0-1 1,0 1 0,0 0 0,0 0-1,-1 0 1,1 0 0,0 1 0,-1-1-1,1 1 1,0-1 0,-1 1-1,1 0 1,-1 0 0,1 0 0,-5 0-1,3 1-44,0-1-1,0 1 0,0 0 1,1 0-1,-1 1 0,0-1 1,1 1-1,-1-1 0,1 1 1,-1 0-1,1 1 0,0-1 1,0 1-1,0-1 0,0 1 1,0 0-1,1 0 0,-1 0 1,1 0-1,0 1 0,0-1 1,0 0-1,0 1 1,0 0-1,1-1 0,0 1 1,0 0-1,0 0 0,0 0 1,0 0-1,1 0 0,0 0 1,0 6-1,0-10-13,0 0 0,0 1 0,0-1 0,0 0 0,0 1 0,1-1 0,-1 0 0,0 1 0,0-1 0,0 0 0,0 0 0,1 1 0,-1-1 0,0 0 0,0 0 0,0 1 0,1-1 0,-1 0 0,0 0 0,0 0 0,1 1 0,-1-1 0,0 0 0,1 0 0,-1 0 0,0 0 0,1 0 0,-1 1 0,0-1 0,1 0 0,-1 0 0,0 0 0,1 0 0,-1 0 0,0 0 0,1 0 0,-1 0 0,0 0 0,1 0 0,-1-1 0,0 1 0,1 0 0,-1 0 0,0 0 0,0 0 0,1 0 0,-1-1 0,0 1 0,1 0 0,-1 0 0,0 0 0,0-1 0,1 1 0,-1 0 0,0 0 0,0-1 0,19-13 0,6-15 0,-2-1 0,-1-1 0,-1 0 0,-2-2 0,27-63 0,-37 87 0,-4 21 0,-3 35 0,-1-34 0,0 41 0,-1-33 0,0 0 0,2-1 0,0 1 0,1-1 0,1 1 0,8 22 0,-12-42-10,0 0 0,1 0 1,-1 0-1,0 0 0,1 0 0,-1-1 1,1 1-1,0 0 0,-1 0 0,1 0 1,0 0-1,-1-1 0,1 1 0,0 0 1,0-1-1,0 1 0,0 0 0,1 0 0,12-7-535,-11 2 281,0 1 0,-1-1 1,1 0-1,-1 0 1,0 0-1,0 0 1,1-5-1,5-23-3948,0 0 1,-2 0-1,2-60 0,-7-103-3710,-3 107 7846,0 26-471,0 39 52,1 0 0,1 0 0,1 0 0,6-37 1,-2 49 220,-1 16 3284,0 17 5261,-3 14-4118,3 68 4043,-2-82-7121,1-1 1,1 0-1,7 22 1,-8-35-1115,-1 0 0,2 0-1,-1 0 1,1 0 0,0-1 0,1 1 0,0-1 0,0-1 0,9 11 0,-9-13-353,0 0 0,0-1 0,0 1 0,1-1-1,-1 0 1,1 0 0,-1 0 0,1-1 0,0 0 0,0 0 0,0-1 0,0 1-1,0-1 1,11 0 0,-41-5-10846,-5-5 5434,-9-6 3717,-23-10 3063,18 6-2303,-32-10 491,-10-4 663,30 8 10306,53 24-9686,-1-1 0,0 1 0,1-1 0,-1 0 0,1 1 0,0-1 1,-1 0-1,1 0 0,0-1 0,0 1 0,0 0 0,1-1 0,-1 1 0,0-1 0,1 0 1,-2-3-1,3 4-275,-1-1 0,1 1 1,0-1-1,0 0 1,0 1-1,0-1 0,0 1 1,0-1-1,1 1 1,-1-1-1,1 1 0,0-1 1,-1 1-1,1 0 1,1-1-1,-1 1 0,0 0 1,0 0-1,1 0 1,1-3-1,8-7 82,-1 1 0,2 0 0,-1 1 0,1 0 1,1 1-1,0 0 0,0 1 0,28-13 0,-20 12-204,-1 1-1,1 1 0,0 1 1,1 1-1,38-5 1,-52 9-57,0 0 0,-1 1 0,1 0 0,0 0 0,0 1 0,0 0 0,0 0 0,0 1 0,14 5-1,-19-5 15,1 0-1,-1 0 1,0 1-1,0-1 0,0 1 1,-1 0-1,1 0 0,0 0 1,-1 0-1,0 0 0,0 1 1,0-1-1,0 1 0,-1-1 1,1 1-1,-1 0 0,0-1 1,0 1-1,0 0 0,0 0 1,-1 7-1,5 26 955,-2 1 0,-2 1 0,-2-1 0,-8 54 0,6-76-878,-1-1 1,0 0-1,-1 0 1,-1-1-1,-1 1 1,0-1-1,0-1 1,-13 18-1,17-27-74,0 0-1,0 0 1,0 0-1,-1 0 1,1 0-1,-1-1 1,0 1-1,0-1 1,0 0-1,-1 0 1,1-1-1,-1 1 1,1-1-1,-1 0 1,0 0-1,0 0 1,0-1-1,0 0 1,0 0-1,0 0 1,0-1-1,0 1 1,0-1-1,0-1 1,0 1-1,-1-1 1,1 1-1,-9-4 1,9 1-289,0 0 1,0 0-1,0-1 1,1 1-1,-1-1 1,1 0-1,0-1 1,0 1-1,0-1 0,1 0 1,0 1-1,0-1 1,0-1-1,0 1 1,1 0-1,0-1 0,0 1 1,-1-9-1,1 7-216,0 0 0,0 1 0,1-1 0,0 0 0,0 0-1,1 0 1,0 0 0,0 0 0,1 0 0,0 0 0,0 0 0,1 0 0,-1 0-1,1 1 1,5-11 0,0 7-1059,1 0 0,0 0 0,0 1 0,1 0 1,0 1-1,14-11 0,69-42-851,-24 17 1309,-29 15 567,-2-1 0,-1-1-1,40-45 1,-63 61 587,-1 0-1,-1 0 1,0-1 0,-1 0-1,-1-1 1,0 0 0,-1 0-1,-1-1 1,-1 0 0,0 0-1,2-21 1,-3 17 16321,-5 43-8673,2 24-5918,14 15-1708,2 0 0,3-1 0,3-1 0,51 91 0,-73-147-495,-1 0 1,0 0-1,1 1 1,-1-1-1,0 0 1,0 1-1,0-1 1,-1 1 0,1-1-1,-1 1 1,1 4-1,-1-6 167,-1-1 0,1 0 0,0 1-1,-1-1 1,1 0 0,-1 0 0,1 0 0,-1 1 0,1-1-1,0 0 1,-1 0 0,1 0 0,-1 0 0,1 0 0,-1 0-1,1 0 1,-1 0 0,1 0 0,-1 0 0,1 0-1,-1 0 1,1 0 0,0 0 0,-1 0 0,1 0 0,-1-1-1,1 1 1,-1 0 0,1 0 0,0 0 0,-1-1-1,1 1 1,-1 0 0,1-1 0,0 1 0,-1-1 0,-35-23-9289,14 6 8148,16 12 2815,-62-44-3387,-145-79-1,128 80 3245,77 45 757,1 0-1,1 0 1,-1-1-1,1 0 0,-11-11 1,16 15-1851,0-1-1,0 1 1,0-1 0,0 1 0,0-1 0,0 0 0,0 0 0,0 1-1,1-1 1,-1 0 0,1 0 0,-1 0 0,1 1 0,0-1-1,0 0 1,0 0 0,0 0 0,0 0 0,0 0 0,0 0-1,1 1 1,-1-1 0,1 0 0,-1 0 0,1 0 0,0 1-1,0-1 1,0 0 0,0 1 0,0-1 0,1-1 0,7-7 250,-1 1 1,1 0 0,1 1 0,-1 0 0,2 0-1,-1 1 1,1 0 0,15-7 0,98-39 2039,-83 39-2330,0 1 0,1 2 0,0 1 0,1 3 0,0 1 0,52 1 0,-92 4-116,0 1 0,0 0-1,0 0 1,-1 1 0,1-1 0,0 1 0,0-1 0,0 1 0,-1 0 0,1 0 0,-1 0 0,1 0 0,0 0 0,-1 1-1,0-1 1,1 1 0,-1-1 0,0 1 0,0 0 0,0 0 0,0 0 0,2 3 0,-3-2 28,0-1 1,0 1 0,-1 0-1,1-1 1,-1 1-1,1 0 1,-1 0 0,0-1-1,0 1 1,0 0 0,0 0-1,-1-1 1,1 1-1,-1 0 1,0-1 0,0 1-1,0 0 1,0-1-1,0 1 1,0-1 0,-1 1-1,1-1 1,-3 3-1,-15 19 82,-1-1-1,0-2 0,-2 0 0,0-1 0,-1-1 0,-1-1 1,-1-1-1,-47 24 0,46-31-2289,24-10 1585,1 0-1,-1 1 1,0-1-1,0 0 1,1 0-1,-1 0 0,0 0 1,0 0-1,1 0 1,-1 0-1,0 0 1,1-1-1,-1 1 1,-2-2-1,2 1 0,0-1 0,1 1-1,-1-1 1,1 0 0,0 1-1,-1-1 1,1 0 0,0 0 0,0 0-1,0 0 1,0 0 0,0 0-1,1 0 1,-1 0 0,1 0-1,-1-1 1,1 1 0,0 0 0,-1 0-1,1 0 1,1-1 0,-1-2-1,1-9 12,0 0 0,1 0 0,0 0 0,1 0 0,1 0 0,0 0 0,1 1 0,0-1 0,1 1 0,1 1 0,0-1 0,10-13 0,15-15 236,1 1 0,39-37 1,-56 60 15,64-65-174,6-9 203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5:49.7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153 311 3748,'-13'0'2252,"-1"0"-3432,-91 0 6917,85 0-1448,72 0-1807,990-56 2574,-24 1-3935,-605 52-763,491 59-1,-720-28-208,-81-11-63,175 7 0,-276-24-79,0 0-1,0 0 1,1 0 0,-1 0 0,0-1 0,1 1 0,-1-1 0,0 0 0,0 1 0,0-1 0,0 0 0,0 0 0,0 0 0,0-1 0,0 1 0,0 0 0,2-2 0,-4 1-10,1 1 0,-1 0 0,1 0 0,-1 0 0,0 0 0,1-1 0,-1 1 0,0 0 0,0 0 0,0-1 0,0 1 0,0 0 0,0 0 0,0-1 0,0 1 0,0 0 0,-1 0 0,1-1 0,0 1 0,-1 0 0,1 0 0,-1 0 1,1 0-1,-1 0 0,0-1 0,0 1 0,1 0 0,-1 0 0,0 1 0,0-1 0,0 0 0,0 0 0,0 0 0,-2 0 0,-53-45-1331,-7 4-3955,28 21-529,-35-31 0,60 44 5074,1-1-1,-1 0 1,2-1-1,0 0 1,0 0-1,0 0 1,-10-22-1,15 23 398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5:51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0 369 6662,'9'-1'1164,"204"-5"4803,6 3-3453,165-5-1274,882-83 586,-198 43 1396,-610 38-1394,1134 3 295,-835 12-1347,-85-40-686,-1 0 178,-154 32-461,-517 3-51,1 0 1,-1-1-1,0 1 0,1 0 0,-1 0 0,1 0 0,-1-1 0,1 1 0,-1 0 0,0-1 0,1 1 1,-1 0-1,0-1 0,1 1 0,-1-1 0,0 1 0,0-1 0,1 1 0,-1 0 0,0-1 0,0 1 1,0-1-1,1 1 0,-1-1 0,0 1 0,0-1 0,0 1 0,0-1 0,0 1 0,0-1 0,0 0 0,0-22-7157,-1 15 4601,2-28-3958,1-10 4035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6:57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20845 440 6118,'1'-1'56,"-1"0"-1,1 0 1,0 1 0,-1-1 0,1 0 0,0 0-1,-1 0 1,1 0 0,-1 0 0,0 0-1,1 0 1,-1 0 0,0 0 0,1 0 0,-1 0-1,0 0 1,0 0 0,0 0 0,0 0 0,0 0-1,0-1 1,0 1 0,0 0 0,-1 0 0,1 0-1,0 0 1,-1 0 0,1 0 0,-1 0-1,1 0 1,-1 0 0,1 1 0,-1-1 0,1 0-1,-1 0 1,0 0 0,0 0 0,1 1 0,-1-1-1,0 0 1,0 1 0,0-1 0,-1 0-1,-46-33 618,42 31 27,-38-22 147,-1 2-1,-1 2 1,-1 2-1,-51-13 0,-202-39-184,292 69-596,-189-33 1054,-356-17 0,-206 47-170,413 8-537,193-4-275,-342 6-49,3 43 426,465-44-399,0 2 0,1 1 0,0 1 0,-42 18 0,57-20-38,0 0 0,0 0 0,1 1-1,0 1 1,0 0 0,1 0 0,0 0-1,0 2 1,1-1 0,0 1 0,1 0-1,-10 17 1,-3 18 80,1 1 0,-21 80 0,-12 35-77,49-156-77,-7 18-3,1-1 1,0 1-1,2 1 1,0 0 0,2 0-1,1 0 1,-2 38-1,6-50 54,0-4-18,1 0 1,-2 0-1,1-1 0,-1 1 1,0 0-1,-4 9 0,4-13-24,-1-1 0,1 0 0,-1 0 0,0 0 0,0-1 0,-1 1 0,1 0 0,-1-1 0,1 1 0,-1-1 0,0 0 0,0 0 0,0 0 0,0 0 0,0 0 0,0-1 0,-4 2 0,-12 4 25,0-1 0,-1 0 0,0-2 0,0 0 0,-36 2 1,-109-6 31,80-1-38,-1223-35 64,825-16-72,-39-2 11,-517 45 98,351 39 34,-13 0-109,73-14-5,-1266 3 123,984-79-25,3-47-39,281 30-119,-407 13 55,-3 63-5,988 1-43,-1571 98 32,694 82-24,354-58-11,537-116 4,-168 32-19,-196 66 0,340-86 2,0 4 1,2 1-1,1 4 1,1 1-1,1 3 0,1 2 1,-92 79-1,129-97-3,1 0-1,0 1 0,1 0 1,1 1-1,0 1 0,2 0 1,0 0-1,1 1 0,-11 31 1,16-37-2,0-1 0,2 1 0,-1 0 1,1 0-1,1 0 0,1 1 0,0-1 1,0 0-1,1 0 0,1 0 0,0 0 0,1 0 1,1 0-1,-1-1 0,2 0 0,7 15 0,1-6-3,0-1-1,1 0 0,2-1 1,0-1-1,1-1 0,0 0 1,2-1-1,-1-1 0,2-1 0,0 0 1,1-2-1,34 16 0,27 8 55,173 48 0,-254-84-30,227 59 52,2-11 0,311 26 0,479-19 38,-532-37-37,1502 57 25,-996-42-7,3248-101 148,-3174 7-192,-121 9 10,-271-25 13,-551 54-44,0-6 1,-2-6-1,155-64 0,-228 77 15,91-54 0,-129 69-5,0-1 0,0-1 0,0 0 1,-1-1-1,-1 0 0,0 0 0,0-1 0,-1-1 0,0 1 0,-1-2 0,0 1 0,8-19 0,-14 22 1,0 0-1,0 1 1,0-1-1,-1 0 1,0 0 0,-1 0-1,0 0 1,-1 0-1,1 0 1,-2 1 0,1-1-1,-1 0 1,-1 0-1,1 1 1,-1-1 0,-1 1-1,-7-14 1,-8-8 13,0 1 0,-2 0-1,-29-30 1,20 24 6,10 12-31,-5-7 35,0-1 1,-28-48 0,48 71-35,0-1 0,1 0 0,0 1 0,1-1 0,0 0 0,0-1 0,1 1 0,0-1 0,0 1 0,1-1 1,1 1-1,-1-1 0,2 1 0,-1-1 0,3-13 0,0 15-12,0 1 1,0 0-1,1 0 1,-1 0-1,1 0 1,1 1-1,-1-1 1,1 1-1,0 0 1,1 1-1,0-1 1,-1 1-1,2 0 1,-1 1-1,13-8 1,-8 6-6,-1 0 1,1 1 0,1 1-1,-1 0 1,0 0-1,1 1 1,0 1 0,0 0-1,21-1 1,0 6-3,1 1 0,-1 2 0,1 1 0,-2 2 0,62 25 0,26 6-5,293 58 36,-63-17-4,-246-58-2,2-4 1,0-5-1,187 2 0,322-49 93,-121-19-62,199-15 16,-555 58-57,863-34 60,-480 51-42,597-21 45,-1086 11-64,421-50 96,-405 42-84,-1-2 1,0-2 0,0-2 0,-2-2 0,0-1 0,-1-3 0,52-34 0,-82 46 7,0-1 0,-1 0 0,0-1 0,-1-1 0,0 0 0,-1 0 0,0-1 0,-1 0 0,-1-1 0,0 0 1,-1-1-1,-1 0 0,10-29 0,-14 34-4,0-1 0,-1 0 0,-1 0 1,1 1-1,-2-1 0,0 0 0,0 0 0,-1 0 1,-1 0-1,0 0 0,0 0 0,-1 0 1,-1 1-1,0 0 0,0 0 0,-1 0 0,-1 0 1,1 0-1,-2 1 0,-12-16 0,2 8 16,-1 0-1,-1 1 0,-1 0 1,0 2-1,-1 0 0,0 2 1,-1 0-1,-1 1 0,0 2 1,-1 0-1,-47-12 0,-18 1-9,-179-18 0,188 30-83,-105-22-1427,95 10-1907,2-4 0,-149-64-1,142 46 2070,-2 4 0,-2 4-1,-183-38 1,136 52 765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6:57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1 1 833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6:58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1073 0 705,'-471'363'729,"95"-68"-1416,358-282 649,0 1-1,1 0 0,1 2 0,1-1 1,0 2-1,1 0 0,0 1 0,2 0 0,0 1 1,1 1-1,1-1 0,1 2 0,1-1 1,1 1-1,0 1 0,2-1 0,0 1 0,-2 35 1,4-36 37,1 1 0,1 0 0,2 0 0,0-1 0,1 1 0,1 0 0,0-1 0,2 0 0,1 0 0,11 28 0,1-16 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6:58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326 435 9097,'0'0'6400,"5"14"-5465,31 74 1790,5-2 0,51 82 0,26 50-1766,-118-218-959,6 12 5,0 0 1,0 0 0,-1 1 0,-1-1 0,0 1 0,0 0 0,-1 0 0,-1 0-1,0 15 1,-2-27-65,0 0 0,-1 0 1,1 0-1,-1 0 0,1 1 0,-1-1 0,1 0 0,-1 0 0,0 0 0,0 0 0,0-1 0,1 1 1,-1 0-1,0 0 0,0 0 0,0-1 0,0 1 0,0 0 0,0-1 0,0 1 0,-1-1 0,1 1 1,0-1-1,0 0 0,0 1 0,0-1 0,-1 0 0,1 0 0,0 0 0,0 0 0,-1 0 0,1 0 1,0 0-1,0 0 0,0-1 0,-1 1 0,1 0 0,0-1 0,0 1 0,-2-1 0,-5-1-365,1-1 0,-1 1 0,0-1 0,1-1 0,-9-4 0,-38-29-3227,-76-69 0,-39-28 264,149 121 3489,0 0 0,-1 2 1,-1 0-1,0 2 0,0 0 1,-1 2-1,-23-5 0,45 12 39,1 0-1,-1 0 0,1 0 0,-1 0 1,1 0-1,-1 0 0,1 0 1,-1 0-1,1 0 0,-1 0 1,1 0-1,-1 0 0,1 0 0,-1-1 1,1 1-1,-1 0 0,1 0 1,-1 0-1,1-1 0,-1 1 1,1 0-1,0-1 0,-1 1 0,1 0 1,0-1-1,-1 1 0,1-1 1,0 1-1,-1 0 0,1-1 1,0 1-1,0-1 0,0 1 0,-1-1 1,1 1-1,0-1 0,0 1 1,0-1-1,0 1 0,0-1 1,0 1-1,0-1 0,0 1 1,0-1-1,0 1 0,0-1 0,0 1 1,0-1-1,0 1 0,0-1 1,1 1-1,-1 0 0,0-1 1,0 1-1,1-1 0,-1 1 0,0-1 1,1 1-1,-1 0 0,0-1 1,1 1-1,-1 0 0,0-1 1,1 1-1,0-1 0,40-29 1468,-15 12 480,7-12-866,-2-2-1,-1 0 0,43-61 0,-43 49-1126,-3-2 0,-1-1 1,-3-2-1,-1 0 0,14-53 0,-32 91-98,-3 5 7,1 0 0,0 0 0,0 0 0,1 0 0,0 0 0,3-5 0,-5 11-11,-1-1 0,0 1 0,1-1 0,-1 1 0,1-1-1,-1 1 1,1 0 0,-1-1 0,1 1 0,-1 0 0,1-1 0,-1 1 0,1 0-1,-1 0 1,1-1 0,-1 1 0,1 0 0,0 0 0,-1 0 0,1 0-1,-1 0 1,1 0 0,0 0 0,-1 0 0,1 0 0,0 0 0,1 1-30,0 0 1,-1 0-1,1 0 1,-1 0-1,1 1 1,-1-1-1,1 0 1,-1 1 0,0-1-1,1 1 1,-1-1-1,0 1 1,1 1-1,24 38-91,-1 0-1541,1-1 0,59 65-1,-74-94 871,2 1 1,-1-1-1,1-1 0,1-1 1,0 1-1,0-2 1,1 0-1,0-1 0,0-1 1,1 0-1,0-1 0,18 4 1,5-3 101,0-1 0,0-2-1,1-1 1,-1-3 0,46-5 0,191-45-1039,8 0-6,-217 47 1134,70 5 1,50-3-719,-185 2 1305,0 0 1,0 0-1,0-1 0,1 1 1,-1 0-1,0-1 0,0 1 1,0-1-1,0 0 0,0 0 1,0 1-1,0-1 0,0-1 0,0 1 1,0 0-1,-1 0 0,1-1 1,0 1-1,-1-1 0,1 1 1,-1-1-1,0 0 0,1 1 1,-1-1-1,0 0 0,0 0 1,0 0-1,1-3 0,-1-2-43,0-1-1,-1 1 0,0 0 0,0-1 1,0 1-1,-4-15 0,0-9 8,3 21 25,-1 1 1,0-1 0,-1 0-1,0 1 1,-1 0-1,0 0 1,0 0 0,-1 0-1,0 0 1,-1 1 0,1 0-1,-2 0 1,1 1 0,-9-8-1,1 2-11,0 0-1,-1 1 1,-1 1 0,1 0-1,-2 2 1,-23-12 0,29 16 22,1 1 0,-1 0 0,1 1 1,-1 0-1,0 1 0,0 0 0,0 1 1,-1 0-1,1 1 0,0 0 1,0 1-1,0 0 0,0 0 0,0 2 1,-21 5-1,17-1-3,0 0-1,0 1 1,1 1 0,0 0 0,1 0 0,-1 2-1,2 0 1,0 0 0,0 1 0,-11 15 0,-8 14-34,1 1 0,3 1 0,-31 62 1,-47 147-38,78-173 95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0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41 499 10922,'0'0'7234,"1"10"-4698,-8 257 4627,-1-44-4023,24-322-1368,-8 17-1772,-5-1 0,-11-151 0,6 221 0,2 6 0,0 0 0,-1 0 0,0 0 0,0 0 0,0 0 0,-1 0 0,0 0 0,-1 1 0,1-1 0,-1 1 0,-8-12 0,11 18 0,0 0 0,0 0 0,0 0 0,0-1 0,-1 1 0,1 0 0,0 0 0,0 0 0,0 0 0,0 0 0,-1 0 0,1 0 0,0 0 0,0 0 0,0 0 0,-1 0 0,1 0 0,0 0 0,0 0 0,0 0 0,0 0 0,-1 0 0,1 0 0,0 0 0,0 0 0,0 0 0,-1 0 0,1 0 0,0 0 0,0 0 0,0 0 0,0 0 0,-1 0 0,1 1 0,0-1 0,0 0 0,0 0 0,0 0 0,0 0 0,0 0 0,-1 1 0,1-1 0,0 0 0,0 0 0,0 0 0,-5 14 0,2 13 0,2-16 0,1-1 0,0 1 0,0-1 0,1 0 0,1 1 0,0-1 0,0 0 0,5 13 0,-6-20 0,1 1 0,0-1 0,0 0 0,1 1 0,-1-1 0,1 0 0,-1 0 0,1-1 0,0 1 0,0 0 0,0-1 0,1 0 0,-1 0 0,0 0 0,1 0 0,0 0 0,-1-1 0,1 1 0,0-1 0,-1 0 0,1 0 0,0-1 0,0 1 0,8-1 0,-7 0 0,1 0 0,0 0 0,0 0 0,0-1 0,-1 0 0,1-1 0,0 1 0,-1-1 0,1 0 0,-1 0 0,0-1 0,1 1 0,8-7 0,-6 2 0,1 0 0,-1 0 0,-1-1 0,1 0 0,-1-1 0,11-17 0,-4 2 0,-1-1 0,-1-1 0,-2 0 0,15-51 0,-24 180 0,-7-9 0,1-50 0,3 0 0,1 0 0,7 57 0,-5-95-115,1 1 0,0 0 0,1-1 0,-1 0-1,1 1 1,0-1 0,1 0 0,-1-1 0,1 1 0,1-1 0,-1 1 0,1-1 0,-1-1-1,2 1 1,8 6 0,-12-9-7,0-1 0,1 1 0,-1-1 0,1 1 0,-1-1 0,1 0 1,0 0-1,-1 0 0,1 0 0,0-1 0,0 1 0,0-1 0,0 1 0,-1-1 0,1 0 0,0 0 0,0-1 0,0 1 0,0-1 0,0 1 0,-1-1 0,1 0 0,0 0 0,-1 0 0,1 0 0,0 0 0,-1-1 0,0 1 0,1-1 0,-1 0 0,0 1 1,0-1-1,1 0 0,-2 0 0,1-1 0,0 1 0,0 0 0,2-5 0,4-6-3286,-1 0 1,-1 0 0,7-19-1,10-43-2712,-17 52 5377,1 0 1,1 0-1,1 1 1,14-25 0,-22 45 208,-8 5 10193,-2 3-4365,-18 20-2214,21-19-1452,-2 1-562,1 0 0,0 1 0,0 0 0,1 0 0,0 0 0,1 1 0,-7 16-1,10-20-841,0-1 0,0 1 0,1-1 0,0 1 0,0 0 0,0 0 0,1-1 0,0 1 0,1 11 1,-1-15-222,1-1 0,0 1 0,-1 0 0,1 0 1,0-1-1,0 1 0,0-1 0,0 1 0,0-1 1,0 1-1,1-1 0,-1 1 0,1-1 0,-1 0 1,0 0-1,1 0 0,0 0 0,-1 0 1,1 0-1,0 0 0,-1-1 0,1 1 0,0 0 1,0-1-1,0 1 0,-1-1 0,1 0 0,0 0 1,0 0-1,0 0 0,3 0 0,-2 0 1,1 0 0,0 0 0,-1-1 0,1 1 0,-1-1 0,1 0 0,0 0 0,-1 0 0,0 0-1,1-1 1,-1 0 0,0 1 0,0-1 0,0 0 0,4-3 0,5-13-4,-1 1 0,-1-1 0,-1-1 0,0 0 0,-1 0 0,-2-1 0,9-35 0,-21 77 0,1 1 0,1 0 0,1-1 0,1 1 0,1 0 0,3 39 0,-2-59 0,1 0 0,0 0 0,0 0 0,0 0 0,0 0 0,0 0 0,0 0 0,1 0 0,0 0 0,-1-1 0,1 1 0,0-1 0,0 1 0,0-1 0,1 0 0,-1 0 0,1 0 0,-1 0 0,1 0 0,0-1 0,-1 1 0,1-1 0,0 0 0,0 1 0,0-1 0,0-1 0,0 1 0,0 0 0,0-1 0,0 1 0,1-1 0,-1 0 0,0 0 0,0 0 0,0-1 0,0 1 0,5-2 0,0 1 0,1-1 0,0-1 0,-1 1 0,0-1 0,1-1 0,-1 1 0,0-1 0,-1-1 0,1 0 0,-1 0 0,0 0 0,9-9 0,-8 4 0,1 0 0,-2-1 0,1-1 0,-2 1 0,1-1 0,-2 0 0,0-1 0,0 1 0,-1-1 0,0 0 0,-1 0 0,-1 0 0,2-26 0,-27 102 0,23-60 0,-8 59 0,8-60 0,0 0 0,0-1 0,0 1 0,0 0 0,0-1 0,0 1 0,1 0 0,-1-1 0,1 1 0,-1 0 0,1-1 0,-1 1 0,1-1 0,0 1 0,0-1 0,0 0 0,0 1 0,0-1 0,0 0 0,0 1 0,0-1 0,0 0 0,1 0 0,-1 0 0,0 0 0,1 0 0,-1 0 0,1-1 0,-1 1 0,1 0 0,-1-1 0,3 1 0,3 0 0,0 0 0,1-1 0,-1 0 0,0-1 0,0 1 0,0-1 0,1-1 0,-1 0 0,0 0 0,-1 0 0,1 0 0,8-5 0,4-4 0,1-1 0,26-23 0,18-10 0,-63 44 0,-1 0 0,1 1 0,0-1 0,0 1 0,-1-1 0,1 1 0,0-1 0,0 1 0,0 0 0,-1 0 0,1-1 0,0 1 0,0 0 0,0 0 0,0 0 0,0 0 0,0 0 0,0 0 0,-1 0 0,1 0 0,0 0 0,0 0 0,0 0 0,0 1 0,0-1 0,-1 0 0,1 1 0,0-1 0,0 0 0,0 1 0,-1-1 0,1 1 0,0-1 0,-1 1 0,1 0 0,0-1 0,-1 1 0,1 0 0,-1-1 0,1 1 0,-1 0 0,1 0 0,-1 0 0,1-1 0,-1 2 0,10 50 0,-6-24 0,-3-25 0,-1 0 0,1 0 0,0 0 0,1 0-1,-1 0 1,1 0 0,-1 0 0,1-1 0,0 1 0,0 0 0,0-1 0,0 0-1,0 1 1,0-1 0,1 0 0,-1 0 0,1 0 0,0 0 0,0-1 0,-1 1-1,6 1 1,-6-3-36,0 1 1,1-1-1,-1 0 0,1 0 0,-1-1 0,0 1 0,1 0 0,-1-1 1,0 1-1,1-1 0,-1 0 0,0 0 0,0 0 0,0 0 0,1 0 1,-1 0-1,0 0 0,-1-1 0,1 1 0,0-1 0,0 1 0,-1-1 1,1 0-1,-1 0 0,1 0 0,-1 0 0,0 0 0,1 0 0,0-4 1,6-10-2357,-1 0 0,-1 0 0,-1-1 0,0 1 0,-1-1 0,-1 0 0,2-19 0,0-127-4670,-5 113 7187,0 47 224,1-5-830,-1-1 0,-1 1 0,1-1-1,-1 1 1,-3-10 0,-11-5 1772,14 22-483,-1 0 0,0 0 1,1 0-1,-1 0 0,0 1 0,0-1 1,1 0-1,-1 1 0,0-1 0,0 1 0,0 0 1,0-1-1,-3 1 0,4 0-368,0 0 1,0 0-1,0-1 0,0 1 0,0 0 0,1 0 0,-1 0 1,0 0-1,0 0 0,0 0 0,0 0 0,0 1 1,0-1-1,1 0 0,-1 0 0,0 1 0,0-1 1,0 0-1,0 1 0,1-1 0,-1 1 0,-1 0 0,19 8 1713,38 6-3112,-13-5-6435,53 20 0,-6 9 3476,-55-23 3328,0-2-1,1-1 1,0-2 0,1-1 0,0-2 0,1-2 0,0-1-1,67 1 1,-103-6 1095,0-1 1,0 1-1,1 0 0,-1 0 0,0 0 1,0-1-1,0 1 0,0 0 1,0-1-1,0 1 0,0-1 0,0 1 1,0-1-1,0 0 0,0 0 0,0 1 1,0-1-1,-1 0 0,1 0 0,0 0 1,0 0-1,-1 1 0,1-1 1,-1 0-1,1 0 0,-1-1 0,1 1 1,-1 0-1,1 0 0,-1 0 0,0 0 1,0 0-1,0 0 0,0 0 0,0-1 1,0 1-1,0 0 0,0 0 1,0 0-1,0 0 0,-1-2 0,1 2-356,-1 0 0,1 0-1,-1 0 1,1 0 0,-1 0-1,1 0 1,-1 1 0,0-1-1,1 0 1,-1 1 0,0-1-1,0 0 1,0 1 0,1-1-1,-1 1 1,0-1 0,0 1-1,0-1 1,0 1 0,-1-1-1,-5 0-28,-1 0-1,1 0 1,-1 1 0,1 0-1,-1 0 1,1 1 0,-1 0-1,1 0 1,-1 1-1,1 0 1,0 0 0,0 1-1,0-1 1,0 2-1,0-1 1,1 1 0,-1 0-1,1 0 1,-8 8 0,2-2 17,0 0-1,0 1 1,1 1 0,1-1 0,0 2 0,1 0 0,0 0 0,-9 19 0,15-27-64,1-1-1,0 1 1,0 0 0,1 0-1,-1 0 1,1 0 0,0 0 0,0 0-1,1 0 1,0 0 0,0 0-1,0 1 1,0-1 0,1 0-1,0 0 1,1 6 0,0-7-49,0-1 0,0 0 0,-1 0 0,2 0 0,-1 0 1,0-1-1,1 1 0,-1-1 0,1 1 0,0-1 0,0 0 0,0 0 1,0 0-1,0 0 0,0-1 0,1 1 0,-1-1 0,0 0 0,1 0 0,-1 0 1,1 0-1,-1-1 0,6 1 0,11 2-1055,1-1 0,-1-1 0,1-1 0,-1-1 0,1-1 0,27-6 0,-36 6 224,-1-2 0,0 1 1,0-2-1,0 1 1,0-2-1,-1 1 1,0-1-1,0-1 1,0 0-1,-1 0 1,0-1-1,13-15 1,11-22-4608,8-32 2074,4-5 1700,-10 29 1009,2 1-1,2 1 1,2 3-1,3 1 1,1 2-1,96-72 1,-133 111 560,14-5-104,-16 10 170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3.1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0 462 9449,'0'0'462,"1"-1"-1,-1 0 1,0 0 0,1 0 0,-1 0-1,0 0 1,1 0 0,-1 1 0,1-1-1,0 0 1,-1 0 0,1 1 0,0-1-1,-1 0 1,1 1 0,0-1 0,0 1-1,-1-1 1,1 1 0,0-1 0,0 1-1,0 0 1,0-1 0,0 1 0,0 0-1,1-1 1,-2 2-203,1 0 0,0 0 0,0 0-1,-1 0 1,1 0 0,0 0 0,-1 0 0,1 0-1,-1 0 1,1 0 0,-1 0 0,0 0 0,1 0 0,-1 0-1,0 0 1,0 0 0,0 3 0,3 69 830,-3-63 128,-1 37-354,-1-21-498,2 0 0,0 0-1,2-1 1,1 1 0,1 0 0,13 44-1,-17-69-358,0-1 0,0 1-1,0-1 1,0 1 0,0-1-1,0 0 1,0 1 0,1-1-1,-1 1 1,0-1 0,0 1-1,1-1 1,-1 0 0,0 1-1,0-1 1,1 0 0,-1 1-1,0-1 1,1 0 0,-1 1-1,0-1 1,1 0 0,-1 1-1,1-1 1,-1 0 0,1 0-1,-1 0 1,0 0 0,1 1-1,-1-1 1,2 0 0,5-13 143,0-25-10,-4-107-139,-3 125 0,0 18 0,1 6 0,-1-1 0,0 0 0,0 0 0,0 0 0,1 0 0,0 0 0,-1 0 0,1-1 0,0 1 0,0 0 0,1-1 0,-1 1 0,0 0 0,1-1 0,0 0 0,-1 1 0,1-1 0,0 0 0,0 0 0,0 0 0,1 0 0,-1 0 0,0-1 0,1 1 0,-1-1 0,1 1 0,0-1 0,-1 0 0,1 0 0,0 0 0,0 0 0,0-1 0,-1 1 0,5 0 0,-1-1 0,0 1 0,0-1 0,-1-1 0,1 1 0,0-1 0,0 0 0,0 0 0,-1 0 0,1-1 0,-1 0 0,1 0 0,-1-1 0,0 1 0,0-1 0,0 0 0,5-4 0,-1-2 0,0 0 0,0-1 0,-1 0 0,0-1 0,-1 1 0,0-1 0,0-1 0,-2 1 0,1-1 0,-1 0 0,-1-1 0,5-21 0,-14 64 0,1 0 0,2-1 0,1 1 0,4 45 0,-2-72-86,1 1-1,-1-1 1,0 0 0,1 1 0,-1-1-1,1 0 1,0 0 0,0 0 0,1 0-1,-1 0 1,0-1 0,1 1 0,0-1-1,0 0 1,-1 1 0,1-1 0,1 0-1,-1-1 1,0 1 0,0 0-1,1-1 1,-1 0 0,0 0 0,1 0-1,-1 0 1,1-1 0,0 1 0,-1-1-1,1 0 1,0 0 0,-1 0 0,7-1-1,-5 1-180,1-1 0,-1 1-1,1-1 1,-1 0 0,0 0-1,1-1 1,-1 0 0,0 0-1,0 0 1,0 0 0,0-1-1,-1 0 1,1 0-1,-1 0 1,1 0 0,-1-1-1,0 0 1,0 0 0,-1 0-1,1 0 1,3-8 0,9-34-9863,-6-3 4465,-6 2 4158,-3-59 1,-1 53 738,0 18 1894,1-30-5703,0 15 26141,0 77-19637,1 1 1,8 40-1,20 54 76,-18-82-1903,-2 1-1,-2 1 1,5 81 0,-10-387 983,-3 261-1157,4 26-236,-2-17 310,0 1 1,1 0-1,0-1 0,0 0 0,1 0 0,-1 0 1,1 0-1,1 0 0,-1-1 0,1 0 0,0 0 1,0 0-1,0-1 0,1 1 0,0-1 0,0 0 1,0-1-1,0 0 0,0 0 0,1 0 0,9 2 1,-11-3 9,-1-1 0,1 0 0,0 0 0,0 0 0,0-1 0,0 0 0,0 0 0,0 0 0,0 0 0,0-1 0,-1 0 0,1 0 0,0 0 0,0-1 0,-1 1 0,1-1 0,-1 0 0,1-1 0,-1 1 0,0-1 0,0 0 0,0 0 0,0 0 0,0 0 0,-1-1 0,0 1 0,1-1 0,-1 0 0,-1 0 0,6-9 0,-3 3 21,-1-1 1,0 0-1,-1-1 1,0 1-1,0-1 0,-2 1 1,2-18-1,-17 70-277,13-36 250,-2 14 100,1 0 0,1 0 0,0 0 0,3 32 0,-1-48-91,-1 0 1,0 1-1,1-1 0,0 0 0,0 0 1,0 1-1,0-1 0,0 0 0,1 0 1,-1 0-1,1-1 0,0 1 0,0 0 1,0-1-1,0 1 0,0-1 0,1 1 1,-1-1-1,1 0 0,-1 0 0,1 0 1,0 0-1,0-1 0,0 1 0,0-1 1,0 0-1,0 0 0,0 0 0,1 0 1,-1 0-1,0-1 0,0 1 0,1-1 1,3 0-1,-4-1-180,-1 1 1,1 0-1,-1-1 1,0 0-1,1 0 0,-1 0 1,0 0-1,0 0 1,0 0-1,0 0 1,0-1-1,0 1 0,0-1 1,0 1-1,0-1 1,-1 0-1,1 0 0,-1 0 1,1 0-1,-1 0 1,0 0-1,1 0 1,-1 0-1,0 0 0,-1-1 1,1 1-1,0 0 1,-1-1-1,1 1 0,-1-1 1,0 1-1,0-3 1,3-13-1995,-2 0 0,-1 0 1,-1-22-1,0 31 1354,-12-103-6724,2 63 5678,-22-66-1,16 78-146,1 19 4020,2 14 6352,14 5-8279,-1-1 0,1 0 0,0 0 0,-1 0-1,1 1 1,0-1 0,-1 0 0,1 0 0,0 1 0,-1-1-1,1 0 1,0 1 0,0-1 0,0 0 0,-1 1 0,1-1 0,0 0-1,0 1 1,0-1 0,0 1 0,0-1 0,-1 0 0,1 1-1,0-1 1,0 0 0,0 1 0,0-1 0,0 1 0,0-1 0,0 0-1,1 1 1,-1-1 0,0 1 0,0-1 0,0 0 0,0 1 0,0-1-1,1 0 1,-1 1 0,0-1 0,0 0 0,1 1 0,-1-1-1,0 0 1,0 1 0,1-1 0,-1 0 0,0 0 0,1 1-1,12 18-36,-3-12-674,-1 0 0,1 0 0,0-1 0,1 0 0,-1 0 0,1-2 0,0 1 0,21 4 1,4-1-2095,55 4 0,-55-8 1443,56 13 1,-77-10 526,-18 0 324,-26 4-19,12-4-214,44 14-80,-27-20 715,1 0 1,-1 0-1,1 0 1,-1 0-1,1 0 1,-1 0-1,1 0 1,-1 0-1,0 0 1,0 0-1,1 1 1,-1-1-1,0 0 1,0 0-1,0 0 1,0 0-1,0 0 1,-1 0-1,1 0 1,0 0-1,0 1 1,-1-1-1,1 0 1,-1 0-1,1 0 1,-1 0-1,1 0 1,-1 0-1,1-1 1,-1 1-1,0 0 1,0 0-1,1 0 1,-1-1-1,-2 2 1,2-1 5,0-1 1,-1 0 0,1 0 0,0 0 0,0 0 0,0 0 0,-1 0 0,1 0-1,0-1 1,0 1 0,0 0 0,0-1 0,-1 1 0,1 0 0,0-1 0,0 0-1,0 1 1,0-1 0,0 0 0,0 1 0,0-1 0,0 0 0,1 0 0,-1 0-1,0 0 1,0 0 0,1 0 0,-1 0 0,0 0 0,1 0 0,-1 0 0,0-2 0,-10-26-63,0-1 1,2 0 0,2-1-1,0 0 1,-2-46 0,-13-54 216,23 140 12022,-1 7-6753,6 70-3943,-4-73-1210,109 466 6424,-123-506-7164,-6-12-331,1-1 1,2 0 0,-10-44 0,25 83 811,1 0 0,-1 1-1,1-1 1,-1 0 0,1 0 0,-1 1-1,1-1 1,0 1 0,-1-1 0,1 1-1,0-1 1,-1 1 0,1-1 0,0 1-1,0-1 1,-1 1 0,1 0 0,0-1 0,0 1-1,0 0 1,0 0 0,0 0 0,-1 0-1,1 0 1,0 0 0,0 0 0,0 0-1,0 0 1,0 0 0,-1 0 0,1 0-1,0 1 1,0-1 0,1 1 0,42 5 83,-38-5-77,11 2-262,0 0 1,0-2-1,0 0 0,1-1 1,20-3-1,-25 1-911,-1-1-1,0 0 0,0 0 0,0-2 0,-1 1 1,1-2-1,20-12 0,-18 9 257,-6 5 694,0-1 1,0 0-1,-1 0 1,1-1-1,-1 0 1,-1 0-1,1 0 1,8-12-1,-15 18 346,0 0-1,0-1 1,1 1-1,-1 0 1,0 0-1,0 0 1,0 0 0,0 0-1,0 0 1,0 0-1,0 0 1,0-1-1,0 1 1,0 0-1,0 0 1,0 0-1,0 0 1,0 0-1,0 0 1,0-1-1,0 1 1,1 0 0,-2 0-1,1 0 1,0 0-1,0 0 1,0 0-1,0-1 1,0 1-1,0 0 1,0 0-1,0 0 1,0 0-1,0 0 1,0 0 0,0 0-1,0-1 1,0 1-1,0 0 1,0 0-1,0 0 1,-1 0-1,1 0 1,0 0-1,0 0 1,0 0-1,0 0 1,0 0 0,0 0-1,0-1 1,-1 1-1,1 0 1,0 0-1,0 0 1,0 0-1,0 0 1,0 0-1,-12 3 2088,-11 8-1234,-24 31 854,44-39-1794,1-1 0,-1 1 0,1 1 0,0-1 0,0 0 0,0 0 0,0 1 0,0-1 0,1 1 0,0-1 0,0 1 0,0 0 0,0 0 0,0 4 0,1-7-37,1 1-1,-1-1 1,1 0-1,-1 0 1,1 1-1,0-1 1,0 0-1,-1 0 1,1 0-1,0 0 1,0 0-1,0 0 1,0 0-1,1 0 1,-1 0-1,0-1 1,0 1-1,0 0 1,1-1-1,-1 1 1,0-1-1,1 1 1,-1-1-1,0 0 0,3 1 1,44 8 65,-40-8-110,48 6-703,-19-3-488,-1 1-1,0 2 1,46 15 0,-81-22 1258,0 0 1,0 0-1,0 1 1,0-1-1,0 0 1,0 1-1,0-1 0,0 1 1,0-1-1,0 1 1,0-1-1,0 1 1,0 0-1,0 0 1,-1-1-1,1 1 1,0 0-1,0 0 1,-1 0-1,1 0 1,-1 0-1,1 0 1,-1 0-1,1 0 1,-1 0-1,1 0 1,-1 2-1,0-2 100,-1 1 0,1-1 0,-1 1-1,0-1 1,0 0 0,0 1 0,1-1 0,-1 0-1,0 1 1,-1-1 0,1 0 0,0 0 0,0 0-1,0 0 1,-1 0 0,-2 1 0,-11 6 1511,0 0 1,-28 10 0,36-16-1122,-13 6 745,-87 30 2427,96-35-4175,-1 0 1,0-1 0,-23 1-1,35-3 203,-1 0 0,1-1-1,-1 1 1,1 0 0,0-1 0,-1 1 0,1 0-1,0-1 1,0 1 0,-1 0 0,1-1 0,0 1-1,0-1 1,-1 1 0,1 0 0,0-1 0,0 1-1,0-1 1,0 1 0,0-1 0,0 1 0,0 0-1,-1-1 1,1 1 0,1-1 0,-1 1 0,0-1-1,0 1 1,0-1 0,0 1 0,0-1 0,0 1-1,0 0 1,1-1 0,-1 1 0,0-1 0,0 1-1,1 0 1,-1-1 0,10-20-4321,0 8 3510,1 0 0,0 1 0,1 0 0,15-12 0,-3 6 50,43-24-1,129-51-452,-193 92 1444,183-70-917,-115 48 594,-2-4-1,-1-3 1,-2-3 0,64-41-1,-45 12-799,-53 38 1756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5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196 440 5701,'1'-3'639,"-1"0"0,0 0 0,0 0 0,-1 0 0,1 0 0,-1 0 0,1 0 0,-1 1 0,0-1-1,0 0 1,0 0 0,-1 1 0,1-1 0,0 0 0,-4-4 0,3 6-452,0-1 0,0 1 0,-1 0 0,1 0 0,0 0 1,0 0-1,0 0 0,-1 1 0,1-1 0,0 0 0,-1 1 0,1 0 0,0 0 1,-1-1-1,1 1 0,-1 1 0,1-1 0,0 0 0,-1 1 0,-3 0 0,-1 1-80,1 1-1,-1 0 0,1 0 1,0 0-1,0 0 0,0 1 0,1 0 1,-1 0-1,1 1 0,0 0 0,0 0 1,0 0-1,1 0 0,0 1 0,0-1 1,0 1-1,1 0 0,-3 7 1,1-4 152,1 1 0,0-1 0,0 1 1,1 0-1,0 0 0,1 1 0,0-1 1,1 0-1,0 1 0,1-1 0,0 15 1,1-23-189,0 1 0,0-1 0,0 1 0,0-1 0,0 0-1,0 1 1,1-1 0,-1 0 0,1 0 0,0 0 0,0 0 0,-1 0 0,1-1 0,0 1 0,0 0 0,1-1 0,-1 1 0,0-1 0,0 0 0,1 0 0,-1 0 0,1 0 0,-1 0 0,1-1 0,-1 1 0,1-1 0,0 1 0,-1-1 0,1 0 0,-1 0 0,6-1 0,0 1 49,1 0 0,-1-1 0,1 0 0,-1 0 1,0-1-1,1 0 0,-1-1 0,15-6 0,-12 2-77,1 0 0,-1-1-1,0 0 1,-1-1 0,0 0-1,-1-1 1,1 0 0,-2 0 0,0-1-1,0 0 1,-1 0 0,0-1-1,-1 0 1,0 0 0,-1 0-1,0-1 1,-1 0 0,0 0 0,-1 0-1,-1 0 1,1-24 0,-2 37-41,-1-1-1,0 0 1,0 1 0,0-1 0,0 0 0,0 0 0,0 1-1,0-1 1,0 0 0,0 0 0,0 1 0,0-1 0,0 0-1,0 1 1,-1-1 0,1 0 0,0 1 0,-1-1 0,1 0 0,0 1-1,-1-1 1,1 0 0,-1 1 0,1-1 0,-1 1 0,1-1-1,-1 1 1,1-1 0,-1 1 0,1-1 0,-1 1 0,0 0-1,1-1 1,-1 1 0,0 0 0,1 0 0,-1-1 0,0 1 0,1 0-1,-1 0 1,0 0 0,0 0 0,1 0 0,-1 0 0,0 0-1,0 0 1,1 0 0,-1 0 0,0 0 0,1 1 0,-1-1-1,0 0 1,1 0 0,-1 1 0,0-1 0,1 0 0,-1 1 0,-1 0-1,-1 1 12,0 0-1,1 0 0,-1 0 1,0 0-1,1 1 0,-1-1 0,1 1 1,0 0-1,0 0 0,0-1 1,-3 6-1,4-4 56,-1 0 1,1-1-1,0 1 0,0 0 1,0 0-1,0 0 0,1 0 1,0 0-1,-1 0 1,1 0-1,1 0 0,-1 0 1,1 0-1,1 6 0,-1-8-29,0 0 0,1 0 0,-1 0 0,1 0 0,-1 0 0,1 0 0,0 0 0,0-1 0,-1 1 0,1-1 0,0 0 0,0 1 0,1-1 0,-1 0 0,0 0 0,0 0 0,0 0 0,1-1 0,-1 1 0,0-1 0,1 1 0,-1-1 0,1 0 0,-1 0 0,3 0 0,6 0-10,-1 0-1,1-1 1,-1 0-1,1-1 0,-1 0 1,1 0-1,-1-1 1,0-1-1,0 0 1,14-8-1,-8 3 38,-1 0 1,-1-1-1,0-1 0,0-1 0,22-24 0,-17 13-5,-1-1 0,0-1-1,-2 0 1,-1-1 0,-1-1 0,-1 0-1,11-35 1,-20 47-61,1 0 0,-2 1 0,0-1 0,-1-1 0,1-19 0,-3 34-1,1 1 0,-1 0 0,0-1 0,0 1 0,0 0 0,0-1 0,0 1 0,0 0 0,1-1 0,-1 1 0,0 0 0,0-1-1,0 1 1,0 0 0,0-1 0,0 1 0,0-1 0,0 1 0,-1 0 0,1-1 0,0 1 0,0 0 0,0-1 0,0 1 0,0 0 0,-1-1 0,1 1 0,0 0 0,0 0 0,0-1 0,-1 1 0,1 0 0,0 0 0,-1-1 0,1 1 0,0 0-1,0 0 1,-1-1 0,1 1 0,-1 0 0,-3 5-105,-1 3 98,1 1 0,0 0 0,0 0 0,1 0 1,1 1-1,-1-1 0,2 1 0,-1-1 1,1 1-1,0 18 0,1-12 5,1-1 0,0 1 0,1-1 0,1 0 0,0 1 0,7 19 0,27 55 11,-9-26 13,-3 1-1,-2 1 1,21 108 0,-37-123 20,-1 1 0,-3-1 1,-5 72-1,2-121-41,0 0 0,0 1 0,0-1 0,-1 0 0,1 1 0,-1-1 0,1 0 0,-1 0 0,0 0 0,0 0 0,0 0 0,0 0 0,0 0 0,-1 0 0,1 0 0,-3 3 0,3-4 0,0-1 0,-1 1 0,1-1 0,0 1 0,0-1 0,0 1 0,-1-1 0,1 0 0,0 1 0,-1-1 0,1 0 0,0 0 0,-1 0 0,1 0 0,0 0 0,0 0 0,-1-1 0,1 1 0,0 0 0,-1-1 0,0 0 0,-4-1 0,0-1 0,1 0 0,0-1 0,-1 1 0,1-1 0,1 0 0,-1-1 0,0 1 0,1-1 0,-5-6 0,-4-6 0,1-1 0,1-1 0,0 0 0,2 0 0,0-1 0,1 0 0,1 0 0,0-1 0,2 0 0,1 0 0,0-1 0,0-39 0,4 55-2,1 1 0,0-1 0,0 0 0,0 0 1,1 1-1,0-1 0,0 1 0,0-1 0,1 1 0,0 0 0,0 0 0,0 0 0,1 0 0,-1 0 1,1 1-1,0 0 0,0 0 0,1 0 0,0 0 0,-1 1 0,1-1 0,10-4 0,9-3-181,1 0-1,0 2 1,50-12-1,-10 3-666,-35 6-2575,0 0 0,-1-2 0,-1-2 0,29-19 0,100-83-4009,13-9 5108,-145 112 1999,0 0 1,0 2 0,2 1-1,-1 1 1,39-10 0,-53 18 156,1 0 0,0 2 0,-1-1 0,1 2 0,0 0 0,16 1 0,-27-1 137,-1 1-1,1-1 0,0 0 0,0 1 0,0-1 1,0 1-1,-1 0 0,1-1 0,0 1 0,-1 0 0,1 0 1,0 0-1,-1 0 0,1 0 0,-1 1 0,0-1 1,1 0-1,-1 1 0,0-1 0,1 2 0,-1 0 18,-1-1-1,1 0 1,-1 1-1,0-1 1,0 0-1,0 1 0,-1-1 1,1 0-1,-1 1 1,1-1-1,-1 0 1,1 0-1,-1 1 1,0-1-1,0 0 0,0 0 1,-1 0-1,1 0 1,0 0-1,-1 0 1,-2 2-1,-28 33-15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6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460 69 7271,'0'-4'504,"1"1"1,-1 0 0,0 0-1,0 0 1,0 0 0,-1 0-1,1 0 1,-1-1-1,0 1 1,1 0 0,-1 0-1,-1 1 1,1-1 0,0 0-1,-1 0 1,-1-2-1,0 3-327,0 0-1,1 0 1,-1 1-1,0 0 1,0-1 0,0 1-1,0 0 1,-1 0-1,1 1 1,0-1-1,0 1 1,0-1-1,-1 1 1,1 0-1,-6 1 1,-2 0 35,0 0 1,0 1-1,0 1 0,0-1 1,1 2-1,-1 0 1,1 0-1,0 0 1,0 2-1,1-1 1,-1 1-1,-10 9 1,-8 8 389,0 1 1,-33 39-1,39-40 422,2 1 0,-32 52-1,47-68-769,0-1 0,1 2-1,0-1 1,0 0 0,1 1-1,0-1 1,1 1 0,0 0-1,0 0 1,1 0 0,0 0-1,1 0 1,0 0 0,2 17-1,-1-22-232,1 0 0,0 0 0,0 0 0,1 0 1,-1 0-1,1-1 0,0 1 0,0-1 0,0 1 0,0-1 0,1 0 0,-1 0 0,1-1 0,0 1 0,-1-1 0,1 0 0,0 0 0,1 0 1,-1 0-1,0-1 0,0 1 0,1-1 0,-1 0 0,10 0 0,6 2 23,0-1 0,1-1 0,0-1 0,22-2 1,-29 0-25,1-1 1,-1 0-1,0 0 1,-1-2 0,17-6-1,-24 8-1,1 0 0,0 0 0,-1-1 0,0 0-1,0 0 1,0-1 0,0 1 0,-1-1 0,0 0-1,0-1 1,0 1 0,4-8 0,-9 13 0,1-1 1,0 0-1,-1 0 0,0 1 1,1-1-1,-1 0 0,1 0 1,-1 0-1,0 0 0,0 0 1,1 1-1,-1-1 0,0 0 1,0 0-1,0 0 0,0 0 1,0 0-1,0 0 1,0 0-1,0 0 0,-1 0 1,1 0-1,0 1 0,-1-1 1,1 0-1,0 0 0,-1 0 1,1 0-1,-1 1 0,1-1 1,-1 0-1,1 1 0,-1-1 1,-1 0-1,0-1 5,-1 1 0,1-1-1,-1 1 1,0 0 0,0 0-1,0 0 1,0 1 0,0-1-1,0 1 1,0-1 0,-3 1-1,-1 0-2,0 0 0,0 0 0,-1 0-1,1 1 1,0 0 0,0 1 0,0-1-1,0 2 1,-10 3 0,17-6-19,0 0-1,0 0 1,0 0-1,0 0 1,0 0-1,0 0 1,0 0-1,-1 0 1,1 0-1,0 0 1,0 0-1,0 1 1,0-1 0,0 0-1,0 0 1,0 0-1,0 0 1,0 0-1,0 0 1,-1 0-1,1 0 1,0 0-1,0 1 1,0-1 0,0 0-1,0 0 1,0 0-1,0 0 1,0 0-1,0 0 1,0 0-1,0 1 1,0-1-1,0 0 1,0 0-1,0 0 1,0 0 0,0 0-1,0 0 1,0 0-1,0 1 1,0-1-1,0 0 1,0 0-1,0 0 1,1 0-1,-1 0 1,0 0 0,0 0-1,0 0 1,0 1-1,0-1 1,0 0-1,0 0 1,0 0-1,0 0 1,0 0-1,1 0 1,-1 0-1,0 0 1,0 0 0,0 0-1,0 0 1,0 0-1,0 0 1,15 2 118,17-3 21,-5-7-141,0 0 0,-1-2 0,-1-1 0,1-1 0,-2-2 0,43-29 0,-29 19 0,-37 23 0,-1 1 0,0 0 0,0 0 0,0 0 0,1 0 0,-1-1 0,0 1 0,0 0 0,1 0 0,-1 0 0,0 0 0,1 0 0,-1 0 0,0 0 0,0 0 0,1 0 0,-1 0 0,0 0 0,1 0 0,-1 0 0,0 0 0,0 0 0,1 0 0,-1 0 0,0 0 0,0 0 0,1 0 0,-1 0 0,0 1 0,1-1 0,-1 0 0,0 0 0,0 0 0,0 0 0,1 1 0,-1-1 0,0 0 0,0 0 0,0 1 0,1-1 0,-1 0 0,3 18 0,-5 23 0,-6 1 0,5-28 0,0 0 0,1 1 0,0-1 0,2 26 0,0-39-77,0 0-1,0 1 1,1-1 0,-1 0-1,1 0 1,-1 0 0,1 0-1,0 0 1,-1 0 0,1 0-1,0 0 1,0 0 0,0 0-1,-1 0 1,1 0 0,0-1-1,0 1 1,0 0 0,0-1-1,1 1 1,-1-1 0,0 1-1,0-1 1,0 1 0,0-1-1,0 0 1,1 1 0,-1-1-1,0 0 1,0 0 0,1 0-1,-1 0 1,0 0 0,0 0-1,0-1 1,1 1 0,0-1-1,2 1-430,0-1 0,-1 1 0,1-1 0,-1 0-1,1 0 1,-1-1 0,0 1 0,1-1 0,-1 0-1,0 0 1,0 0 0,3-3 0,1-3-2022,-1 0 0,0 0 1,0-1-1,7-16 0,15-43-2550,-19 44 4586,22-44 0,-27 61 293,0 1 0,1-1 0,-1 1 1,1 0-1,1 0 0,-1 0 0,1 1 0,0 0 0,0 0 0,10-5 0,4 2-479,-18 8 567,0-1 1,1 1-1,-1-1 0,0 0 1,0 0-1,0 0 0,0 0 1,0 0-1,0 0 0,0-1 0,0 1 1,0-1-1,2-2 0,5-8 76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7.4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 23 2819,'0'0'18689,"3"12"-17578,1 19-340,-1 0 1,-1 0-1,-5 58 1,1-46-751,2 0 0,5 45 0,-4-65-3642,-1-23 3539,0 0 0,0 0 1,0 0-1,0 0 0,0 0 1,0 0-1,0 1 1,0-1-1,0 0 0,0 0 1,0 0-1,0 0 0,0 0 1,0 0-1,0 0 1,0 0-1,0 1 0,-1-1 1,1 0-1,0 0 0,0 0 1,0 0-1,0 0 1,0 0-1,0 0 0,0 0 1,0 0-1,0 0 0,-1 0 1,1 0-1,0 0 1,0 0-1,0 1 0,0-1 1,0 0-1,0 0 1,0 0-1,-1 0 0,1 0 1,0 0-1,0 0 0,0 0 1,0 0-1,0-1 1,0 1-1,0 0 0,-1 0 1,1 0-1,0 0 0,0 0 1,0 0-1,0 0 1,0 0-1,0 0 0,0 0 1,0 0-1,-1 0 0,1 0 1,0 0-1,0-1 1,0 1-1,0 0 0,0 0 1,0 0-1,-21-33-9237,5 6 9810,-10-5-997,-1 2 0,-1 1 0,-2 2 1,-1 0-1,-1 2 0,-1 2 0,-65-35 0,80 46 1782,-2-10 6543,19 21-7568,1 0-1,-1 0 1,1 0 0,0 1 0,-1-1 0,1 0-1,0 0 1,0 0 0,-1 0 0,1 0 0,0 1-1,0-1 1,0 0 0,0 0 0,0 0 0,1 0-1,-1 0 1,0 1 0,0-1 0,0 0 0,1 0-1,-1 0 1,1 0 0,-1 1 0,0-1 0,1-1-1,20-11-837,-1 5 839,1 2 0,0 1 1,1 0-1,-1 2 0,29-1 1,111 3-36,-139 2-208,-1-1-5,0 1 1,0 2-1,0 0 0,0 1 0,0 1 0,29 12 0,-43-14 7,0 0 0,0 0-1,0 1 1,0 0-1,-1 0 1,0 1-1,0 0 1,0 0-1,0 0 1,-1 1 0,0 0-1,0 0 1,0 0-1,-1 0 1,0 1-1,0 0 1,-1 0-1,0 0 1,0 0 0,3 14-1,-4-12 218,0 0 1,-1-1-1,0 1 0,-1 0 0,0 0 0,0 0 1,-1 0-1,0 0 0,-1 0 0,1-1 0,-2 1 1,1-1-1,-1 1 0,-5 8 0,3-8 146,-1-1 0,0 0 0,0 0 0,-1 0 0,0 0 0,0-1 0,0 0 0,-1-1 0,-1 0 0,1 0 0,-1-1 0,-10 5 0,2-1-103,-1 0-1,0-2 1,0 0-1,-1-1 1,0-1-1,0-1 1,0-1-1,-1 0 1,1-2-1,-1 0 1,-32-3-1,49 2-404,0-1 1,0 1-1,0-1 0,0 0 0,0 0 1,0 0-1,0-1 0,1 1 1,-1 0-1,0-1 0,1 0 0,-4-3 1,3 3-272,1-1-1,0 1 1,0-1 0,1 0 0,-1 0-1,0 1 1,1-1 0,0 0 0,0 0 0,0-1-1,0 1 1,0 0 0,0 0 0,1 0 0,0-1-1,0-4 1,0 3-240,0-1 0,1 1 0,-1-1 0,2 1 0,-1-1 0,0 1 0,1-1 0,0 1 0,0 0 0,1 0 0,0 0 0,0 0 0,0 0 0,0 1 0,0-1 0,8-6 0,1 2 33,1 1-1,-1 0 0,1 1 1,1 1-1,-1 0 1,1 1-1,0 0 0,0 1 1,1 0-1,-1 2 1,21-3-1,6 3 44,-1 0-1,79 10 1,-93-5 284,0 2 1,-1 1-1,1 1 1,-1 2 0,40 18-1,110 72-1452,-167-94 1631,-4-2 59,1 0 0,1 0 1,-1-1-1,0 1 0,1-1 1,-1-1-1,1 1 0,-1-1 0,1 0 1,0 0-1,7 0 0,4-1 42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1:47:08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427 116 7591,'0'0'7719,"0"11"-5225,2 24-1495,1 0 1,2-1 0,2 1 0,11 36-1,60 138 1273,-51-135-3214,-21-24-6374,-6-50 7172,0 1 1,0-1-1,0 0 1,0 1-1,0-1 1,0 0-1,0 0 1,0 1-1,0-1 1,0 0-1,0 1 1,0-1-1,0 0 1,0 0-1,0 1 1,0-1-1,0 0 1,-1 1-1,1-1 1,0 0-1,0 0 1,0 0-1,0 1 1,-1-1-1,1 0 0,0 0 1,0 0-1,-1 1 1,1-1-1,0 0 1,0 0-1,-1 0 1,1 0-1,0 0 1,0 0-1,-1 1 1,-12-6-1505,-9-14 823,-459-426-4295,463 429 6369,-8-15 6303,25 29-7115,0 0 1,0 1-1,0-1 0,1 0 0,-1 0 0,0 0 0,1 0 1,-1 0-1,1 0 0,0 0 0,0 0 0,-1 0 0,1-1 0,1 1 1,-1-3-1,1 3-416,-1 0 1,1 0-1,0 1 0,0-1 1,0 0-1,0 0 1,0 1-1,0-1 0,1 0 1,-1 1-1,3-3 1,6-4 321,0 1 1,0 0 0,0 1 0,1 0 0,0 1-1,1 0 1,16-5 0,89-18 744,-67 19-1002,0 2 1,1 3-1,-1 2 1,88 7-1,-126-4-99,0 1 1,0 1-1,0 0 0,-1 1 0,1 0 0,-1 1 0,0 0 1,0 1-1,15 11 0,-23-15 31,0 0 0,-1 0 0,1 0 0,-1 0 0,0 0 0,1 1 0,-1-1 0,0 1 0,-1-1 0,1 1 0,0 0 0,-1 0 0,1 0 0,-1 0 0,0 0 0,0 0 0,0 0-1,0 0 1,-1 1 0,1-1 0,-1 0 0,0 0 0,0 1 0,0-1 0,0 0 0,-1 0 0,1 1 0,-1-1 0,0 0 0,0 0 0,0 0 0,0 0 0,-1 0 0,1 0 0,-1 0 0,0 0 0,0-1 0,0 1 0,0-1 0,-2 3 0,-9 9 472,0-2-1,0 0 1,-1 0 0,0-1-1,-1-1 1,-1 0 0,1-1-1,-29 11 1,5-4-23,0-2 0,-68 14 0,104-28-1802,7-1-3107,10-2 2418,-5 2 216,72-20-5832,0 3 3950,-23 6 2668,1 3-1,74-3 0,-11 11-44,229 26-1,-128-3-112,-159-22 796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376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D9F3A82-C5AB-41AB-9423-7C684689752A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499" name="Rectangle 28"/>
          <p:cNvSpPr txBox="1">
            <a:spLocks noGrp="1" noChangeArrowheads="1"/>
          </p:cNvSpPr>
          <p:nvPr/>
        </p:nvSpPr>
        <p:spPr bwMode="auto">
          <a:xfrm>
            <a:off x="3814557" y="9363792"/>
            <a:ext cx="2882528" cy="45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281" tIns="46427" rIns="89281" bIns="46427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625A102-B141-410D-AB89-69B896BECDE4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50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2819BAE-667F-461C-AEFD-034F7310BD53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1" name="Rectangle 28"/>
          <p:cNvSpPr txBox="1">
            <a:spLocks noGrp="1" noChangeArrowheads="1"/>
          </p:cNvSpPr>
          <p:nvPr/>
        </p:nvSpPr>
        <p:spPr bwMode="auto">
          <a:xfrm>
            <a:off x="3814557" y="9363792"/>
            <a:ext cx="2882528" cy="45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281" tIns="46427" rIns="89281" bIns="46427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C0DA41-BECA-4F6A-B6CA-402E76C1446D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187FACD-EB06-496E-B61C-C6410A61C44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1ABF143-93FE-446C-8F3B-26520A7874C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E9EA269-331E-4CA1-A6F3-5274331E43B0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79B0EB5-7EA8-4872-8CBA-591F15ACAB0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10" tIns="45354" rIns="90710" bIns="4535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38B193B-0651-488D-954C-EF0082D05DC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10" tIns="45354" rIns="90710" bIns="4535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cw.mit.ed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ofengland.co.uk/" TargetMode="External"/><Relationship Id="rId13" Type="http://schemas.openxmlformats.org/officeDocument/2006/relationships/hyperlink" Target="https://www.arbeitsagentur.de/" TargetMode="External"/><Relationship Id="rId18" Type="http://schemas.openxmlformats.org/officeDocument/2006/relationships/hyperlink" Target="http://www.imk-boeckler.de/" TargetMode="External"/><Relationship Id="rId26" Type="http://schemas.openxmlformats.org/officeDocument/2006/relationships/hyperlink" Target="https://www.nber.org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s://kof.ethz.ch/" TargetMode="External"/><Relationship Id="rId7" Type="http://schemas.openxmlformats.org/officeDocument/2006/relationships/hyperlink" Target="https://www.federalreserve.gov/" TargetMode="External"/><Relationship Id="rId12" Type="http://schemas.openxmlformats.org/officeDocument/2006/relationships/hyperlink" Target="https://www.sachverstaendigenrat-wirtschaft.de/" TargetMode="External"/><Relationship Id="rId17" Type="http://schemas.openxmlformats.org/officeDocument/2006/relationships/hyperlink" Target="https://www.ifw-kiel.de/" TargetMode="External"/><Relationship Id="rId25" Type="http://schemas.openxmlformats.org/officeDocument/2006/relationships/hyperlink" Target="https://www.esri.i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iab.de/" TargetMode="External"/><Relationship Id="rId20" Type="http://schemas.openxmlformats.org/officeDocument/2006/relationships/hyperlink" Target="https://www.iwh-halle.d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cb.europa.eu/" TargetMode="External"/><Relationship Id="rId11" Type="http://schemas.openxmlformats.org/officeDocument/2006/relationships/hyperlink" Target="https://www.worldbank.org/" TargetMode="External"/><Relationship Id="rId24" Type="http://schemas.openxmlformats.org/officeDocument/2006/relationships/hyperlink" Target="https://www.bruegel.org/" TargetMode="External"/><Relationship Id="rId5" Type="http://schemas.openxmlformats.org/officeDocument/2006/relationships/hyperlink" Target="https://ec.europa.eu/eurostat" TargetMode="External"/><Relationship Id="rId15" Type="http://schemas.openxmlformats.org/officeDocument/2006/relationships/hyperlink" Target="https://www.diw.de/" TargetMode="External"/><Relationship Id="rId23" Type="http://schemas.openxmlformats.org/officeDocument/2006/relationships/hyperlink" Target="https://www.zew.de/" TargetMode="External"/><Relationship Id="rId28" Type="http://schemas.openxmlformats.org/officeDocument/2006/relationships/hyperlink" Target="https://www.brookings.edu/" TargetMode="External"/><Relationship Id="rId10" Type="http://schemas.openxmlformats.org/officeDocument/2006/relationships/hyperlink" Target="https://www.imf.org/" TargetMode="External"/><Relationship Id="rId19" Type="http://schemas.openxmlformats.org/officeDocument/2006/relationships/hyperlink" Target="https://www.iwkoeln.de/" TargetMode="External"/><Relationship Id="rId4" Type="http://schemas.openxmlformats.org/officeDocument/2006/relationships/hyperlink" Target="https://www.bundesbank.de/" TargetMode="External"/><Relationship Id="rId9" Type="http://schemas.openxmlformats.org/officeDocument/2006/relationships/hyperlink" Target="https://www.oecd.org/" TargetMode="External"/><Relationship Id="rId14" Type="http://schemas.openxmlformats.org/officeDocument/2006/relationships/hyperlink" Target="https://www.cesifo.org/" TargetMode="External"/><Relationship Id="rId22" Type="http://schemas.openxmlformats.org/officeDocument/2006/relationships/hyperlink" Target="https://www.rwi-essen.de/" TargetMode="External"/><Relationship Id="rId27" Type="http://schemas.openxmlformats.org/officeDocument/2006/relationships/hyperlink" Target="https://www.pii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ustomXml" Target="../ink/ink3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4.png"/><Relationship Id="rId299" Type="http://schemas.openxmlformats.org/officeDocument/2006/relationships/customXml" Target="../ink/ink155.xml"/><Relationship Id="rId21" Type="http://schemas.openxmlformats.org/officeDocument/2006/relationships/customXml" Target="../ink/ink15.xml"/><Relationship Id="rId63" Type="http://schemas.openxmlformats.org/officeDocument/2006/relationships/image" Target="../media/image37.png"/><Relationship Id="rId159" Type="http://schemas.openxmlformats.org/officeDocument/2006/relationships/image" Target="../media/image85.png"/><Relationship Id="rId324" Type="http://schemas.openxmlformats.org/officeDocument/2006/relationships/image" Target="../media/image167.png"/><Relationship Id="rId366" Type="http://schemas.openxmlformats.org/officeDocument/2006/relationships/image" Target="../media/image187.png"/><Relationship Id="rId170" Type="http://schemas.openxmlformats.org/officeDocument/2006/relationships/customXml" Target="../ink/ink90.xml"/><Relationship Id="rId226" Type="http://schemas.openxmlformats.org/officeDocument/2006/relationships/image" Target="../media/image118.png"/><Relationship Id="rId433" Type="http://schemas.openxmlformats.org/officeDocument/2006/relationships/image" Target="../media/image220.png"/><Relationship Id="rId268" Type="http://schemas.openxmlformats.org/officeDocument/2006/relationships/image" Target="../media/image139.png"/><Relationship Id="rId475" Type="http://schemas.openxmlformats.org/officeDocument/2006/relationships/image" Target="../media/image241.png"/><Relationship Id="rId32" Type="http://schemas.openxmlformats.org/officeDocument/2006/relationships/customXml" Target="../ink/ink21.xml"/><Relationship Id="rId74" Type="http://schemas.openxmlformats.org/officeDocument/2006/relationships/customXml" Target="../ink/ink42.xml"/><Relationship Id="rId128" Type="http://schemas.openxmlformats.org/officeDocument/2006/relationships/customXml" Target="../ink/ink69.xml"/><Relationship Id="rId335" Type="http://schemas.openxmlformats.org/officeDocument/2006/relationships/customXml" Target="../ink/ink173.xml"/><Relationship Id="rId377" Type="http://schemas.openxmlformats.org/officeDocument/2006/relationships/customXml" Target="../ink/ink195.xml"/><Relationship Id="rId5" Type="http://schemas.openxmlformats.org/officeDocument/2006/relationships/customXml" Target="../ink/ink7.xml"/><Relationship Id="rId181" Type="http://schemas.openxmlformats.org/officeDocument/2006/relationships/image" Target="../media/image96.png"/><Relationship Id="rId237" Type="http://schemas.openxmlformats.org/officeDocument/2006/relationships/customXml" Target="../ink/ink124.xml"/><Relationship Id="rId402" Type="http://schemas.openxmlformats.org/officeDocument/2006/relationships/image" Target="../media/image205.png"/><Relationship Id="rId279" Type="http://schemas.openxmlformats.org/officeDocument/2006/relationships/customXml" Target="../ink/ink145.xml"/><Relationship Id="rId444" Type="http://schemas.openxmlformats.org/officeDocument/2006/relationships/customXml" Target="../ink/ink229.xml"/><Relationship Id="rId43" Type="http://schemas.openxmlformats.org/officeDocument/2006/relationships/image" Target="../media/image27.png"/><Relationship Id="rId139" Type="http://schemas.openxmlformats.org/officeDocument/2006/relationships/image" Target="../media/image75.png"/><Relationship Id="rId290" Type="http://schemas.openxmlformats.org/officeDocument/2006/relationships/image" Target="../media/image150.png"/><Relationship Id="rId304" Type="http://schemas.openxmlformats.org/officeDocument/2006/relationships/image" Target="../media/image157.png"/><Relationship Id="rId346" Type="http://schemas.openxmlformats.org/officeDocument/2006/relationships/image" Target="../media/image178.png"/><Relationship Id="rId388" Type="http://schemas.openxmlformats.org/officeDocument/2006/relationships/image" Target="../media/image198.png"/><Relationship Id="rId85" Type="http://schemas.openxmlformats.org/officeDocument/2006/relationships/image" Target="../media/image48.png"/><Relationship Id="rId150" Type="http://schemas.openxmlformats.org/officeDocument/2006/relationships/customXml" Target="../ink/ink80.xml"/><Relationship Id="rId192" Type="http://schemas.openxmlformats.org/officeDocument/2006/relationships/customXml" Target="../ink/ink101.xml"/><Relationship Id="rId206" Type="http://schemas.openxmlformats.org/officeDocument/2006/relationships/customXml" Target="../ink/ink108.xml"/><Relationship Id="rId413" Type="http://schemas.openxmlformats.org/officeDocument/2006/relationships/customXml" Target="../ink/ink213.xml"/><Relationship Id="rId248" Type="http://schemas.openxmlformats.org/officeDocument/2006/relationships/image" Target="../media/image129.png"/><Relationship Id="rId455" Type="http://schemas.openxmlformats.org/officeDocument/2006/relationships/image" Target="../media/image231.png"/><Relationship Id="rId12" Type="http://schemas.openxmlformats.org/officeDocument/2006/relationships/image" Target="../media/image12.png"/><Relationship Id="rId108" Type="http://schemas.openxmlformats.org/officeDocument/2006/relationships/customXml" Target="../ink/ink59.xml"/><Relationship Id="rId315" Type="http://schemas.openxmlformats.org/officeDocument/2006/relationships/customXml" Target="../ink/ink163.xml"/><Relationship Id="rId357" Type="http://schemas.openxmlformats.org/officeDocument/2006/relationships/image" Target="../media/image183.png"/><Relationship Id="rId54" Type="http://schemas.openxmlformats.org/officeDocument/2006/relationships/customXml" Target="../ink/ink32.xml"/><Relationship Id="rId96" Type="http://schemas.openxmlformats.org/officeDocument/2006/relationships/customXml" Target="../ink/ink53.xml"/><Relationship Id="rId161" Type="http://schemas.openxmlformats.org/officeDocument/2006/relationships/image" Target="../media/image86.png"/><Relationship Id="rId217" Type="http://schemas.openxmlformats.org/officeDocument/2006/relationships/customXml" Target="../ink/ink114.xml"/><Relationship Id="rId399" Type="http://schemas.openxmlformats.org/officeDocument/2006/relationships/customXml" Target="../ink/ink206.xml"/><Relationship Id="rId259" Type="http://schemas.openxmlformats.org/officeDocument/2006/relationships/customXml" Target="../ink/ink135.xml"/><Relationship Id="rId424" Type="http://schemas.openxmlformats.org/officeDocument/2006/relationships/image" Target="../media/image216.png"/><Relationship Id="rId466" Type="http://schemas.openxmlformats.org/officeDocument/2006/relationships/customXml" Target="../ink/ink240.xml"/><Relationship Id="rId23" Type="http://schemas.openxmlformats.org/officeDocument/2006/relationships/customXml" Target="../ink/ink16.xml"/><Relationship Id="rId119" Type="http://schemas.openxmlformats.org/officeDocument/2006/relationships/image" Target="../media/image65.png"/><Relationship Id="rId270" Type="http://schemas.openxmlformats.org/officeDocument/2006/relationships/image" Target="../media/image140.png"/><Relationship Id="rId326" Type="http://schemas.openxmlformats.org/officeDocument/2006/relationships/image" Target="../media/image168.png"/><Relationship Id="rId65" Type="http://schemas.openxmlformats.org/officeDocument/2006/relationships/image" Target="../media/image38.png"/><Relationship Id="rId130" Type="http://schemas.openxmlformats.org/officeDocument/2006/relationships/customXml" Target="../ink/ink70.xml"/><Relationship Id="rId368" Type="http://schemas.openxmlformats.org/officeDocument/2006/relationships/image" Target="../media/image188.png"/><Relationship Id="rId172" Type="http://schemas.openxmlformats.org/officeDocument/2006/relationships/customXml" Target="../ink/ink91.xml"/><Relationship Id="rId228" Type="http://schemas.openxmlformats.org/officeDocument/2006/relationships/image" Target="../media/image119.png"/><Relationship Id="rId435" Type="http://schemas.openxmlformats.org/officeDocument/2006/relationships/image" Target="../media/image221.png"/><Relationship Id="rId281" Type="http://schemas.openxmlformats.org/officeDocument/2006/relationships/customXml" Target="../ink/ink146.xml"/><Relationship Id="rId337" Type="http://schemas.openxmlformats.org/officeDocument/2006/relationships/customXml" Target="../ink/ink174.xml"/><Relationship Id="rId34" Type="http://schemas.openxmlformats.org/officeDocument/2006/relationships/customXml" Target="../ink/ink22.xml"/><Relationship Id="rId76" Type="http://schemas.openxmlformats.org/officeDocument/2006/relationships/customXml" Target="../ink/ink43.xml"/><Relationship Id="rId141" Type="http://schemas.openxmlformats.org/officeDocument/2006/relationships/image" Target="../media/image76.png"/><Relationship Id="rId379" Type="http://schemas.openxmlformats.org/officeDocument/2006/relationships/customXml" Target="../ink/ink196.xml"/><Relationship Id="rId7" Type="http://schemas.openxmlformats.org/officeDocument/2006/relationships/customXml" Target="../ink/ink8.xml"/><Relationship Id="rId183" Type="http://schemas.openxmlformats.org/officeDocument/2006/relationships/image" Target="../media/image97.png"/><Relationship Id="rId239" Type="http://schemas.openxmlformats.org/officeDocument/2006/relationships/customXml" Target="../ink/ink125.xml"/><Relationship Id="rId390" Type="http://schemas.openxmlformats.org/officeDocument/2006/relationships/image" Target="../media/image199.png"/><Relationship Id="rId404" Type="http://schemas.openxmlformats.org/officeDocument/2006/relationships/image" Target="../media/image206.png"/><Relationship Id="rId446" Type="http://schemas.openxmlformats.org/officeDocument/2006/relationships/customXml" Target="../ink/ink230.xml"/><Relationship Id="rId250" Type="http://schemas.openxmlformats.org/officeDocument/2006/relationships/image" Target="../media/image130.png"/><Relationship Id="rId292" Type="http://schemas.openxmlformats.org/officeDocument/2006/relationships/image" Target="../media/image151.png"/><Relationship Id="rId306" Type="http://schemas.openxmlformats.org/officeDocument/2006/relationships/image" Target="../media/image158.png"/><Relationship Id="rId45" Type="http://schemas.openxmlformats.org/officeDocument/2006/relationships/image" Target="../media/image28.png"/><Relationship Id="rId87" Type="http://schemas.openxmlformats.org/officeDocument/2006/relationships/image" Target="../media/image49.png"/><Relationship Id="rId110" Type="http://schemas.openxmlformats.org/officeDocument/2006/relationships/customXml" Target="../ink/ink60.xml"/><Relationship Id="rId348" Type="http://schemas.openxmlformats.org/officeDocument/2006/relationships/image" Target="../media/image179.png"/><Relationship Id="rId152" Type="http://schemas.openxmlformats.org/officeDocument/2006/relationships/customXml" Target="../ink/ink81.xml"/><Relationship Id="rId194" Type="http://schemas.openxmlformats.org/officeDocument/2006/relationships/customXml" Target="../ink/ink102.xml"/><Relationship Id="rId208" Type="http://schemas.openxmlformats.org/officeDocument/2006/relationships/customXml" Target="../ink/ink109.xml"/><Relationship Id="rId415" Type="http://schemas.openxmlformats.org/officeDocument/2006/relationships/customXml" Target="../ink/ink214.xml"/><Relationship Id="rId457" Type="http://schemas.openxmlformats.org/officeDocument/2006/relationships/image" Target="../media/image232.png"/><Relationship Id="rId261" Type="http://schemas.openxmlformats.org/officeDocument/2006/relationships/customXml" Target="../ink/ink136.xml"/><Relationship Id="rId14" Type="http://schemas.openxmlformats.org/officeDocument/2006/relationships/image" Target="../media/image13.png"/><Relationship Id="rId56" Type="http://schemas.openxmlformats.org/officeDocument/2006/relationships/customXml" Target="../ink/ink33.xml"/><Relationship Id="rId317" Type="http://schemas.openxmlformats.org/officeDocument/2006/relationships/customXml" Target="../ink/ink164.xml"/><Relationship Id="rId359" Type="http://schemas.openxmlformats.org/officeDocument/2006/relationships/image" Target="../media/image184.png"/><Relationship Id="rId98" Type="http://schemas.openxmlformats.org/officeDocument/2006/relationships/customXml" Target="../ink/ink54.xml"/><Relationship Id="rId121" Type="http://schemas.openxmlformats.org/officeDocument/2006/relationships/image" Target="../media/image66.png"/><Relationship Id="rId163" Type="http://schemas.openxmlformats.org/officeDocument/2006/relationships/image" Target="../media/image87.png"/><Relationship Id="rId219" Type="http://schemas.openxmlformats.org/officeDocument/2006/relationships/customXml" Target="../ink/ink115.xml"/><Relationship Id="rId370" Type="http://schemas.openxmlformats.org/officeDocument/2006/relationships/image" Target="../media/image189.png"/><Relationship Id="rId426" Type="http://schemas.openxmlformats.org/officeDocument/2006/relationships/image" Target="../media/image217.png"/><Relationship Id="rId230" Type="http://schemas.openxmlformats.org/officeDocument/2006/relationships/image" Target="../media/image120.png"/><Relationship Id="rId468" Type="http://schemas.openxmlformats.org/officeDocument/2006/relationships/customXml" Target="../ink/ink241.xml"/><Relationship Id="rId25" Type="http://schemas.openxmlformats.org/officeDocument/2006/relationships/customXml" Target="../ink/ink17.xml"/><Relationship Id="rId67" Type="http://schemas.openxmlformats.org/officeDocument/2006/relationships/image" Target="../media/image39.png"/><Relationship Id="rId272" Type="http://schemas.openxmlformats.org/officeDocument/2006/relationships/image" Target="../media/image141.png"/><Relationship Id="rId328" Type="http://schemas.openxmlformats.org/officeDocument/2006/relationships/image" Target="../media/image169.png"/><Relationship Id="rId132" Type="http://schemas.openxmlformats.org/officeDocument/2006/relationships/customXml" Target="../ink/ink71.xml"/><Relationship Id="rId174" Type="http://schemas.openxmlformats.org/officeDocument/2006/relationships/customXml" Target="../ink/ink92.xml"/><Relationship Id="rId381" Type="http://schemas.openxmlformats.org/officeDocument/2006/relationships/customXml" Target="../ink/ink197.xml"/><Relationship Id="rId241" Type="http://schemas.openxmlformats.org/officeDocument/2006/relationships/customXml" Target="../ink/ink126.xml"/><Relationship Id="rId437" Type="http://schemas.openxmlformats.org/officeDocument/2006/relationships/image" Target="../media/image222.png"/><Relationship Id="rId36" Type="http://schemas.openxmlformats.org/officeDocument/2006/relationships/customXml" Target="../ink/ink23.xml"/><Relationship Id="rId283" Type="http://schemas.openxmlformats.org/officeDocument/2006/relationships/customXml" Target="../ink/ink147.xml"/><Relationship Id="rId339" Type="http://schemas.openxmlformats.org/officeDocument/2006/relationships/customXml" Target="../ink/ink175.xml"/><Relationship Id="rId78" Type="http://schemas.openxmlformats.org/officeDocument/2006/relationships/customXml" Target="../ink/ink44.xml"/><Relationship Id="rId101" Type="http://schemas.openxmlformats.org/officeDocument/2006/relationships/image" Target="../media/image56.png"/><Relationship Id="rId143" Type="http://schemas.openxmlformats.org/officeDocument/2006/relationships/image" Target="../media/image77.png"/><Relationship Id="rId185" Type="http://schemas.openxmlformats.org/officeDocument/2006/relationships/image" Target="../media/image98.png"/><Relationship Id="rId350" Type="http://schemas.openxmlformats.org/officeDocument/2006/relationships/image" Target="../media/image180.png"/><Relationship Id="rId406" Type="http://schemas.openxmlformats.org/officeDocument/2006/relationships/image" Target="../media/image207.png"/><Relationship Id="rId9" Type="http://schemas.openxmlformats.org/officeDocument/2006/relationships/customXml" Target="../ink/ink9.xml"/><Relationship Id="rId210" Type="http://schemas.openxmlformats.org/officeDocument/2006/relationships/customXml" Target="../ink/ink110.xml"/><Relationship Id="rId392" Type="http://schemas.openxmlformats.org/officeDocument/2006/relationships/image" Target="../media/image200.png"/><Relationship Id="rId448" Type="http://schemas.openxmlformats.org/officeDocument/2006/relationships/customXml" Target="../ink/ink231.xml"/><Relationship Id="rId252" Type="http://schemas.openxmlformats.org/officeDocument/2006/relationships/image" Target="../media/image131.png"/><Relationship Id="rId294" Type="http://schemas.openxmlformats.org/officeDocument/2006/relationships/image" Target="../media/image152.png"/><Relationship Id="rId308" Type="http://schemas.openxmlformats.org/officeDocument/2006/relationships/image" Target="../media/image159.png"/><Relationship Id="rId47" Type="http://schemas.openxmlformats.org/officeDocument/2006/relationships/image" Target="../media/image29.png"/><Relationship Id="rId89" Type="http://schemas.openxmlformats.org/officeDocument/2006/relationships/image" Target="../media/image50.png"/><Relationship Id="rId112" Type="http://schemas.openxmlformats.org/officeDocument/2006/relationships/customXml" Target="../ink/ink61.xml"/><Relationship Id="rId154" Type="http://schemas.openxmlformats.org/officeDocument/2006/relationships/customXml" Target="../ink/ink82.xml"/><Relationship Id="rId361" Type="http://schemas.openxmlformats.org/officeDocument/2006/relationships/image" Target="../media/image185.png"/><Relationship Id="rId196" Type="http://schemas.openxmlformats.org/officeDocument/2006/relationships/customXml" Target="../ink/ink103.xml"/><Relationship Id="rId417" Type="http://schemas.openxmlformats.org/officeDocument/2006/relationships/customXml" Target="../ink/ink215.xml"/><Relationship Id="rId459" Type="http://schemas.openxmlformats.org/officeDocument/2006/relationships/image" Target="../media/image233.png"/><Relationship Id="rId16" Type="http://schemas.openxmlformats.org/officeDocument/2006/relationships/image" Target="../media/image14.png"/><Relationship Id="rId221" Type="http://schemas.openxmlformats.org/officeDocument/2006/relationships/customXml" Target="../ink/ink116.xml"/><Relationship Id="rId263" Type="http://schemas.openxmlformats.org/officeDocument/2006/relationships/customXml" Target="../ink/ink137.xml"/><Relationship Id="rId319" Type="http://schemas.openxmlformats.org/officeDocument/2006/relationships/customXml" Target="../ink/ink165.xml"/><Relationship Id="rId470" Type="http://schemas.openxmlformats.org/officeDocument/2006/relationships/customXml" Target="../ink/ink242.xml"/><Relationship Id="rId58" Type="http://schemas.openxmlformats.org/officeDocument/2006/relationships/customXml" Target="../ink/ink34.xml"/><Relationship Id="rId123" Type="http://schemas.openxmlformats.org/officeDocument/2006/relationships/image" Target="../media/image67.png"/><Relationship Id="rId330" Type="http://schemas.openxmlformats.org/officeDocument/2006/relationships/image" Target="../media/image170.png"/><Relationship Id="rId165" Type="http://schemas.openxmlformats.org/officeDocument/2006/relationships/image" Target="../media/image88.png"/><Relationship Id="rId372" Type="http://schemas.openxmlformats.org/officeDocument/2006/relationships/image" Target="../media/image190.png"/><Relationship Id="rId428" Type="http://schemas.openxmlformats.org/officeDocument/2006/relationships/image" Target="../media/image218.png"/><Relationship Id="rId232" Type="http://schemas.openxmlformats.org/officeDocument/2006/relationships/image" Target="../media/image121.png"/><Relationship Id="rId274" Type="http://schemas.openxmlformats.org/officeDocument/2006/relationships/image" Target="../media/image142.png"/><Relationship Id="rId27" Type="http://schemas.openxmlformats.org/officeDocument/2006/relationships/customXml" Target="../ink/ink18.xml"/><Relationship Id="rId69" Type="http://schemas.openxmlformats.org/officeDocument/2006/relationships/image" Target="../media/image40.png"/><Relationship Id="rId134" Type="http://schemas.openxmlformats.org/officeDocument/2006/relationships/customXml" Target="../ink/ink72.xml"/><Relationship Id="rId80" Type="http://schemas.openxmlformats.org/officeDocument/2006/relationships/customXml" Target="../ink/ink45.xml"/><Relationship Id="rId176" Type="http://schemas.openxmlformats.org/officeDocument/2006/relationships/customXml" Target="../ink/ink93.xml"/><Relationship Id="rId341" Type="http://schemas.openxmlformats.org/officeDocument/2006/relationships/customXml" Target="../ink/ink176.xml"/><Relationship Id="rId383" Type="http://schemas.openxmlformats.org/officeDocument/2006/relationships/customXml" Target="../ink/ink198.xml"/><Relationship Id="rId439" Type="http://schemas.openxmlformats.org/officeDocument/2006/relationships/image" Target="../media/image223.png"/><Relationship Id="rId201" Type="http://schemas.openxmlformats.org/officeDocument/2006/relationships/image" Target="../media/image106.png"/><Relationship Id="rId243" Type="http://schemas.openxmlformats.org/officeDocument/2006/relationships/customXml" Target="../ink/ink127.xml"/><Relationship Id="rId285" Type="http://schemas.openxmlformats.org/officeDocument/2006/relationships/customXml" Target="../ink/ink148.xml"/><Relationship Id="rId450" Type="http://schemas.openxmlformats.org/officeDocument/2006/relationships/customXml" Target="../ink/ink232.xml"/><Relationship Id="rId38" Type="http://schemas.openxmlformats.org/officeDocument/2006/relationships/customXml" Target="../ink/ink24.xml"/><Relationship Id="rId103" Type="http://schemas.openxmlformats.org/officeDocument/2006/relationships/image" Target="../media/image57.png"/><Relationship Id="rId310" Type="http://schemas.openxmlformats.org/officeDocument/2006/relationships/image" Target="../media/image160.png"/><Relationship Id="rId91" Type="http://schemas.openxmlformats.org/officeDocument/2006/relationships/image" Target="../media/image51.png"/><Relationship Id="rId145" Type="http://schemas.openxmlformats.org/officeDocument/2006/relationships/image" Target="../media/image78.png"/><Relationship Id="rId187" Type="http://schemas.openxmlformats.org/officeDocument/2006/relationships/image" Target="../media/image99.png"/><Relationship Id="rId352" Type="http://schemas.openxmlformats.org/officeDocument/2006/relationships/image" Target="../media/image181.png"/><Relationship Id="rId394" Type="http://schemas.openxmlformats.org/officeDocument/2006/relationships/image" Target="../media/image201.png"/><Relationship Id="rId408" Type="http://schemas.openxmlformats.org/officeDocument/2006/relationships/image" Target="../media/image208.png"/><Relationship Id="rId212" Type="http://schemas.openxmlformats.org/officeDocument/2006/relationships/customXml" Target="../ink/ink111.xml"/><Relationship Id="rId254" Type="http://schemas.openxmlformats.org/officeDocument/2006/relationships/image" Target="../media/image132.png"/><Relationship Id="rId49" Type="http://schemas.openxmlformats.org/officeDocument/2006/relationships/image" Target="../media/image30.png"/><Relationship Id="rId114" Type="http://schemas.openxmlformats.org/officeDocument/2006/relationships/customXml" Target="../ink/ink62.xml"/><Relationship Id="rId296" Type="http://schemas.openxmlformats.org/officeDocument/2006/relationships/image" Target="../media/image153.png"/><Relationship Id="rId461" Type="http://schemas.openxmlformats.org/officeDocument/2006/relationships/image" Target="../media/image234.png"/><Relationship Id="rId60" Type="http://schemas.openxmlformats.org/officeDocument/2006/relationships/customXml" Target="../ink/ink35.xml"/><Relationship Id="rId156" Type="http://schemas.openxmlformats.org/officeDocument/2006/relationships/customXml" Target="../ink/ink83.xml"/><Relationship Id="rId198" Type="http://schemas.openxmlformats.org/officeDocument/2006/relationships/customXml" Target="../ink/ink104.xml"/><Relationship Id="rId321" Type="http://schemas.openxmlformats.org/officeDocument/2006/relationships/customXml" Target="../ink/ink166.xml"/><Relationship Id="rId363" Type="http://schemas.openxmlformats.org/officeDocument/2006/relationships/customXml" Target="../ink/ink188.xml"/><Relationship Id="rId419" Type="http://schemas.openxmlformats.org/officeDocument/2006/relationships/customXml" Target="../ink/ink216.xml"/><Relationship Id="rId223" Type="http://schemas.openxmlformats.org/officeDocument/2006/relationships/customXml" Target="../ink/ink117.xml"/><Relationship Id="rId430" Type="http://schemas.openxmlformats.org/officeDocument/2006/relationships/customXml" Target="../ink/ink222.xml"/><Relationship Id="rId18" Type="http://schemas.openxmlformats.org/officeDocument/2006/relationships/image" Target="../media/image15.png"/><Relationship Id="rId265" Type="http://schemas.openxmlformats.org/officeDocument/2006/relationships/customXml" Target="../ink/ink138.xml"/><Relationship Id="rId472" Type="http://schemas.openxmlformats.org/officeDocument/2006/relationships/customXml" Target="../ink/ink243.xml"/><Relationship Id="rId125" Type="http://schemas.openxmlformats.org/officeDocument/2006/relationships/image" Target="../media/image68.png"/><Relationship Id="rId167" Type="http://schemas.openxmlformats.org/officeDocument/2006/relationships/image" Target="../media/image89.png"/><Relationship Id="rId332" Type="http://schemas.openxmlformats.org/officeDocument/2006/relationships/image" Target="../media/image171.png"/><Relationship Id="rId374" Type="http://schemas.openxmlformats.org/officeDocument/2006/relationships/image" Target="../media/image191.png"/><Relationship Id="rId71" Type="http://schemas.openxmlformats.org/officeDocument/2006/relationships/image" Target="../media/image41.png"/><Relationship Id="rId234" Type="http://schemas.openxmlformats.org/officeDocument/2006/relationships/image" Target="../media/image122.png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19.xml"/><Relationship Id="rId276" Type="http://schemas.openxmlformats.org/officeDocument/2006/relationships/image" Target="../media/image143.png"/><Relationship Id="rId441" Type="http://schemas.openxmlformats.org/officeDocument/2006/relationships/image" Target="../media/image224.png"/><Relationship Id="rId40" Type="http://schemas.openxmlformats.org/officeDocument/2006/relationships/customXml" Target="../ink/ink25.xml"/><Relationship Id="rId136" Type="http://schemas.openxmlformats.org/officeDocument/2006/relationships/customXml" Target="../ink/ink73.xml"/><Relationship Id="rId178" Type="http://schemas.openxmlformats.org/officeDocument/2006/relationships/customXml" Target="../ink/ink94.xml"/><Relationship Id="rId301" Type="http://schemas.openxmlformats.org/officeDocument/2006/relationships/customXml" Target="../ink/ink156.xml"/><Relationship Id="rId343" Type="http://schemas.openxmlformats.org/officeDocument/2006/relationships/customXml" Target="../ink/ink177.xml"/><Relationship Id="rId82" Type="http://schemas.openxmlformats.org/officeDocument/2006/relationships/customXml" Target="../ink/ink46.xml"/><Relationship Id="rId203" Type="http://schemas.openxmlformats.org/officeDocument/2006/relationships/image" Target="../media/image107.png"/><Relationship Id="rId385" Type="http://schemas.openxmlformats.org/officeDocument/2006/relationships/customXml" Target="../ink/ink199.xml"/><Relationship Id="rId245" Type="http://schemas.openxmlformats.org/officeDocument/2006/relationships/customXml" Target="../ink/ink128.xml"/><Relationship Id="rId287" Type="http://schemas.openxmlformats.org/officeDocument/2006/relationships/customXml" Target="../ink/ink149.xml"/><Relationship Id="rId410" Type="http://schemas.openxmlformats.org/officeDocument/2006/relationships/image" Target="../media/image209.png"/><Relationship Id="rId452" Type="http://schemas.openxmlformats.org/officeDocument/2006/relationships/customXml" Target="../ink/ink233.xml"/><Relationship Id="rId30" Type="http://schemas.openxmlformats.org/officeDocument/2006/relationships/image" Target="../media/image21.png"/><Relationship Id="rId105" Type="http://schemas.openxmlformats.org/officeDocument/2006/relationships/image" Target="../media/image58.png"/><Relationship Id="rId126" Type="http://schemas.openxmlformats.org/officeDocument/2006/relationships/customXml" Target="../ink/ink68.xml"/><Relationship Id="rId147" Type="http://schemas.openxmlformats.org/officeDocument/2006/relationships/image" Target="../media/image79.png"/><Relationship Id="rId168" Type="http://schemas.openxmlformats.org/officeDocument/2006/relationships/customXml" Target="../ink/ink89.xml"/><Relationship Id="rId312" Type="http://schemas.openxmlformats.org/officeDocument/2006/relationships/image" Target="../media/image161.png"/><Relationship Id="rId333" Type="http://schemas.openxmlformats.org/officeDocument/2006/relationships/customXml" Target="../ink/ink172.xml"/><Relationship Id="rId354" Type="http://schemas.openxmlformats.org/officeDocument/2006/relationships/image" Target="../media/image182.png"/><Relationship Id="rId51" Type="http://schemas.openxmlformats.org/officeDocument/2006/relationships/image" Target="../media/image31.png"/><Relationship Id="rId72" Type="http://schemas.openxmlformats.org/officeDocument/2006/relationships/customXml" Target="../ink/ink41.xml"/><Relationship Id="rId93" Type="http://schemas.openxmlformats.org/officeDocument/2006/relationships/image" Target="../media/image52.png"/><Relationship Id="rId189" Type="http://schemas.openxmlformats.org/officeDocument/2006/relationships/image" Target="../media/image100.png"/><Relationship Id="rId375" Type="http://schemas.openxmlformats.org/officeDocument/2006/relationships/customXml" Target="../ink/ink194.xml"/><Relationship Id="rId396" Type="http://schemas.openxmlformats.org/officeDocument/2006/relationships/image" Target="../media/image202.png"/><Relationship Id="rId3" Type="http://schemas.openxmlformats.org/officeDocument/2006/relationships/customXml" Target="../ink/ink6.xml"/><Relationship Id="rId214" Type="http://schemas.openxmlformats.org/officeDocument/2006/relationships/customXml" Target="../ink/ink112.xml"/><Relationship Id="rId235" Type="http://schemas.openxmlformats.org/officeDocument/2006/relationships/customXml" Target="../ink/ink123.xml"/><Relationship Id="rId256" Type="http://schemas.openxmlformats.org/officeDocument/2006/relationships/image" Target="../media/image133.png"/><Relationship Id="rId277" Type="http://schemas.openxmlformats.org/officeDocument/2006/relationships/customXml" Target="../ink/ink144.xml"/><Relationship Id="rId298" Type="http://schemas.openxmlformats.org/officeDocument/2006/relationships/image" Target="../media/image154.png"/><Relationship Id="rId400" Type="http://schemas.openxmlformats.org/officeDocument/2006/relationships/image" Target="../media/image204.png"/><Relationship Id="rId421" Type="http://schemas.openxmlformats.org/officeDocument/2006/relationships/customXml" Target="../ink/ink217.xml"/><Relationship Id="rId442" Type="http://schemas.openxmlformats.org/officeDocument/2006/relationships/customXml" Target="../ink/ink228.xml"/><Relationship Id="rId463" Type="http://schemas.openxmlformats.org/officeDocument/2006/relationships/image" Target="../media/image235.png"/><Relationship Id="rId116" Type="http://schemas.openxmlformats.org/officeDocument/2006/relationships/customXml" Target="../ink/ink63.xml"/><Relationship Id="rId137" Type="http://schemas.openxmlformats.org/officeDocument/2006/relationships/image" Target="../media/image74.png"/><Relationship Id="rId158" Type="http://schemas.openxmlformats.org/officeDocument/2006/relationships/customXml" Target="../ink/ink84.xml"/><Relationship Id="rId302" Type="http://schemas.openxmlformats.org/officeDocument/2006/relationships/image" Target="../media/image156.png"/><Relationship Id="rId323" Type="http://schemas.openxmlformats.org/officeDocument/2006/relationships/customXml" Target="../ink/ink167.xml"/><Relationship Id="rId344" Type="http://schemas.openxmlformats.org/officeDocument/2006/relationships/image" Target="../media/image177.png"/><Relationship Id="rId20" Type="http://schemas.openxmlformats.org/officeDocument/2006/relationships/image" Target="../media/image16.png"/><Relationship Id="rId41" Type="http://schemas.openxmlformats.org/officeDocument/2006/relationships/image" Target="../media/image26.png"/><Relationship Id="rId62" Type="http://schemas.openxmlformats.org/officeDocument/2006/relationships/customXml" Target="../ink/ink36.xml"/><Relationship Id="rId83" Type="http://schemas.openxmlformats.org/officeDocument/2006/relationships/image" Target="../media/image47.png"/><Relationship Id="rId179" Type="http://schemas.openxmlformats.org/officeDocument/2006/relationships/image" Target="../media/image95.png"/><Relationship Id="rId365" Type="http://schemas.openxmlformats.org/officeDocument/2006/relationships/customXml" Target="../ink/ink189.xml"/><Relationship Id="rId386" Type="http://schemas.openxmlformats.org/officeDocument/2006/relationships/image" Target="../media/image197.png"/><Relationship Id="rId190" Type="http://schemas.openxmlformats.org/officeDocument/2006/relationships/customXml" Target="../ink/ink100.xml"/><Relationship Id="rId204" Type="http://schemas.openxmlformats.org/officeDocument/2006/relationships/customXml" Target="../ink/ink107.xml"/><Relationship Id="rId225" Type="http://schemas.openxmlformats.org/officeDocument/2006/relationships/customXml" Target="../ink/ink118.xml"/><Relationship Id="rId246" Type="http://schemas.openxmlformats.org/officeDocument/2006/relationships/image" Target="../media/image128.png"/><Relationship Id="rId267" Type="http://schemas.openxmlformats.org/officeDocument/2006/relationships/customXml" Target="../ink/ink139.xml"/><Relationship Id="rId288" Type="http://schemas.openxmlformats.org/officeDocument/2006/relationships/image" Target="../media/image149.png"/><Relationship Id="rId411" Type="http://schemas.openxmlformats.org/officeDocument/2006/relationships/customXml" Target="../ink/ink212.xml"/><Relationship Id="rId432" Type="http://schemas.openxmlformats.org/officeDocument/2006/relationships/customXml" Target="../ink/ink223.xml"/><Relationship Id="rId453" Type="http://schemas.openxmlformats.org/officeDocument/2006/relationships/image" Target="../media/image230.png"/><Relationship Id="rId474" Type="http://schemas.openxmlformats.org/officeDocument/2006/relationships/customXml" Target="../ink/ink244.xml"/><Relationship Id="rId106" Type="http://schemas.openxmlformats.org/officeDocument/2006/relationships/customXml" Target="../ink/ink58.xml"/><Relationship Id="rId127" Type="http://schemas.openxmlformats.org/officeDocument/2006/relationships/image" Target="../media/image69.png"/><Relationship Id="rId313" Type="http://schemas.openxmlformats.org/officeDocument/2006/relationships/customXml" Target="../ink/ink162.xml"/><Relationship Id="rId10" Type="http://schemas.openxmlformats.org/officeDocument/2006/relationships/image" Target="../media/image11.png"/><Relationship Id="rId31" Type="http://schemas.openxmlformats.org/officeDocument/2006/relationships/customXml" Target="../ink/ink20.xml"/><Relationship Id="rId52" Type="http://schemas.openxmlformats.org/officeDocument/2006/relationships/customXml" Target="../ink/ink31.xml"/><Relationship Id="rId73" Type="http://schemas.openxmlformats.org/officeDocument/2006/relationships/image" Target="../media/image42.png"/><Relationship Id="rId94" Type="http://schemas.openxmlformats.org/officeDocument/2006/relationships/customXml" Target="../ink/ink52.xml"/><Relationship Id="rId148" Type="http://schemas.openxmlformats.org/officeDocument/2006/relationships/customXml" Target="../ink/ink79.xml"/><Relationship Id="rId169" Type="http://schemas.openxmlformats.org/officeDocument/2006/relationships/image" Target="../media/image90.png"/><Relationship Id="rId334" Type="http://schemas.openxmlformats.org/officeDocument/2006/relationships/image" Target="../media/image172.png"/><Relationship Id="rId355" Type="http://schemas.openxmlformats.org/officeDocument/2006/relationships/customXml" Target="../ink/ink183.xml"/><Relationship Id="rId376" Type="http://schemas.openxmlformats.org/officeDocument/2006/relationships/image" Target="../media/image192.png"/><Relationship Id="rId397" Type="http://schemas.openxmlformats.org/officeDocument/2006/relationships/customXml" Target="../ink/ink205.xml"/><Relationship Id="rId4" Type="http://schemas.openxmlformats.org/officeDocument/2006/relationships/image" Target="../media/image8.png"/><Relationship Id="rId180" Type="http://schemas.openxmlformats.org/officeDocument/2006/relationships/customXml" Target="../ink/ink95.xml"/><Relationship Id="rId215" Type="http://schemas.openxmlformats.org/officeDocument/2006/relationships/image" Target="../media/image113.png"/><Relationship Id="rId236" Type="http://schemas.openxmlformats.org/officeDocument/2006/relationships/image" Target="../media/image123.png"/><Relationship Id="rId257" Type="http://schemas.openxmlformats.org/officeDocument/2006/relationships/customXml" Target="../ink/ink134.xml"/><Relationship Id="rId278" Type="http://schemas.openxmlformats.org/officeDocument/2006/relationships/image" Target="../media/image144.png"/><Relationship Id="rId401" Type="http://schemas.openxmlformats.org/officeDocument/2006/relationships/customXml" Target="../ink/ink207.xml"/><Relationship Id="rId422" Type="http://schemas.openxmlformats.org/officeDocument/2006/relationships/image" Target="../media/image215.png"/><Relationship Id="rId443" Type="http://schemas.openxmlformats.org/officeDocument/2006/relationships/image" Target="../media/image225.png"/><Relationship Id="rId464" Type="http://schemas.openxmlformats.org/officeDocument/2006/relationships/customXml" Target="../ink/ink239.xml"/><Relationship Id="rId303" Type="http://schemas.openxmlformats.org/officeDocument/2006/relationships/customXml" Target="../ink/ink157.xml"/><Relationship Id="rId42" Type="http://schemas.openxmlformats.org/officeDocument/2006/relationships/customXml" Target="../ink/ink26.xml"/><Relationship Id="rId84" Type="http://schemas.openxmlformats.org/officeDocument/2006/relationships/customXml" Target="../ink/ink47.xml"/><Relationship Id="rId138" Type="http://schemas.openxmlformats.org/officeDocument/2006/relationships/customXml" Target="../ink/ink74.xml"/><Relationship Id="rId345" Type="http://schemas.openxmlformats.org/officeDocument/2006/relationships/customXml" Target="../ink/ink178.xml"/><Relationship Id="rId387" Type="http://schemas.openxmlformats.org/officeDocument/2006/relationships/customXml" Target="../ink/ink200.xml"/><Relationship Id="rId191" Type="http://schemas.openxmlformats.org/officeDocument/2006/relationships/image" Target="../media/image101.png"/><Relationship Id="rId205" Type="http://schemas.openxmlformats.org/officeDocument/2006/relationships/image" Target="../media/image108.png"/><Relationship Id="rId247" Type="http://schemas.openxmlformats.org/officeDocument/2006/relationships/customXml" Target="../ink/ink129.xml"/><Relationship Id="rId412" Type="http://schemas.openxmlformats.org/officeDocument/2006/relationships/image" Target="../media/image210.png"/><Relationship Id="rId107" Type="http://schemas.openxmlformats.org/officeDocument/2006/relationships/image" Target="../media/image59.png"/><Relationship Id="rId289" Type="http://schemas.openxmlformats.org/officeDocument/2006/relationships/customXml" Target="../ink/ink150.xml"/><Relationship Id="rId454" Type="http://schemas.openxmlformats.org/officeDocument/2006/relationships/customXml" Target="../ink/ink234.xml"/><Relationship Id="rId11" Type="http://schemas.openxmlformats.org/officeDocument/2006/relationships/customXml" Target="../ink/ink10.xml"/><Relationship Id="rId53" Type="http://schemas.openxmlformats.org/officeDocument/2006/relationships/image" Target="../media/image32.png"/><Relationship Id="rId149" Type="http://schemas.openxmlformats.org/officeDocument/2006/relationships/image" Target="../media/image80.png"/><Relationship Id="rId314" Type="http://schemas.openxmlformats.org/officeDocument/2006/relationships/image" Target="../media/image162.png"/><Relationship Id="rId356" Type="http://schemas.openxmlformats.org/officeDocument/2006/relationships/customXml" Target="../ink/ink184.xml"/><Relationship Id="rId398" Type="http://schemas.openxmlformats.org/officeDocument/2006/relationships/image" Target="../media/image203.png"/><Relationship Id="rId95" Type="http://schemas.openxmlformats.org/officeDocument/2006/relationships/image" Target="../media/image53.png"/><Relationship Id="rId160" Type="http://schemas.openxmlformats.org/officeDocument/2006/relationships/customXml" Target="../ink/ink85.xml"/><Relationship Id="rId216" Type="http://schemas.openxmlformats.org/officeDocument/2006/relationships/customXml" Target="../ink/ink113.xml"/><Relationship Id="rId423" Type="http://schemas.openxmlformats.org/officeDocument/2006/relationships/customXml" Target="../ink/ink218.xml"/><Relationship Id="rId258" Type="http://schemas.openxmlformats.org/officeDocument/2006/relationships/image" Target="../media/image134.png"/><Relationship Id="rId465" Type="http://schemas.openxmlformats.org/officeDocument/2006/relationships/image" Target="../media/image236.png"/><Relationship Id="rId22" Type="http://schemas.openxmlformats.org/officeDocument/2006/relationships/image" Target="../media/image17.png"/><Relationship Id="rId64" Type="http://schemas.openxmlformats.org/officeDocument/2006/relationships/customXml" Target="../ink/ink37.xml"/><Relationship Id="rId118" Type="http://schemas.openxmlformats.org/officeDocument/2006/relationships/customXml" Target="../ink/ink64.xml"/><Relationship Id="rId325" Type="http://schemas.openxmlformats.org/officeDocument/2006/relationships/customXml" Target="../ink/ink168.xml"/><Relationship Id="rId367" Type="http://schemas.openxmlformats.org/officeDocument/2006/relationships/customXml" Target="../ink/ink190.xml"/><Relationship Id="rId171" Type="http://schemas.openxmlformats.org/officeDocument/2006/relationships/image" Target="../media/image91.png"/><Relationship Id="rId227" Type="http://schemas.openxmlformats.org/officeDocument/2006/relationships/customXml" Target="../ink/ink119.xml"/><Relationship Id="rId269" Type="http://schemas.openxmlformats.org/officeDocument/2006/relationships/customXml" Target="../ink/ink140.xml"/><Relationship Id="rId434" Type="http://schemas.openxmlformats.org/officeDocument/2006/relationships/customXml" Target="../ink/ink224.xml"/><Relationship Id="rId33" Type="http://schemas.openxmlformats.org/officeDocument/2006/relationships/image" Target="../media/image22.png"/><Relationship Id="rId129" Type="http://schemas.openxmlformats.org/officeDocument/2006/relationships/image" Target="../media/image70.png"/><Relationship Id="rId280" Type="http://schemas.openxmlformats.org/officeDocument/2006/relationships/image" Target="../media/image145.png"/><Relationship Id="rId336" Type="http://schemas.openxmlformats.org/officeDocument/2006/relationships/image" Target="../media/image173.png"/><Relationship Id="rId75" Type="http://schemas.openxmlformats.org/officeDocument/2006/relationships/image" Target="../media/image43.png"/><Relationship Id="rId140" Type="http://schemas.openxmlformats.org/officeDocument/2006/relationships/customXml" Target="../ink/ink75.xml"/><Relationship Id="rId182" Type="http://schemas.openxmlformats.org/officeDocument/2006/relationships/customXml" Target="../ink/ink96.xml"/><Relationship Id="rId378" Type="http://schemas.openxmlformats.org/officeDocument/2006/relationships/image" Target="../media/image193.png"/><Relationship Id="rId403" Type="http://schemas.openxmlformats.org/officeDocument/2006/relationships/customXml" Target="../ink/ink208.xml"/><Relationship Id="rId6" Type="http://schemas.openxmlformats.org/officeDocument/2006/relationships/image" Target="../media/image9.png"/><Relationship Id="rId238" Type="http://schemas.openxmlformats.org/officeDocument/2006/relationships/image" Target="../media/image124.png"/><Relationship Id="rId445" Type="http://schemas.openxmlformats.org/officeDocument/2006/relationships/image" Target="../media/image226.png"/><Relationship Id="rId291" Type="http://schemas.openxmlformats.org/officeDocument/2006/relationships/customXml" Target="../ink/ink151.xml"/><Relationship Id="rId305" Type="http://schemas.openxmlformats.org/officeDocument/2006/relationships/customXml" Target="../ink/ink158.xml"/><Relationship Id="rId347" Type="http://schemas.openxmlformats.org/officeDocument/2006/relationships/customXml" Target="../ink/ink179.xml"/><Relationship Id="rId44" Type="http://schemas.openxmlformats.org/officeDocument/2006/relationships/customXml" Target="../ink/ink27.xml"/><Relationship Id="rId86" Type="http://schemas.openxmlformats.org/officeDocument/2006/relationships/customXml" Target="../ink/ink48.xml"/><Relationship Id="rId151" Type="http://schemas.openxmlformats.org/officeDocument/2006/relationships/image" Target="../media/image81.png"/><Relationship Id="rId389" Type="http://schemas.openxmlformats.org/officeDocument/2006/relationships/customXml" Target="../ink/ink201.xml"/><Relationship Id="rId193" Type="http://schemas.openxmlformats.org/officeDocument/2006/relationships/image" Target="../media/image102.png"/><Relationship Id="rId207" Type="http://schemas.openxmlformats.org/officeDocument/2006/relationships/image" Target="../media/image109.png"/><Relationship Id="rId249" Type="http://schemas.openxmlformats.org/officeDocument/2006/relationships/customXml" Target="../ink/ink130.xml"/><Relationship Id="rId414" Type="http://schemas.openxmlformats.org/officeDocument/2006/relationships/image" Target="../media/image211.png"/><Relationship Id="rId456" Type="http://schemas.openxmlformats.org/officeDocument/2006/relationships/customXml" Target="../ink/ink235.xml"/><Relationship Id="rId13" Type="http://schemas.openxmlformats.org/officeDocument/2006/relationships/customXml" Target="../ink/ink11.xml"/><Relationship Id="rId109" Type="http://schemas.openxmlformats.org/officeDocument/2006/relationships/image" Target="../media/image60.png"/><Relationship Id="rId260" Type="http://schemas.openxmlformats.org/officeDocument/2006/relationships/image" Target="../media/image135.png"/><Relationship Id="rId316" Type="http://schemas.openxmlformats.org/officeDocument/2006/relationships/image" Target="../media/image163.png"/><Relationship Id="rId55" Type="http://schemas.openxmlformats.org/officeDocument/2006/relationships/image" Target="../media/image33.png"/><Relationship Id="rId97" Type="http://schemas.openxmlformats.org/officeDocument/2006/relationships/image" Target="../media/image54.png"/><Relationship Id="rId120" Type="http://schemas.openxmlformats.org/officeDocument/2006/relationships/customXml" Target="../ink/ink65.xml"/><Relationship Id="rId358" Type="http://schemas.openxmlformats.org/officeDocument/2006/relationships/customXml" Target="../ink/ink185.xml"/><Relationship Id="rId162" Type="http://schemas.openxmlformats.org/officeDocument/2006/relationships/customXml" Target="../ink/ink86.xml"/><Relationship Id="rId218" Type="http://schemas.openxmlformats.org/officeDocument/2006/relationships/image" Target="../media/image114.png"/><Relationship Id="rId425" Type="http://schemas.openxmlformats.org/officeDocument/2006/relationships/customXml" Target="../ink/ink219.xml"/><Relationship Id="rId467" Type="http://schemas.openxmlformats.org/officeDocument/2006/relationships/image" Target="../media/image237.png"/><Relationship Id="rId271" Type="http://schemas.openxmlformats.org/officeDocument/2006/relationships/customXml" Target="../ink/ink141.xml"/><Relationship Id="rId24" Type="http://schemas.openxmlformats.org/officeDocument/2006/relationships/image" Target="../media/image18.png"/><Relationship Id="rId66" Type="http://schemas.openxmlformats.org/officeDocument/2006/relationships/customXml" Target="../ink/ink38.xml"/><Relationship Id="rId131" Type="http://schemas.openxmlformats.org/officeDocument/2006/relationships/image" Target="../media/image71.png"/><Relationship Id="rId327" Type="http://schemas.openxmlformats.org/officeDocument/2006/relationships/customXml" Target="../ink/ink169.xml"/><Relationship Id="rId369" Type="http://schemas.openxmlformats.org/officeDocument/2006/relationships/customXml" Target="../ink/ink191.xml"/><Relationship Id="rId173" Type="http://schemas.openxmlformats.org/officeDocument/2006/relationships/image" Target="../media/image92.png"/><Relationship Id="rId229" Type="http://schemas.openxmlformats.org/officeDocument/2006/relationships/customXml" Target="../ink/ink120.xml"/><Relationship Id="rId380" Type="http://schemas.openxmlformats.org/officeDocument/2006/relationships/image" Target="../media/image194.png"/><Relationship Id="rId436" Type="http://schemas.openxmlformats.org/officeDocument/2006/relationships/customXml" Target="../ink/ink225.xml"/><Relationship Id="rId240" Type="http://schemas.openxmlformats.org/officeDocument/2006/relationships/image" Target="../media/image125.png"/><Relationship Id="rId35" Type="http://schemas.openxmlformats.org/officeDocument/2006/relationships/image" Target="../media/image23.png"/><Relationship Id="rId77" Type="http://schemas.openxmlformats.org/officeDocument/2006/relationships/image" Target="../media/image44.png"/><Relationship Id="rId100" Type="http://schemas.openxmlformats.org/officeDocument/2006/relationships/customXml" Target="../ink/ink55.xml"/><Relationship Id="rId282" Type="http://schemas.openxmlformats.org/officeDocument/2006/relationships/image" Target="../media/image146.png"/><Relationship Id="rId338" Type="http://schemas.openxmlformats.org/officeDocument/2006/relationships/image" Target="../media/image174.png"/><Relationship Id="rId8" Type="http://schemas.openxmlformats.org/officeDocument/2006/relationships/image" Target="../media/image10.png"/><Relationship Id="rId142" Type="http://schemas.openxmlformats.org/officeDocument/2006/relationships/customXml" Target="../ink/ink76.xml"/><Relationship Id="rId184" Type="http://schemas.openxmlformats.org/officeDocument/2006/relationships/customXml" Target="../ink/ink97.xml"/><Relationship Id="rId391" Type="http://schemas.openxmlformats.org/officeDocument/2006/relationships/customXml" Target="../ink/ink202.xml"/><Relationship Id="rId405" Type="http://schemas.openxmlformats.org/officeDocument/2006/relationships/customXml" Target="../ink/ink209.xml"/><Relationship Id="rId447" Type="http://schemas.openxmlformats.org/officeDocument/2006/relationships/image" Target="../media/image227.png"/><Relationship Id="rId251" Type="http://schemas.openxmlformats.org/officeDocument/2006/relationships/customXml" Target="../ink/ink131.xml"/><Relationship Id="rId46" Type="http://schemas.openxmlformats.org/officeDocument/2006/relationships/customXml" Target="../ink/ink28.xml"/><Relationship Id="rId293" Type="http://schemas.openxmlformats.org/officeDocument/2006/relationships/customXml" Target="../ink/ink152.xml"/><Relationship Id="rId307" Type="http://schemas.openxmlformats.org/officeDocument/2006/relationships/customXml" Target="../ink/ink159.xml"/><Relationship Id="rId349" Type="http://schemas.openxmlformats.org/officeDocument/2006/relationships/customXml" Target="../ink/ink180.xml"/><Relationship Id="rId88" Type="http://schemas.openxmlformats.org/officeDocument/2006/relationships/customXml" Target="../ink/ink49.xml"/><Relationship Id="rId111" Type="http://schemas.openxmlformats.org/officeDocument/2006/relationships/image" Target="../media/image61.png"/><Relationship Id="rId153" Type="http://schemas.openxmlformats.org/officeDocument/2006/relationships/image" Target="../media/image82.png"/><Relationship Id="rId195" Type="http://schemas.openxmlformats.org/officeDocument/2006/relationships/image" Target="../media/image103.png"/><Relationship Id="rId209" Type="http://schemas.openxmlformats.org/officeDocument/2006/relationships/image" Target="../media/image110.png"/><Relationship Id="rId360" Type="http://schemas.openxmlformats.org/officeDocument/2006/relationships/customXml" Target="../ink/ink186.xml"/><Relationship Id="rId416" Type="http://schemas.openxmlformats.org/officeDocument/2006/relationships/image" Target="../media/image212.png"/><Relationship Id="rId220" Type="http://schemas.openxmlformats.org/officeDocument/2006/relationships/image" Target="../media/image115.png"/><Relationship Id="rId458" Type="http://schemas.openxmlformats.org/officeDocument/2006/relationships/customXml" Target="../ink/ink236.xml"/><Relationship Id="rId15" Type="http://schemas.openxmlformats.org/officeDocument/2006/relationships/customXml" Target="../ink/ink12.xml"/><Relationship Id="rId57" Type="http://schemas.openxmlformats.org/officeDocument/2006/relationships/image" Target="../media/image34.png"/><Relationship Id="rId262" Type="http://schemas.openxmlformats.org/officeDocument/2006/relationships/image" Target="../media/image136.png"/><Relationship Id="rId318" Type="http://schemas.openxmlformats.org/officeDocument/2006/relationships/image" Target="../media/image164.png"/><Relationship Id="rId99" Type="http://schemas.openxmlformats.org/officeDocument/2006/relationships/image" Target="../media/image55.png"/><Relationship Id="rId122" Type="http://schemas.openxmlformats.org/officeDocument/2006/relationships/customXml" Target="../ink/ink66.xml"/><Relationship Id="rId164" Type="http://schemas.openxmlformats.org/officeDocument/2006/relationships/customXml" Target="../ink/ink87.xml"/><Relationship Id="rId371" Type="http://schemas.openxmlformats.org/officeDocument/2006/relationships/customXml" Target="../ink/ink192.xml"/><Relationship Id="rId427" Type="http://schemas.openxmlformats.org/officeDocument/2006/relationships/customXml" Target="../ink/ink220.xml"/><Relationship Id="rId469" Type="http://schemas.openxmlformats.org/officeDocument/2006/relationships/image" Target="../media/image238.png"/><Relationship Id="rId26" Type="http://schemas.openxmlformats.org/officeDocument/2006/relationships/image" Target="../media/image19.png"/><Relationship Id="rId231" Type="http://schemas.openxmlformats.org/officeDocument/2006/relationships/customXml" Target="../ink/ink121.xml"/><Relationship Id="rId273" Type="http://schemas.openxmlformats.org/officeDocument/2006/relationships/customXml" Target="../ink/ink142.xml"/><Relationship Id="rId329" Type="http://schemas.openxmlformats.org/officeDocument/2006/relationships/customXml" Target="../ink/ink170.xml"/><Relationship Id="rId68" Type="http://schemas.openxmlformats.org/officeDocument/2006/relationships/customXml" Target="../ink/ink39.xml"/><Relationship Id="rId133" Type="http://schemas.openxmlformats.org/officeDocument/2006/relationships/image" Target="../media/image72.png"/><Relationship Id="rId175" Type="http://schemas.openxmlformats.org/officeDocument/2006/relationships/image" Target="../media/image93.png"/><Relationship Id="rId340" Type="http://schemas.openxmlformats.org/officeDocument/2006/relationships/image" Target="../media/image175.png"/><Relationship Id="rId200" Type="http://schemas.openxmlformats.org/officeDocument/2006/relationships/customXml" Target="../ink/ink105.xml"/><Relationship Id="rId382" Type="http://schemas.openxmlformats.org/officeDocument/2006/relationships/image" Target="../media/image195.png"/><Relationship Id="rId438" Type="http://schemas.openxmlformats.org/officeDocument/2006/relationships/customXml" Target="../ink/ink226.xml"/><Relationship Id="rId242" Type="http://schemas.openxmlformats.org/officeDocument/2006/relationships/image" Target="../media/image126.png"/><Relationship Id="rId284" Type="http://schemas.openxmlformats.org/officeDocument/2006/relationships/image" Target="../media/image147.png"/><Relationship Id="rId37" Type="http://schemas.openxmlformats.org/officeDocument/2006/relationships/image" Target="../media/image24.png"/><Relationship Id="rId79" Type="http://schemas.openxmlformats.org/officeDocument/2006/relationships/image" Target="../media/image45.png"/><Relationship Id="rId102" Type="http://schemas.openxmlformats.org/officeDocument/2006/relationships/customXml" Target="../ink/ink56.xml"/><Relationship Id="rId144" Type="http://schemas.openxmlformats.org/officeDocument/2006/relationships/customXml" Target="../ink/ink77.xml"/><Relationship Id="rId90" Type="http://schemas.openxmlformats.org/officeDocument/2006/relationships/customXml" Target="../ink/ink50.xml"/><Relationship Id="rId186" Type="http://schemas.openxmlformats.org/officeDocument/2006/relationships/customXml" Target="../ink/ink98.xml"/><Relationship Id="rId351" Type="http://schemas.openxmlformats.org/officeDocument/2006/relationships/customXml" Target="../ink/ink181.xml"/><Relationship Id="rId393" Type="http://schemas.openxmlformats.org/officeDocument/2006/relationships/customXml" Target="../ink/ink203.xml"/><Relationship Id="rId407" Type="http://schemas.openxmlformats.org/officeDocument/2006/relationships/customXml" Target="../ink/ink210.xml"/><Relationship Id="rId449" Type="http://schemas.openxmlformats.org/officeDocument/2006/relationships/image" Target="../media/image228.png"/><Relationship Id="rId211" Type="http://schemas.openxmlformats.org/officeDocument/2006/relationships/image" Target="../media/image111.png"/><Relationship Id="rId253" Type="http://schemas.openxmlformats.org/officeDocument/2006/relationships/customXml" Target="../ink/ink132.xml"/><Relationship Id="rId295" Type="http://schemas.openxmlformats.org/officeDocument/2006/relationships/customXml" Target="../ink/ink153.xml"/><Relationship Id="rId309" Type="http://schemas.openxmlformats.org/officeDocument/2006/relationships/customXml" Target="../ink/ink160.xml"/><Relationship Id="rId460" Type="http://schemas.openxmlformats.org/officeDocument/2006/relationships/customXml" Target="../ink/ink237.xml"/><Relationship Id="rId48" Type="http://schemas.openxmlformats.org/officeDocument/2006/relationships/customXml" Target="../ink/ink29.xml"/><Relationship Id="rId113" Type="http://schemas.openxmlformats.org/officeDocument/2006/relationships/image" Target="../media/image62.png"/><Relationship Id="rId320" Type="http://schemas.openxmlformats.org/officeDocument/2006/relationships/image" Target="../media/image165.png"/><Relationship Id="rId155" Type="http://schemas.openxmlformats.org/officeDocument/2006/relationships/image" Target="../media/image83.png"/><Relationship Id="rId197" Type="http://schemas.openxmlformats.org/officeDocument/2006/relationships/image" Target="../media/image104.png"/><Relationship Id="rId362" Type="http://schemas.openxmlformats.org/officeDocument/2006/relationships/customXml" Target="../ink/ink187.xml"/><Relationship Id="rId418" Type="http://schemas.openxmlformats.org/officeDocument/2006/relationships/image" Target="../media/image213.png"/><Relationship Id="rId222" Type="http://schemas.openxmlformats.org/officeDocument/2006/relationships/image" Target="../media/image116.png"/><Relationship Id="rId264" Type="http://schemas.openxmlformats.org/officeDocument/2006/relationships/image" Target="../media/image137.png"/><Relationship Id="rId471" Type="http://schemas.openxmlformats.org/officeDocument/2006/relationships/image" Target="../media/image239.png"/><Relationship Id="rId17" Type="http://schemas.openxmlformats.org/officeDocument/2006/relationships/customXml" Target="../ink/ink13.xml"/><Relationship Id="rId59" Type="http://schemas.openxmlformats.org/officeDocument/2006/relationships/image" Target="../media/image35.png"/><Relationship Id="rId124" Type="http://schemas.openxmlformats.org/officeDocument/2006/relationships/customXml" Target="../ink/ink67.xml"/><Relationship Id="rId70" Type="http://schemas.openxmlformats.org/officeDocument/2006/relationships/customXml" Target="../ink/ink40.xml"/><Relationship Id="rId166" Type="http://schemas.openxmlformats.org/officeDocument/2006/relationships/customXml" Target="../ink/ink88.xml"/><Relationship Id="rId331" Type="http://schemas.openxmlformats.org/officeDocument/2006/relationships/customXml" Target="../ink/ink171.xml"/><Relationship Id="rId373" Type="http://schemas.openxmlformats.org/officeDocument/2006/relationships/customXml" Target="../ink/ink193.xml"/><Relationship Id="rId429" Type="http://schemas.openxmlformats.org/officeDocument/2006/relationships/customXml" Target="../ink/ink221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22.xml"/><Relationship Id="rId440" Type="http://schemas.openxmlformats.org/officeDocument/2006/relationships/customXml" Target="../ink/ink227.xml"/><Relationship Id="rId28" Type="http://schemas.openxmlformats.org/officeDocument/2006/relationships/image" Target="../media/image20.png"/><Relationship Id="rId275" Type="http://schemas.openxmlformats.org/officeDocument/2006/relationships/customXml" Target="../ink/ink143.xml"/><Relationship Id="rId300" Type="http://schemas.openxmlformats.org/officeDocument/2006/relationships/image" Target="../media/image155.png"/><Relationship Id="rId81" Type="http://schemas.openxmlformats.org/officeDocument/2006/relationships/image" Target="../media/image46.png"/><Relationship Id="rId135" Type="http://schemas.openxmlformats.org/officeDocument/2006/relationships/image" Target="../media/image73.png"/><Relationship Id="rId177" Type="http://schemas.openxmlformats.org/officeDocument/2006/relationships/image" Target="../media/image94.png"/><Relationship Id="rId342" Type="http://schemas.openxmlformats.org/officeDocument/2006/relationships/image" Target="../media/image176.png"/><Relationship Id="rId384" Type="http://schemas.openxmlformats.org/officeDocument/2006/relationships/image" Target="../media/image196.png"/><Relationship Id="rId202" Type="http://schemas.openxmlformats.org/officeDocument/2006/relationships/customXml" Target="../ink/ink106.xml"/><Relationship Id="rId244" Type="http://schemas.openxmlformats.org/officeDocument/2006/relationships/image" Target="../media/image127.png"/><Relationship Id="rId39" Type="http://schemas.openxmlformats.org/officeDocument/2006/relationships/image" Target="../media/image25.png"/><Relationship Id="rId286" Type="http://schemas.openxmlformats.org/officeDocument/2006/relationships/image" Target="../media/image148.png"/><Relationship Id="rId451" Type="http://schemas.openxmlformats.org/officeDocument/2006/relationships/image" Target="../media/image229.png"/><Relationship Id="rId50" Type="http://schemas.openxmlformats.org/officeDocument/2006/relationships/customXml" Target="../ink/ink30.xml"/><Relationship Id="rId104" Type="http://schemas.openxmlformats.org/officeDocument/2006/relationships/customXml" Target="../ink/ink57.xml"/><Relationship Id="rId146" Type="http://schemas.openxmlformats.org/officeDocument/2006/relationships/customXml" Target="../ink/ink78.xml"/><Relationship Id="rId188" Type="http://schemas.openxmlformats.org/officeDocument/2006/relationships/customXml" Target="../ink/ink99.xml"/><Relationship Id="rId311" Type="http://schemas.openxmlformats.org/officeDocument/2006/relationships/customXml" Target="../ink/ink161.xml"/><Relationship Id="rId353" Type="http://schemas.openxmlformats.org/officeDocument/2006/relationships/customXml" Target="../ink/ink182.xml"/><Relationship Id="rId395" Type="http://schemas.openxmlformats.org/officeDocument/2006/relationships/customXml" Target="../ink/ink204.xml"/><Relationship Id="rId409" Type="http://schemas.openxmlformats.org/officeDocument/2006/relationships/customXml" Target="../ink/ink211.xml"/><Relationship Id="rId92" Type="http://schemas.openxmlformats.org/officeDocument/2006/relationships/customXml" Target="../ink/ink51.xml"/><Relationship Id="rId213" Type="http://schemas.openxmlformats.org/officeDocument/2006/relationships/image" Target="../media/image112.png"/><Relationship Id="rId420" Type="http://schemas.openxmlformats.org/officeDocument/2006/relationships/image" Target="../media/image214.png"/><Relationship Id="rId255" Type="http://schemas.openxmlformats.org/officeDocument/2006/relationships/customXml" Target="../ink/ink133.xml"/><Relationship Id="rId297" Type="http://schemas.openxmlformats.org/officeDocument/2006/relationships/customXml" Target="../ink/ink154.xml"/><Relationship Id="rId462" Type="http://schemas.openxmlformats.org/officeDocument/2006/relationships/customXml" Target="../ink/ink238.xml"/><Relationship Id="rId115" Type="http://schemas.openxmlformats.org/officeDocument/2006/relationships/image" Target="../media/image63.png"/><Relationship Id="rId157" Type="http://schemas.openxmlformats.org/officeDocument/2006/relationships/image" Target="../media/image84.png"/><Relationship Id="rId322" Type="http://schemas.openxmlformats.org/officeDocument/2006/relationships/image" Target="../media/image166.png"/><Relationship Id="rId364" Type="http://schemas.openxmlformats.org/officeDocument/2006/relationships/image" Target="../media/image186.png"/><Relationship Id="rId61" Type="http://schemas.openxmlformats.org/officeDocument/2006/relationships/image" Target="../media/image36.png"/><Relationship Id="rId199" Type="http://schemas.openxmlformats.org/officeDocument/2006/relationships/image" Target="../media/image105.png"/><Relationship Id="rId19" Type="http://schemas.openxmlformats.org/officeDocument/2006/relationships/customXml" Target="../ink/ink14.xml"/><Relationship Id="rId224" Type="http://schemas.openxmlformats.org/officeDocument/2006/relationships/image" Target="../media/image117.png"/><Relationship Id="rId266" Type="http://schemas.openxmlformats.org/officeDocument/2006/relationships/image" Target="../media/image138.png"/><Relationship Id="rId431" Type="http://schemas.openxmlformats.org/officeDocument/2006/relationships/image" Target="../media/image219.png"/><Relationship Id="rId473" Type="http://schemas.openxmlformats.org/officeDocument/2006/relationships/image" Target="../media/image24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7.png"/><Relationship Id="rId21" Type="http://schemas.openxmlformats.org/officeDocument/2006/relationships/customXml" Target="../ink/ink254.xml"/><Relationship Id="rId42" Type="http://schemas.openxmlformats.org/officeDocument/2006/relationships/image" Target="../media/image260.png"/><Relationship Id="rId63" Type="http://schemas.openxmlformats.org/officeDocument/2006/relationships/customXml" Target="../ink/ink275.xml"/><Relationship Id="rId84" Type="http://schemas.openxmlformats.org/officeDocument/2006/relationships/customXml" Target="../ink/ink286.xml"/><Relationship Id="rId138" Type="http://schemas.openxmlformats.org/officeDocument/2006/relationships/customXml" Target="../ink/ink313.xml"/><Relationship Id="rId16" Type="http://schemas.openxmlformats.org/officeDocument/2006/relationships/image" Target="../media/image248.png"/><Relationship Id="rId107" Type="http://schemas.openxmlformats.org/officeDocument/2006/relationships/image" Target="../media/image292.png"/><Relationship Id="rId11" Type="http://schemas.openxmlformats.org/officeDocument/2006/relationships/customXml" Target="../ink/ink249.xml"/><Relationship Id="rId32" Type="http://schemas.openxmlformats.org/officeDocument/2006/relationships/image" Target="../media/image255.png"/><Relationship Id="rId37" Type="http://schemas.openxmlformats.org/officeDocument/2006/relationships/customXml" Target="../ink/ink262.xml"/><Relationship Id="rId53" Type="http://schemas.openxmlformats.org/officeDocument/2006/relationships/customXml" Target="../ink/ink270.xml"/><Relationship Id="rId58" Type="http://schemas.openxmlformats.org/officeDocument/2006/relationships/image" Target="../media/image268.png"/><Relationship Id="rId74" Type="http://schemas.openxmlformats.org/officeDocument/2006/relationships/image" Target="../media/image276.png"/><Relationship Id="rId79" Type="http://schemas.openxmlformats.org/officeDocument/2006/relationships/customXml" Target="../ink/ink283.xml"/><Relationship Id="rId102" Type="http://schemas.openxmlformats.org/officeDocument/2006/relationships/customXml" Target="../ink/ink295.xml"/><Relationship Id="rId123" Type="http://schemas.openxmlformats.org/officeDocument/2006/relationships/image" Target="../media/image300.png"/><Relationship Id="rId128" Type="http://schemas.openxmlformats.org/officeDocument/2006/relationships/customXml" Target="../ink/ink308.xml"/><Relationship Id="rId5" Type="http://schemas.openxmlformats.org/officeDocument/2006/relationships/customXml" Target="../ink/ink246.xml"/><Relationship Id="rId90" Type="http://schemas.openxmlformats.org/officeDocument/2006/relationships/customXml" Target="../ink/ink289.xml"/><Relationship Id="rId95" Type="http://schemas.openxmlformats.org/officeDocument/2006/relationships/image" Target="../media/image286.png"/><Relationship Id="rId22" Type="http://schemas.openxmlformats.org/officeDocument/2006/relationships/image" Target="../media/image18.png"/><Relationship Id="rId27" Type="http://schemas.openxmlformats.org/officeDocument/2006/relationships/customXml" Target="../ink/ink257.xml"/><Relationship Id="rId43" Type="http://schemas.openxmlformats.org/officeDocument/2006/relationships/customXml" Target="../ink/ink265.xml"/><Relationship Id="rId48" Type="http://schemas.openxmlformats.org/officeDocument/2006/relationships/image" Target="../media/image263.png"/><Relationship Id="rId64" Type="http://schemas.openxmlformats.org/officeDocument/2006/relationships/image" Target="../media/image271.png"/><Relationship Id="rId69" Type="http://schemas.openxmlformats.org/officeDocument/2006/relationships/customXml" Target="../ink/ink278.xml"/><Relationship Id="rId113" Type="http://schemas.openxmlformats.org/officeDocument/2006/relationships/image" Target="../media/image295.png"/><Relationship Id="rId118" Type="http://schemas.openxmlformats.org/officeDocument/2006/relationships/customXml" Target="../ink/ink303.xml"/><Relationship Id="rId134" Type="http://schemas.openxmlformats.org/officeDocument/2006/relationships/customXml" Target="../ink/ink311.xml"/><Relationship Id="rId139" Type="http://schemas.openxmlformats.org/officeDocument/2006/relationships/image" Target="../media/image308.png"/><Relationship Id="rId80" Type="http://schemas.openxmlformats.org/officeDocument/2006/relationships/image" Target="../media/image279.png"/><Relationship Id="rId85" Type="http://schemas.openxmlformats.org/officeDocument/2006/relationships/image" Target="../media/image281.png"/><Relationship Id="rId12" Type="http://schemas.openxmlformats.org/officeDocument/2006/relationships/image" Target="../media/image246.png"/><Relationship Id="rId17" Type="http://schemas.openxmlformats.org/officeDocument/2006/relationships/customXml" Target="../ink/ink252.xml"/><Relationship Id="rId33" Type="http://schemas.openxmlformats.org/officeDocument/2006/relationships/customXml" Target="../ink/ink260.xml"/><Relationship Id="rId38" Type="http://schemas.openxmlformats.org/officeDocument/2006/relationships/image" Target="../media/image258.png"/><Relationship Id="rId59" Type="http://schemas.openxmlformats.org/officeDocument/2006/relationships/customXml" Target="../ink/ink273.xml"/><Relationship Id="rId103" Type="http://schemas.openxmlformats.org/officeDocument/2006/relationships/image" Target="../media/image290.png"/><Relationship Id="rId108" Type="http://schemas.openxmlformats.org/officeDocument/2006/relationships/customXml" Target="../ink/ink298.xml"/><Relationship Id="rId124" Type="http://schemas.openxmlformats.org/officeDocument/2006/relationships/customXml" Target="../ink/ink306.xml"/><Relationship Id="rId129" Type="http://schemas.openxmlformats.org/officeDocument/2006/relationships/image" Target="../media/image303.png"/><Relationship Id="rId54" Type="http://schemas.openxmlformats.org/officeDocument/2006/relationships/image" Target="../media/image266.png"/><Relationship Id="rId70" Type="http://schemas.openxmlformats.org/officeDocument/2006/relationships/image" Target="../media/image274.png"/><Relationship Id="rId75" Type="http://schemas.openxmlformats.org/officeDocument/2006/relationships/customXml" Target="../ink/ink281.xml"/><Relationship Id="rId91" Type="http://schemas.openxmlformats.org/officeDocument/2006/relationships/image" Target="../media/image284.png"/><Relationship Id="rId96" Type="http://schemas.openxmlformats.org/officeDocument/2006/relationships/customXml" Target="../ink/ink29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23" Type="http://schemas.openxmlformats.org/officeDocument/2006/relationships/customXml" Target="../ink/ink255.xml"/><Relationship Id="rId28" Type="http://schemas.openxmlformats.org/officeDocument/2006/relationships/image" Target="../media/image253.png"/><Relationship Id="rId49" Type="http://schemas.openxmlformats.org/officeDocument/2006/relationships/customXml" Target="../ink/ink268.xml"/><Relationship Id="rId114" Type="http://schemas.openxmlformats.org/officeDocument/2006/relationships/customXml" Target="../ink/ink301.xml"/><Relationship Id="rId119" Type="http://schemas.openxmlformats.org/officeDocument/2006/relationships/image" Target="../media/image298.png"/><Relationship Id="rId44" Type="http://schemas.openxmlformats.org/officeDocument/2006/relationships/image" Target="../media/image261.png"/><Relationship Id="rId60" Type="http://schemas.openxmlformats.org/officeDocument/2006/relationships/image" Target="../media/image269.png"/><Relationship Id="rId65" Type="http://schemas.openxmlformats.org/officeDocument/2006/relationships/customXml" Target="../ink/ink276.xml"/><Relationship Id="rId81" Type="http://schemas.openxmlformats.org/officeDocument/2006/relationships/customXml" Target="../ink/ink284.xml"/><Relationship Id="rId86" Type="http://schemas.openxmlformats.org/officeDocument/2006/relationships/customXml" Target="../ink/ink287.xml"/><Relationship Id="rId130" Type="http://schemas.openxmlformats.org/officeDocument/2006/relationships/customXml" Target="../ink/ink309.xml"/><Relationship Id="rId135" Type="http://schemas.openxmlformats.org/officeDocument/2006/relationships/image" Target="../media/image306.png"/><Relationship Id="rId13" Type="http://schemas.openxmlformats.org/officeDocument/2006/relationships/customXml" Target="../ink/ink250.xml"/><Relationship Id="rId18" Type="http://schemas.openxmlformats.org/officeDocument/2006/relationships/image" Target="../media/image249.png"/><Relationship Id="rId39" Type="http://schemas.openxmlformats.org/officeDocument/2006/relationships/customXml" Target="../ink/ink263.xml"/><Relationship Id="rId109" Type="http://schemas.openxmlformats.org/officeDocument/2006/relationships/image" Target="../media/image293.png"/><Relationship Id="rId34" Type="http://schemas.openxmlformats.org/officeDocument/2006/relationships/image" Target="../media/image256.png"/><Relationship Id="rId50" Type="http://schemas.openxmlformats.org/officeDocument/2006/relationships/image" Target="../media/image264.png"/><Relationship Id="rId55" Type="http://schemas.openxmlformats.org/officeDocument/2006/relationships/customXml" Target="../ink/ink271.xml"/><Relationship Id="rId76" Type="http://schemas.openxmlformats.org/officeDocument/2006/relationships/image" Target="../media/image277.png"/><Relationship Id="rId97" Type="http://schemas.openxmlformats.org/officeDocument/2006/relationships/image" Target="../media/image287.png"/><Relationship Id="rId104" Type="http://schemas.openxmlformats.org/officeDocument/2006/relationships/customXml" Target="../ink/ink296.xml"/><Relationship Id="rId120" Type="http://schemas.openxmlformats.org/officeDocument/2006/relationships/customXml" Target="../ink/ink304.xml"/><Relationship Id="rId125" Type="http://schemas.openxmlformats.org/officeDocument/2006/relationships/image" Target="../media/image301.png"/><Relationship Id="rId7" Type="http://schemas.openxmlformats.org/officeDocument/2006/relationships/customXml" Target="../ink/ink247.xml"/><Relationship Id="rId71" Type="http://schemas.openxmlformats.org/officeDocument/2006/relationships/customXml" Target="../ink/ink279.xml"/><Relationship Id="rId92" Type="http://schemas.openxmlformats.org/officeDocument/2006/relationships/customXml" Target="../ink/ink290.xml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258.xml"/><Relationship Id="rId24" Type="http://schemas.openxmlformats.org/officeDocument/2006/relationships/image" Target="../media/image251.png"/><Relationship Id="rId40" Type="http://schemas.openxmlformats.org/officeDocument/2006/relationships/image" Target="../media/image259.png"/><Relationship Id="rId45" Type="http://schemas.openxmlformats.org/officeDocument/2006/relationships/customXml" Target="../ink/ink266.xml"/><Relationship Id="rId66" Type="http://schemas.openxmlformats.org/officeDocument/2006/relationships/image" Target="../media/image272.png"/><Relationship Id="rId87" Type="http://schemas.openxmlformats.org/officeDocument/2006/relationships/image" Target="../media/image282.png"/><Relationship Id="rId110" Type="http://schemas.openxmlformats.org/officeDocument/2006/relationships/customXml" Target="../ink/ink299.xml"/><Relationship Id="rId115" Type="http://schemas.openxmlformats.org/officeDocument/2006/relationships/image" Target="../media/image296.png"/><Relationship Id="rId131" Type="http://schemas.openxmlformats.org/officeDocument/2006/relationships/image" Target="../media/image304.png"/><Relationship Id="rId136" Type="http://schemas.openxmlformats.org/officeDocument/2006/relationships/customXml" Target="../ink/ink312.xml"/><Relationship Id="rId61" Type="http://schemas.openxmlformats.org/officeDocument/2006/relationships/customXml" Target="../ink/ink274.xml"/><Relationship Id="rId82" Type="http://schemas.openxmlformats.org/officeDocument/2006/relationships/customXml" Target="../ink/ink285.xml"/><Relationship Id="rId19" Type="http://schemas.openxmlformats.org/officeDocument/2006/relationships/customXml" Target="../ink/ink253.xml"/><Relationship Id="rId14" Type="http://schemas.openxmlformats.org/officeDocument/2006/relationships/image" Target="../media/image247.png"/><Relationship Id="rId30" Type="http://schemas.openxmlformats.org/officeDocument/2006/relationships/image" Target="../media/image254.png"/><Relationship Id="rId35" Type="http://schemas.openxmlformats.org/officeDocument/2006/relationships/customXml" Target="../ink/ink261.xml"/><Relationship Id="rId56" Type="http://schemas.openxmlformats.org/officeDocument/2006/relationships/image" Target="../media/image267.png"/><Relationship Id="rId77" Type="http://schemas.openxmlformats.org/officeDocument/2006/relationships/customXml" Target="../ink/ink282.xml"/><Relationship Id="rId100" Type="http://schemas.openxmlformats.org/officeDocument/2006/relationships/customXml" Target="../ink/ink294.xml"/><Relationship Id="rId105" Type="http://schemas.openxmlformats.org/officeDocument/2006/relationships/image" Target="../media/image291.png"/><Relationship Id="rId126" Type="http://schemas.openxmlformats.org/officeDocument/2006/relationships/customXml" Target="../ink/ink307.xml"/><Relationship Id="rId8" Type="http://schemas.openxmlformats.org/officeDocument/2006/relationships/image" Target="../media/image244.png"/><Relationship Id="rId51" Type="http://schemas.openxmlformats.org/officeDocument/2006/relationships/customXml" Target="../ink/ink269.xml"/><Relationship Id="rId72" Type="http://schemas.openxmlformats.org/officeDocument/2006/relationships/image" Target="../media/image275.png"/><Relationship Id="rId93" Type="http://schemas.openxmlformats.org/officeDocument/2006/relationships/image" Target="../media/image285.png"/><Relationship Id="rId98" Type="http://schemas.openxmlformats.org/officeDocument/2006/relationships/customXml" Target="../ink/ink293.xml"/><Relationship Id="rId121" Type="http://schemas.openxmlformats.org/officeDocument/2006/relationships/image" Target="../media/image299.png"/><Relationship Id="rId3" Type="http://schemas.openxmlformats.org/officeDocument/2006/relationships/customXml" Target="../ink/ink245.xml"/><Relationship Id="rId25" Type="http://schemas.openxmlformats.org/officeDocument/2006/relationships/customXml" Target="../ink/ink256.xml"/><Relationship Id="rId46" Type="http://schemas.openxmlformats.org/officeDocument/2006/relationships/image" Target="../media/image262.png"/><Relationship Id="rId67" Type="http://schemas.openxmlformats.org/officeDocument/2006/relationships/customXml" Target="../ink/ink277.xml"/><Relationship Id="rId116" Type="http://schemas.openxmlformats.org/officeDocument/2006/relationships/customXml" Target="../ink/ink302.xml"/><Relationship Id="rId137" Type="http://schemas.openxmlformats.org/officeDocument/2006/relationships/image" Target="../media/image307.png"/><Relationship Id="rId20" Type="http://schemas.openxmlformats.org/officeDocument/2006/relationships/image" Target="../media/image250.png"/><Relationship Id="rId41" Type="http://schemas.openxmlformats.org/officeDocument/2006/relationships/customXml" Target="../ink/ink264.xml"/><Relationship Id="rId62" Type="http://schemas.openxmlformats.org/officeDocument/2006/relationships/image" Target="../media/image270.png"/><Relationship Id="rId83" Type="http://schemas.openxmlformats.org/officeDocument/2006/relationships/image" Target="../media/image280.png"/><Relationship Id="rId88" Type="http://schemas.openxmlformats.org/officeDocument/2006/relationships/customXml" Target="../ink/ink288.xml"/><Relationship Id="rId111" Type="http://schemas.openxmlformats.org/officeDocument/2006/relationships/image" Target="../media/image294.png"/><Relationship Id="rId132" Type="http://schemas.openxmlformats.org/officeDocument/2006/relationships/customXml" Target="../ink/ink310.xml"/><Relationship Id="rId15" Type="http://schemas.openxmlformats.org/officeDocument/2006/relationships/customXml" Target="../ink/ink251.xml"/><Relationship Id="rId36" Type="http://schemas.openxmlformats.org/officeDocument/2006/relationships/image" Target="../media/image257.png"/><Relationship Id="rId57" Type="http://schemas.openxmlformats.org/officeDocument/2006/relationships/customXml" Target="../ink/ink272.xml"/><Relationship Id="rId106" Type="http://schemas.openxmlformats.org/officeDocument/2006/relationships/customXml" Target="../ink/ink297.xml"/><Relationship Id="rId127" Type="http://schemas.openxmlformats.org/officeDocument/2006/relationships/image" Target="../media/image302.png"/><Relationship Id="rId10" Type="http://schemas.openxmlformats.org/officeDocument/2006/relationships/image" Target="../media/image245.png"/><Relationship Id="rId31" Type="http://schemas.openxmlformats.org/officeDocument/2006/relationships/customXml" Target="../ink/ink259.xml"/><Relationship Id="rId52" Type="http://schemas.openxmlformats.org/officeDocument/2006/relationships/image" Target="../media/image265.png"/><Relationship Id="rId73" Type="http://schemas.openxmlformats.org/officeDocument/2006/relationships/customXml" Target="../ink/ink280.xml"/><Relationship Id="rId78" Type="http://schemas.openxmlformats.org/officeDocument/2006/relationships/image" Target="../media/image278.png"/><Relationship Id="rId94" Type="http://schemas.openxmlformats.org/officeDocument/2006/relationships/customXml" Target="../ink/ink291.xml"/><Relationship Id="rId99" Type="http://schemas.openxmlformats.org/officeDocument/2006/relationships/image" Target="../media/image288.png"/><Relationship Id="rId101" Type="http://schemas.openxmlformats.org/officeDocument/2006/relationships/image" Target="../media/image289.png"/><Relationship Id="rId122" Type="http://schemas.openxmlformats.org/officeDocument/2006/relationships/customXml" Target="../ink/ink305.xml"/><Relationship Id="rId4" Type="http://schemas.openxmlformats.org/officeDocument/2006/relationships/image" Target="../media/image242.png"/><Relationship Id="rId9" Type="http://schemas.openxmlformats.org/officeDocument/2006/relationships/customXml" Target="../ink/ink248.xml"/><Relationship Id="rId26" Type="http://schemas.openxmlformats.org/officeDocument/2006/relationships/image" Target="../media/image252.png"/><Relationship Id="rId47" Type="http://schemas.openxmlformats.org/officeDocument/2006/relationships/customXml" Target="../ink/ink267.xml"/><Relationship Id="rId68" Type="http://schemas.openxmlformats.org/officeDocument/2006/relationships/image" Target="../media/image273.png"/><Relationship Id="rId89" Type="http://schemas.openxmlformats.org/officeDocument/2006/relationships/image" Target="../media/image283.png"/><Relationship Id="rId112" Type="http://schemas.openxmlformats.org/officeDocument/2006/relationships/customXml" Target="../ink/ink300.xml"/><Relationship Id="rId133" Type="http://schemas.openxmlformats.org/officeDocument/2006/relationships/image" Target="../media/image30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319.xml"/><Relationship Id="rId3" Type="http://schemas.openxmlformats.org/officeDocument/2006/relationships/customXml" Target="../ink/ink314.xml"/><Relationship Id="rId7" Type="http://schemas.openxmlformats.org/officeDocument/2006/relationships/customXml" Target="../ink/ink316.xml"/><Relationship Id="rId12" Type="http://schemas.openxmlformats.org/officeDocument/2006/relationships/image" Target="../media/image3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11" Type="http://schemas.openxmlformats.org/officeDocument/2006/relationships/customXml" Target="../ink/ink318.xml"/><Relationship Id="rId5" Type="http://schemas.openxmlformats.org/officeDocument/2006/relationships/customXml" Target="../ink/ink315.xml"/><Relationship Id="rId10" Type="http://schemas.openxmlformats.org/officeDocument/2006/relationships/image" Target="../media/image311.png"/><Relationship Id="rId4" Type="http://schemas.openxmlformats.org/officeDocument/2006/relationships/image" Target="../media/image309.png"/><Relationship Id="rId9" Type="http://schemas.openxmlformats.org/officeDocument/2006/relationships/customXml" Target="../ink/ink317.xml"/><Relationship Id="rId14" Type="http://schemas.openxmlformats.org/officeDocument/2006/relationships/image" Target="../media/image31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5.xml"/><Relationship Id="rId18" Type="http://schemas.openxmlformats.org/officeDocument/2006/relationships/image" Target="../media/image321.png"/><Relationship Id="rId26" Type="http://schemas.openxmlformats.org/officeDocument/2006/relationships/image" Target="../media/image325.png"/><Relationship Id="rId39" Type="http://schemas.openxmlformats.org/officeDocument/2006/relationships/customXml" Target="../ink/ink338.xml"/><Relationship Id="rId21" Type="http://schemas.openxmlformats.org/officeDocument/2006/relationships/customXml" Target="../ink/ink329.xml"/><Relationship Id="rId34" Type="http://schemas.openxmlformats.org/officeDocument/2006/relationships/image" Target="../media/image329.png"/><Relationship Id="rId42" Type="http://schemas.openxmlformats.org/officeDocument/2006/relationships/image" Target="../media/image333.png"/><Relationship Id="rId7" Type="http://schemas.openxmlformats.org/officeDocument/2006/relationships/customXml" Target="../ink/ink322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20.png"/><Relationship Id="rId20" Type="http://schemas.openxmlformats.org/officeDocument/2006/relationships/image" Target="../media/image322.png"/><Relationship Id="rId29" Type="http://schemas.openxmlformats.org/officeDocument/2006/relationships/customXml" Target="../ink/ink333.xml"/><Relationship Id="rId41" Type="http://schemas.openxmlformats.org/officeDocument/2006/relationships/customXml" Target="../ink/ink3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png"/><Relationship Id="rId11" Type="http://schemas.openxmlformats.org/officeDocument/2006/relationships/customXml" Target="../ink/ink324.xml"/><Relationship Id="rId24" Type="http://schemas.openxmlformats.org/officeDocument/2006/relationships/image" Target="../media/image324.png"/><Relationship Id="rId32" Type="http://schemas.openxmlformats.org/officeDocument/2006/relationships/image" Target="../media/image328.png"/><Relationship Id="rId37" Type="http://schemas.openxmlformats.org/officeDocument/2006/relationships/customXml" Target="../ink/ink337.xml"/><Relationship Id="rId40" Type="http://schemas.openxmlformats.org/officeDocument/2006/relationships/image" Target="../media/image332.png"/><Relationship Id="rId5" Type="http://schemas.openxmlformats.org/officeDocument/2006/relationships/customXml" Target="../ink/ink321.xml"/><Relationship Id="rId15" Type="http://schemas.openxmlformats.org/officeDocument/2006/relationships/customXml" Target="../ink/ink326.xml"/><Relationship Id="rId23" Type="http://schemas.openxmlformats.org/officeDocument/2006/relationships/customXml" Target="../ink/ink330.xml"/><Relationship Id="rId28" Type="http://schemas.openxmlformats.org/officeDocument/2006/relationships/image" Target="../media/image326.png"/><Relationship Id="rId36" Type="http://schemas.openxmlformats.org/officeDocument/2006/relationships/image" Target="../media/image330.png"/><Relationship Id="rId10" Type="http://schemas.openxmlformats.org/officeDocument/2006/relationships/image" Target="../media/image317.png"/><Relationship Id="rId19" Type="http://schemas.openxmlformats.org/officeDocument/2006/relationships/customXml" Target="../ink/ink328.xml"/><Relationship Id="rId31" Type="http://schemas.openxmlformats.org/officeDocument/2006/relationships/customXml" Target="../ink/ink334.xml"/><Relationship Id="rId4" Type="http://schemas.openxmlformats.org/officeDocument/2006/relationships/image" Target="../media/image314.png"/><Relationship Id="rId9" Type="http://schemas.openxmlformats.org/officeDocument/2006/relationships/customXml" Target="../ink/ink323.xml"/><Relationship Id="rId14" Type="http://schemas.openxmlformats.org/officeDocument/2006/relationships/image" Target="../media/image319.png"/><Relationship Id="rId22" Type="http://schemas.openxmlformats.org/officeDocument/2006/relationships/image" Target="../media/image323.png"/><Relationship Id="rId27" Type="http://schemas.openxmlformats.org/officeDocument/2006/relationships/customXml" Target="../ink/ink332.xml"/><Relationship Id="rId30" Type="http://schemas.openxmlformats.org/officeDocument/2006/relationships/image" Target="../media/image327.png"/><Relationship Id="rId35" Type="http://schemas.openxmlformats.org/officeDocument/2006/relationships/customXml" Target="../ink/ink336.xml"/><Relationship Id="rId8" Type="http://schemas.openxmlformats.org/officeDocument/2006/relationships/image" Target="../media/image316.png"/><Relationship Id="rId3" Type="http://schemas.openxmlformats.org/officeDocument/2006/relationships/customXml" Target="../ink/ink320.xml"/><Relationship Id="rId12" Type="http://schemas.openxmlformats.org/officeDocument/2006/relationships/image" Target="../media/image318.png"/><Relationship Id="rId17" Type="http://schemas.openxmlformats.org/officeDocument/2006/relationships/customXml" Target="../ink/ink327.xml"/><Relationship Id="rId25" Type="http://schemas.openxmlformats.org/officeDocument/2006/relationships/customXml" Target="../ink/ink331.xml"/><Relationship Id="rId33" Type="http://schemas.openxmlformats.org/officeDocument/2006/relationships/customXml" Target="../ink/ink335.xml"/><Relationship Id="rId38" Type="http://schemas.openxmlformats.org/officeDocument/2006/relationships/image" Target="../media/image331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9.png"/><Relationship Id="rId18" Type="http://schemas.openxmlformats.org/officeDocument/2006/relationships/customXml" Target="../ink/ink347.xml"/><Relationship Id="rId26" Type="http://schemas.openxmlformats.org/officeDocument/2006/relationships/customXml" Target="../ink/ink351.xml"/><Relationship Id="rId39" Type="http://schemas.openxmlformats.org/officeDocument/2006/relationships/image" Target="../media/image352.png"/><Relationship Id="rId21" Type="http://schemas.openxmlformats.org/officeDocument/2006/relationships/image" Target="../media/image343.png"/><Relationship Id="rId34" Type="http://schemas.openxmlformats.org/officeDocument/2006/relationships/customXml" Target="../ink/ink355.xml"/><Relationship Id="rId42" Type="http://schemas.openxmlformats.org/officeDocument/2006/relationships/customXml" Target="../ink/ink359.xml"/><Relationship Id="rId47" Type="http://schemas.openxmlformats.org/officeDocument/2006/relationships/image" Target="../media/image356.png"/><Relationship Id="rId7" Type="http://schemas.openxmlformats.org/officeDocument/2006/relationships/image" Target="../media/image336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346.xml"/><Relationship Id="rId29" Type="http://schemas.openxmlformats.org/officeDocument/2006/relationships/image" Target="../media/image347.png"/><Relationship Id="rId11" Type="http://schemas.openxmlformats.org/officeDocument/2006/relationships/image" Target="../media/image338.png"/><Relationship Id="rId24" Type="http://schemas.openxmlformats.org/officeDocument/2006/relationships/customXml" Target="../ink/ink350.xml"/><Relationship Id="rId32" Type="http://schemas.openxmlformats.org/officeDocument/2006/relationships/customXml" Target="../ink/ink354.xml"/><Relationship Id="rId37" Type="http://schemas.openxmlformats.org/officeDocument/2006/relationships/image" Target="../media/image351.png"/><Relationship Id="rId40" Type="http://schemas.openxmlformats.org/officeDocument/2006/relationships/customXml" Target="../ink/ink358.xml"/><Relationship Id="rId45" Type="http://schemas.openxmlformats.org/officeDocument/2006/relationships/image" Target="../media/image355.png"/><Relationship Id="rId5" Type="http://schemas.openxmlformats.org/officeDocument/2006/relationships/image" Target="../media/image335.png"/><Relationship Id="rId15" Type="http://schemas.openxmlformats.org/officeDocument/2006/relationships/image" Target="../media/image340.png"/><Relationship Id="rId23" Type="http://schemas.openxmlformats.org/officeDocument/2006/relationships/image" Target="../media/image344.png"/><Relationship Id="rId28" Type="http://schemas.openxmlformats.org/officeDocument/2006/relationships/customXml" Target="../ink/ink352.xml"/><Relationship Id="rId36" Type="http://schemas.openxmlformats.org/officeDocument/2006/relationships/customXml" Target="../ink/ink356.xml"/><Relationship Id="rId49" Type="http://schemas.openxmlformats.org/officeDocument/2006/relationships/image" Target="../media/image357.png"/><Relationship Id="rId10" Type="http://schemas.openxmlformats.org/officeDocument/2006/relationships/customXml" Target="../ink/ink343.xml"/><Relationship Id="rId19" Type="http://schemas.openxmlformats.org/officeDocument/2006/relationships/image" Target="../media/image342.png"/><Relationship Id="rId31" Type="http://schemas.openxmlformats.org/officeDocument/2006/relationships/image" Target="../media/image348.png"/><Relationship Id="rId44" Type="http://schemas.openxmlformats.org/officeDocument/2006/relationships/customXml" Target="../ink/ink360.xml"/><Relationship Id="rId4" Type="http://schemas.openxmlformats.org/officeDocument/2006/relationships/customXml" Target="../ink/ink340.xml"/><Relationship Id="rId9" Type="http://schemas.openxmlformats.org/officeDocument/2006/relationships/image" Target="../media/image337.png"/><Relationship Id="rId14" Type="http://schemas.openxmlformats.org/officeDocument/2006/relationships/customXml" Target="../ink/ink345.xml"/><Relationship Id="rId22" Type="http://schemas.openxmlformats.org/officeDocument/2006/relationships/customXml" Target="../ink/ink349.xml"/><Relationship Id="rId27" Type="http://schemas.openxmlformats.org/officeDocument/2006/relationships/image" Target="../media/image346.png"/><Relationship Id="rId30" Type="http://schemas.openxmlformats.org/officeDocument/2006/relationships/customXml" Target="../ink/ink353.xml"/><Relationship Id="rId35" Type="http://schemas.openxmlformats.org/officeDocument/2006/relationships/image" Target="../media/image350.png"/><Relationship Id="rId43" Type="http://schemas.openxmlformats.org/officeDocument/2006/relationships/image" Target="../media/image354.png"/><Relationship Id="rId48" Type="http://schemas.openxmlformats.org/officeDocument/2006/relationships/customXml" Target="../ink/ink362.xml"/><Relationship Id="rId8" Type="http://schemas.openxmlformats.org/officeDocument/2006/relationships/customXml" Target="../ink/ink342.xml"/><Relationship Id="rId3" Type="http://schemas.openxmlformats.org/officeDocument/2006/relationships/image" Target="../media/image334.png"/><Relationship Id="rId12" Type="http://schemas.openxmlformats.org/officeDocument/2006/relationships/customXml" Target="../ink/ink344.xml"/><Relationship Id="rId17" Type="http://schemas.openxmlformats.org/officeDocument/2006/relationships/image" Target="../media/image341.png"/><Relationship Id="rId25" Type="http://schemas.openxmlformats.org/officeDocument/2006/relationships/image" Target="../media/image345.png"/><Relationship Id="rId33" Type="http://schemas.openxmlformats.org/officeDocument/2006/relationships/image" Target="../media/image349.png"/><Relationship Id="rId38" Type="http://schemas.openxmlformats.org/officeDocument/2006/relationships/customXml" Target="../ink/ink357.xml"/><Relationship Id="rId46" Type="http://schemas.openxmlformats.org/officeDocument/2006/relationships/customXml" Target="../ink/ink361.xml"/><Relationship Id="rId20" Type="http://schemas.openxmlformats.org/officeDocument/2006/relationships/customXml" Target="../ink/ink348.xml"/><Relationship Id="rId41" Type="http://schemas.openxmlformats.org/officeDocument/2006/relationships/image" Target="../media/image35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customXml" Target="../ink/ink368.xml"/><Relationship Id="rId18" Type="http://schemas.openxmlformats.org/officeDocument/2006/relationships/image" Target="../media/image364.png"/><Relationship Id="rId3" Type="http://schemas.openxmlformats.org/officeDocument/2006/relationships/customXml" Target="../ink/ink363.xml"/><Relationship Id="rId21" Type="http://schemas.openxmlformats.org/officeDocument/2006/relationships/customXml" Target="../ink/ink372.xml"/><Relationship Id="rId7" Type="http://schemas.openxmlformats.org/officeDocument/2006/relationships/customXml" Target="../ink/ink365.xml"/><Relationship Id="rId12" Type="http://schemas.openxmlformats.org/officeDocument/2006/relationships/image" Target="../media/image361.png"/><Relationship Id="rId17" Type="http://schemas.openxmlformats.org/officeDocument/2006/relationships/customXml" Target="../ink/ink370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63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8.png"/><Relationship Id="rId11" Type="http://schemas.openxmlformats.org/officeDocument/2006/relationships/customXml" Target="../ink/ink367.xml"/><Relationship Id="rId24" Type="http://schemas.openxmlformats.org/officeDocument/2006/relationships/image" Target="../media/image366.png"/><Relationship Id="rId5" Type="http://schemas.openxmlformats.org/officeDocument/2006/relationships/customXml" Target="../ink/ink364.xml"/><Relationship Id="rId15" Type="http://schemas.openxmlformats.org/officeDocument/2006/relationships/customXml" Target="../ink/ink369.xml"/><Relationship Id="rId23" Type="http://schemas.openxmlformats.org/officeDocument/2006/relationships/customXml" Target="../ink/ink373.xml"/><Relationship Id="rId10" Type="http://schemas.openxmlformats.org/officeDocument/2006/relationships/image" Target="../media/image360.png"/><Relationship Id="rId19" Type="http://schemas.openxmlformats.org/officeDocument/2006/relationships/customXml" Target="../ink/ink371.xml"/><Relationship Id="rId4" Type="http://schemas.openxmlformats.org/officeDocument/2006/relationships/image" Target="../media/image3570.png"/><Relationship Id="rId9" Type="http://schemas.openxmlformats.org/officeDocument/2006/relationships/customXml" Target="../ink/ink366.xml"/><Relationship Id="rId14" Type="http://schemas.openxmlformats.org/officeDocument/2006/relationships/image" Target="../media/image362.png"/><Relationship Id="rId22" Type="http://schemas.openxmlformats.org/officeDocument/2006/relationships/image" Target="../media/image36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4.png"/><Relationship Id="rId299" Type="http://schemas.openxmlformats.org/officeDocument/2006/relationships/customXml" Target="../ink/ink521.xml"/><Relationship Id="rId21" Type="http://schemas.openxmlformats.org/officeDocument/2006/relationships/image" Target="../media/image376.png"/><Relationship Id="rId63" Type="http://schemas.openxmlformats.org/officeDocument/2006/relationships/image" Target="../media/image397.png"/><Relationship Id="rId159" Type="http://schemas.openxmlformats.org/officeDocument/2006/relationships/customXml" Target="../ink/ink451.xml"/><Relationship Id="rId324" Type="http://schemas.openxmlformats.org/officeDocument/2006/relationships/image" Target="../media/image526.png"/><Relationship Id="rId170" Type="http://schemas.openxmlformats.org/officeDocument/2006/relationships/image" Target="../media/image449.png"/><Relationship Id="rId226" Type="http://schemas.openxmlformats.org/officeDocument/2006/relationships/image" Target="../media/image477.png"/><Relationship Id="rId268" Type="http://schemas.openxmlformats.org/officeDocument/2006/relationships/image" Target="../media/image498.png"/><Relationship Id="rId32" Type="http://schemas.openxmlformats.org/officeDocument/2006/relationships/customXml" Target="../ink/ink387.xml"/><Relationship Id="rId74" Type="http://schemas.openxmlformats.org/officeDocument/2006/relationships/customXml" Target="../ink/ink408.xml"/><Relationship Id="rId128" Type="http://schemas.openxmlformats.org/officeDocument/2006/relationships/image" Target="../media/image429.png"/><Relationship Id="rId335" Type="http://schemas.openxmlformats.org/officeDocument/2006/relationships/customXml" Target="../ink/ink539.xml"/><Relationship Id="rId5" Type="http://schemas.openxmlformats.org/officeDocument/2006/relationships/customXml" Target="../ink/ink375.xml"/><Relationship Id="rId181" Type="http://schemas.openxmlformats.org/officeDocument/2006/relationships/customXml" Target="../ink/ink462.xml"/><Relationship Id="rId237" Type="http://schemas.openxmlformats.org/officeDocument/2006/relationships/customXml" Target="../ink/ink490.xml"/><Relationship Id="rId279" Type="http://schemas.openxmlformats.org/officeDocument/2006/relationships/customXml" Target="../ink/ink511.xml"/><Relationship Id="rId43" Type="http://schemas.openxmlformats.org/officeDocument/2006/relationships/image" Target="../media/image387.png"/><Relationship Id="rId139" Type="http://schemas.openxmlformats.org/officeDocument/2006/relationships/customXml" Target="../ink/ink441.xml"/><Relationship Id="rId290" Type="http://schemas.openxmlformats.org/officeDocument/2006/relationships/image" Target="../media/image509.png"/><Relationship Id="rId304" Type="http://schemas.openxmlformats.org/officeDocument/2006/relationships/image" Target="../media/image516.png"/><Relationship Id="rId346" Type="http://schemas.openxmlformats.org/officeDocument/2006/relationships/image" Target="../media/image537.png"/><Relationship Id="rId85" Type="http://schemas.openxmlformats.org/officeDocument/2006/relationships/image" Target="../media/image408.png"/><Relationship Id="rId150" Type="http://schemas.openxmlformats.org/officeDocument/2006/relationships/image" Target="../media/image439.png"/><Relationship Id="rId192" Type="http://schemas.openxmlformats.org/officeDocument/2006/relationships/image" Target="../media/image460.png"/><Relationship Id="rId206" Type="http://schemas.openxmlformats.org/officeDocument/2006/relationships/image" Target="../media/image467.png"/><Relationship Id="rId248" Type="http://schemas.openxmlformats.org/officeDocument/2006/relationships/image" Target="../media/image488.png"/><Relationship Id="rId12" Type="http://schemas.openxmlformats.org/officeDocument/2006/relationships/image" Target="../media/image371.png"/><Relationship Id="rId108" Type="http://schemas.openxmlformats.org/officeDocument/2006/relationships/customXml" Target="../ink/ink425.xml"/><Relationship Id="rId315" Type="http://schemas.openxmlformats.org/officeDocument/2006/relationships/customXml" Target="../ink/ink529.xml"/><Relationship Id="rId357" Type="http://schemas.openxmlformats.org/officeDocument/2006/relationships/customXml" Target="../ink/ink550.xml"/><Relationship Id="rId54" Type="http://schemas.openxmlformats.org/officeDocument/2006/relationships/customXml" Target="../ink/ink398.xml"/><Relationship Id="rId96" Type="http://schemas.openxmlformats.org/officeDocument/2006/relationships/customXml" Target="../ink/ink419.xml"/><Relationship Id="rId161" Type="http://schemas.openxmlformats.org/officeDocument/2006/relationships/customXml" Target="../ink/ink452.xml"/><Relationship Id="rId217" Type="http://schemas.openxmlformats.org/officeDocument/2006/relationships/customXml" Target="../ink/ink480.xml"/><Relationship Id="rId259" Type="http://schemas.openxmlformats.org/officeDocument/2006/relationships/customXml" Target="../ink/ink501.xml"/><Relationship Id="rId23" Type="http://schemas.openxmlformats.org/officeDocument/2006/relationships/image" Target="../media/image377.png"/><Relationship Id="rId119" Type="http://schemas.openxmlformats.org/officeDocument/2006/relationships/image" Target="../media/image425.png"/><Relationship Id="rId270" Type="http://schemas.openxmlformats.org/officeDocument/2006/relationships/image" Target="../media/image499.png"/><Relationship Id="rId326" Type="http://schemas.openxmlformats.org/officeDocument/2006/relationships/image" Target="../media/image527.png"/><Relationship Id="rId65" Type="http://schemas.openxmlformats.org/officeDocument/2006/relationships/image" Target="../media/image398.png"/><Relationship Id="rId130" Type="http://schemas.openxmlformats.org/officeDocument/2006/relationships/image" Target="../media/image430.png"/><Relationship Id="rId172" Type="http://schemas.openxmlformats.org/officeDocument/2006/relationships/image" Target="../media/image450.png"/><Relationship Id="rId228" Type="http://schemas.openxmlformats.org/officeDocument/2006/relationships/image" Target="../media/image478.png"/><Relationship Id="rId281" Type="http://schemas.openxmlformats.org/officeDocument/2006/relationships/customXml" Target="../ink/ink512.xml"/><Relationship Id="rId337" Type="http://schemas.openxmlformats.org/officeDocument/2006/relationships/customXml" Target="../ink/ink540.xml"/><Relationship Id="rId34" Type="http://schemas.openxmlformats.org/officeDocument/2006/relationships/customXml" Target="../ink/ink388.xml"/><Relationship Id="rId76" Type="http://schemas.openxmlformats.org/officeDocument/2006/relationships/customXml" Target="../ink/ink409.xml"/><Relationship Id="rId141" Type="http://schemas.openxmlformats.org/officeDocument/2006/relationships/customXml" Target="../ink/ink442.xml"/><Relationship Id="rId7" Type="http://schemas.openxmlformats.org/officeDocument/2006/relationships/image" Target="../media/image368.png"/><Relationship Id="rId183" Type="http://schemas.openxmlformats.org/officeDocument/2006/relationships/customXml" Target="../ink/ink463.xml"/><Relationship Id="rId239" Type="http://schemas.openxmlformats.org/officeDocument/2006/relationships/customXml" Target="../ink/ink491.xml"/><Relationship Id="rId250" Type="http://schemas.openxmlformats.org/officeDocument/2006/relationships/image" Target="../media/image489.png"/><Relationship Id="rId292" Type="http://schemas.openxmlformats.org/officeDocument/2006/relationships/image" Target="../media/image510.png"/><Relationship Id="rId306" Type="http://schemas.openxmlformats.org/officeDocument/2006/relationships/image" Target="../media/image517.png"/><Relationship Id="rId45" Type="http://schemas.openxmlformats.org/officeDocument/2006/relationships/image" Target="../media/image388.png"/><Relationship Id="rId87" Type="http://schemas.openxmlformats.org/officeDocument/2006/relationships/image" Target="../media/image409.png"/><Relationship Id="rId110" Type="http://schemas.openxmlformats.org/officeDocument/2006/relationships/customXml" Target="../ink/ink426.xml"/><Relationship Id="rId348" Type="http://schemas.openxmlformats.org/officeDocument/2006/relationships/image" Target="../media/image538.png"/><Relationship Id="rId152" Type="http://schemas.openxmlformats.org/officeDocument/2006/relationships/image" Target="../media/image440.png"/><Relationship Id="rId194" Type="http://schemas.openxmlformats.org/officeDocument/2006/relationships/image" Target="../media/image461.png"/><Relationship Id="rId208" Type="http://schemas.openxmlformats.org/officeDocument/2006/relationships/image" Target="../media/image468.png"/><Relationship Id="rId261" Type="http://schemas.openxmlformats.org/officeDocument/2006/relationships/customXml" Target="../ink/ink502.xml"/><Relationship Id="rId14" Type="http://schemas.openxmlformats.org/officeDocument/2006/relationships/image" Target="../media/image372.png"/><Relationship Id="rId56" Type="http://schemas.openxmlformats.org/officeDocument/2006/relationships/customXml" Target="../ink/ink399.xml"/><Relationship Id="rId317" Type="http://schemas.openxmlformats.org/officeDocument/2006/relationships/customXml" Target="../ink/ink530.xml"/><Relationship Id="rId98" Type="http://schemas.openxmlformats.org/officeDocument/2006/relationships/customXml" Target="../ink/ink420.xml"/><Relationship Id="rId121" Type="http://schemas.openxmlformats.org/officeDocument/2006/relationships/image" Target="../media/image426.png"/><Relationship Id="rId163" Type="http://schemas.openxmlformats.org/officeDocument/2006/relationships/customXml" Target="../ink/ink453.xml"/><Relationship Id="rId219" Type="http://schemas.openxmlformats.org/officeDocument/2006/relationships/customXml" Target="../ink/ink481.xml"/><Relationship Id="rId230" Type="http://schemas.openxmlformats.org/officeDocument/2006/relationships/image" Target="../media/image479.png"/><Relationship Id="rId25" Type="http://schemas.openxmlformats.org/officeDocument/2006/relationships/image" Target="../media/image378.png"/><Relationship Id="rId46" Type="http://schemas.openxmlformats.org/officeDocument/2006/relationships/customXml" Target="../ink/ink394.xml"/><Relationship Id="rId67" Type="http://schemas.openxmlformats.org/officeDocument/2006/relationships/image" Target="../media/image399.png"/><Relationship Id="rId272" Type="http://schemas.openxmlformats.org/officeDocument/2006/relationships/image" Target="../media/image500.png"/><Relationship Id="rId293" Type="http://schemas.openxmlformats.org/officeDocument/2006/relationships/customXml" Target="../ink/ink518.xml"/><Relationship Id="rId307" Type="http://schemas.openxmlformats.org/officeDocument/2006/relationships/customXml" Target="../ink/ink525.xml"/><Relationship Id="rId328" Type="http://schemas.openxmlformats.org/officeDocument/2006/relationships/image" Target="../media/image528.png"/><Relationship Id="rId349" Type="http://schemas.openxmlformats.org/officeDocument/2006/relationships/customXml" Target="../ink/ink546.xml"/><Relationship Id="rId88" Type="http://schemas.openxmlformats.org/officeDocument/2006/relationships/customXml" Target="../ink/ink415.xml"/><Relationship Id="rId111" Type="http://schemas.openxmlformats.org/officeDocument/2006/relationships/image" Target="../media/image421.png"/><Relationship Id="rId132" Type="http://schemas.openxmlformats.org/officeDocument/2006/relationships/image" Target="../media/image431.png"/><Relationship Id="rId153" Type="http://schemas.openxmlformats.org/officeDocument/2006/relationships/customXml" Target="../ink/ink448.xml"/><Relationship Id="rId174" Type="http://schemas.openxmlformats.org/officeDocument/2006/relationships/image" Target="../media/image451.png"/><Relationship Id="rId195" Type="http://schemas.openxmlformats.org/officeDocument/2006/relationships/customXml" Target="../ink/ink469.xml"/><Relationship Id="rId209" Type="http://schemas.openxmlformats.org/officeDocument/2006/relationships/customXml" Target="../ink/ink476.xml"/><Relationship Id="rId220" Type="http://schemas.openxmlformats.org/officeDocument/2006/relationships/image" Target="../media/image474.png"/><Relationship Id="rId241" Type="http://schemas.openxmlformats.org/officeDocument/2006/relationships/customXml" Target="../ink/ink492.xml"/><Relationship Id="rId15" Type="http://schemas.openxmlformats.org/officeDocument/2006/relationships/customXml" Target="../ink/ink379.xml"/><Relationship Id="rId36" Type="http://schemas.openxmlformats.org/officeDocument/2006/relationships/customXml" Target="../ink/ink389.xml"/><Relationship Id="rId57" Type="http://schemas.openxmlformats.org/officeDocument/2006/relationships/image" Target="../media/image394.png"/><Relationship Id="rId262" Type="http://schemas.openxmlformats.org/officeDocument/2006/relationships/image" Target="../media/image495.png"/><Relationship Id="rId283" Type="http://schemas.openxmlformats.org/officeDocument/2006/relationships/customXml" Target="../ink/ink513.xml"/><Relationship Id="rId318" Type="http://schemas.openxmlformats.org/officeDocument/2006/relationships/image" Target="../media/image523.png"/><Relationship Id="rId339" Type="http://schemas.openxmlformats.org/officeDocument/2006/relationships/customXml" Target="../ink/ink541.xml"/><Relationship Id="rId78" Type="http://schemas.openxmlformats.org/officeDocument/2006/relationships/customXml" Target="../ink/ink410.xml"/><Relationship Id="rId99" Type="http://schemas.openxmlformats.org/officeDocument/2006/relationships/image" Target="../media/image415.png"/><Relationship Id="rId101" Type="http://schemas.openxmlformats.org/officeDocument/2006/relationships/image" Target="../media/image416.png"/><Relationship Id="rId122" Type="http://schemas.openxmlformats.org/officeDocument/2006/relationships/customXml" Target="../ink/ink432.xml"/><Relationship Id="rId143" Type="http://schemas.openxmlformats.org/officeDocument/2006/relationships/customXml" Target="../ink/ink443.xml"/><Relationship Id="rId164" Type="http://schemas.openxmlformats.org/officeDocument/2006/relationships/image" Target="../media/image446.png"/><Relationship Id="rId185" Type="http://schemas.openxmlformats.org/officeDocument/2006/relationships/customXml" Target="../ink/ink464.xml"/><Relationship Id="rId350" Type="http://schemas.openxmlformats.org/officeDocument/2006/relationships/image" Target="../media/image539.png"/><Relationship Id="rId9" Type="http://schemas.openxmlformats.org/officeDocument/2006/relationships/customXml" Target="../ink/ink376.xml"/><Relationship Id="rId210" Type="http://schemas.openxmlformats.org/officeDocument/2006/relationships/image" Target="../media/image469.png"/><Relationship Id="rId26" Type="http://schemas.openxmlformats.org/officeDocument/2006/relationships/customXml" Target="../ink/ink384.xml"/><Relationship Id="rId231" Type="http://schemas.openxmlformats.org/officeDocument/2006/relationships/customXml" Target="../ink/ink487.xml"/><Relationship Id="rId252" Type="http://schemas.openxmlformats.org/officeDocument/2006/relationships/image" Target="../media/image490.png"/><Relationship Id="rId273" Type="http://schemas.openxmlformats.org/officeDocument/2006/relationships/customXml" Target="../ink/ink508.xml"/><Relationship Id="rId294" Type="http://schemas.openxmlformats.org/officeDocument/2006/relationships/image" Target="../media/image511.png"/><Relationship Id="rId308" Type="http://schemas.openxmlformats.org/officeDocument/2006/relationships/image" Target="../media/image518.png"/><Relationship Id="rId329" Type="http://schemas.openxmlformats.org/officeDocument/2006/relationships/customXml" Target="../ink/ink536.xml"/><Relationship Id="rId47" Type="http://schemas.openxmlformats.org/officeDocument/2006/relationships/image" Target="../media/image389.png"/><Relationship Id="rId68" Type="http://schemas.openxmlformats.org/officeDocument/2006/relationships/customXml" Target="../ink/ink405.xml"/><Relationship Id="rId89" Type="http://schemas.openxmlformats.org/officeDocument/2006/relationships/image" Target="../media/image410.png"/><Relationship Id="rId112" Type="http://schemas.openxmlformats.org/officeDocument/2006/relationships/customXml" Target="../ink/ink427.xml"/><Relationship Id="rId133" Type="http://schemas.openxmlformats.org/officeDocument/2006/relationships/customXml" Target="../ink/ink438.xml"/><Relationship Id="rId154" Type="http://schemas.openxmlformats.org/officeDocument/2006/relationships/image" Target="../media/image441.png"/><Relationship Id="rId175" Type="http://schemas.openxmlformats.org/officeDocument/2006/relationships/customXml" Target="../ink/ink459.xml"/><Relationship Id="rId340" Type="http://schemas.openxmlformats.org/officeDocument/2006/relationships/image" Target="../media/image534.png"/><Relationship Id="rId196" Type="http://schemas.openxmlformats.org/officeDocument/2006/relationships/image" Target="../media/image462.png"/><Relationship Id="rId200" Type="http://schemas.openxmlformats.org/officeDocument/2006/relationships/image" Target="../media/image464.png"/><Relationship Id="rId16" Type="http://schemas.openxmlformats.org/officeDocument/2006/relationships/image" Target="../media/image373.png"/><Relationship Id="rId221" Type="http://schemas.openxmlformats.org/officeDocument/2006/relationships/customXml" Target="../ink/ink482.xml"/><Relationship Id="rId242" Type="http://schemas.openxmlformats.org/officeDocument/2006/relationships/image" Target="../media/image485.png"/><Relationship Id="rId263" Type="http://schemas.openxmlformats.org/officeDocument/2006/relationships/customXml" Target="../ink/ink503.xml"/><Relationship Id="rId284" Type="http://schemas.openxmlformats.org/officeDocument/2006/relationships/image" Target="../media/image506.png"/><Relationship Id="rId319" Type="http://schemas.openxmlformats.org/officeDocument/2006/relationships/customXml" Target="../ink/ink531.xml"/><Relationship Id="rId37" Type="http://schemas.openxmlformats.org/officeDocument/2006/relationships/image" Target="../media/image384.png"/><Relationship Id="rId58" Type="http://schemas.openxmlformats.org/officeDocument/2006/relationships/customXml" Target="../ink/ink400.xml"/><Relationship Id="rId79" Type="http://schemas.openxmlformats.org/officeDocument/2006/relationships/image" Target="../media/image405.png"/><Relationship Id="rId102" Type="http://schemas.openxmlformats.org/officeDocument/2006/relationships/customXml" Target="../ink/ink422.xml"/><Relationship Id="rId123" Type="http://schemas.openxmlformats.org/officeDocument/2006/relationships/image" Target="../media/image427.png"/><Relationship Id="rId144" Type="http://schemas.openxmlformats.org/officeDocument/2006/relationships/image" Target="../media/image436.png"/><Relationship Id="rId330" Type="http://schemas.openxmlformats.org/officeDocument/2006/relationships/image" Target="../media/image529.png"/><Relationship Id="rId90" Type="http://schemas.openxmlformats.org/officeDocument/2006/relationships/customXml" Target="../ink/ink416.xml"/><Relationship Id="rId165" Type="http://schemas.openxmlformats.org/officeDocument/2006/relationships/customXml" Target="../ink/ink454.xml"/><Relationship Id="rId186" Type="http://schemas.openxmlformats.org/officeDocument/2006/relationships/image" Target="../media/image457.png"/><Relationship Id="rId351" Type="http://schemas.openxmlformats.org/officeDocument/2006/relationships/customXml" Target="../ink/ink547.xml"/><Relationship Id="rId211" Type="http://schemas.openxmlformats.org/officeDocument/2006/relationships/customXml" Target="../ink/ink477.xml"/><Relationship Id="rId232" Type="http://schemas.openxmlformats.org/officeDocument/2006/relationships/image" Target="../media/image480.png"/><Relationship Id="rId253" Type="http://schemas.openxmlformats.org/officeDocument/2006/relationships/customXml" Target="../ink/ink498.xml"/><Relationship Id="rId274" Type="http://schemas.openxmlformats.org/officeDocument/2006/relationships/image" Target="../media/image501.png"/><Relationship Id="rId295" Type="http://schemas.openxmlformats.org/officeDocument/2006/relationships/customXml" Target="../ink/ink519.xml"/><Relationship Id="rId309" Type="http://schemas.openxmlformats.org/officeDocument/2006/relationships/customXml" Target="../ink/ink526.xml"/><Relationship Id="rId27" Type="http://schemas.openxmlformats.org/officeDocument/2006/relationships/image" Target="../media/image379.png"/><Relationship Id="rId48" Type="http://schemas.openxmlformats.org/officeDocument/2006/relationships/customXml" Target="../ink/ink395.xml"/><Relationship Id="rId69" Type="http://schemas.openxmlformats.org/officeDocument/2006/relationships/image" Target="../media/image400.png"/><Relationship Id="rId113" Type="http://schemas.openxmlformats.org/officeDocument/2006/relationships/image" Target="../media/image422.png"/><Relationship Id="rId134" Type="http://schemas.openxmlformats.org/officeDocument/2006/relationships/image" Target="../media/image432.png"/><Relationship Id="rId320" Type="http://schemas.openxmlformats.org/officeDocument/2006/relationships/image" Target="../media/image524.png"/><Relationship Id="rId80" Type="http://schemas.openxmlformats.org/officeDocument/2006/relationships/customXml" Target="../ink/ink411.xml"/><Relationship Id="rId155" Type="http://schemas.openxmlformats.org/officeDocument/2006/relationships/customXml" Target="../ink/ink449.xml"/><Relationship Id="rId176" Type="http://schemas.openxmlformats.org/officeDocument/2006/relationships/image" Target="../media/image452.png"/><Relationship Id="rId197" Type="http://schemas.openxmlformats.org/officeDocument/2006/relationships/customXml" Target="../ink/ink470.xml"/><Relationship Id="rId341" Type="http://schemas.openxmlformats.org/officeDocument/2006/relationships/customXml" Target="../ink/ink542.xml"/><Relationship Id="rId201" Type="http://schemas.openxmlformats.org/officeDocument/2006/relationships/customXml" Target="../ink/ink472.xml"/><Relationship Id="rId222" Type="http://schemas.openxmlformats.org/officeDocument/2006/relationships/image" Target="../media/image475.png"/><Relationship Id="rId243" Type="http://schemas.openxmlformats.org/officeDocument/2006/relationships/customXml" Target="../ink/ink493.xml"/><Relationship Id="rId264" Type="http://schemas.openxmlformats.org/officeDocument/2006/relationships/image" Target="../media/image496.png"/><Relationship Id="rId285" Type="http://schemas.openxmlformats.org/officeDocument/2006/relationships/customXml" Target="../ink/ink514.xml"/><Relationship Id="rId17" Type="http://schemas.openxmlformats.org/officeDocument/2006/relationships/image" Target="../media/image374.png"/><Relationship Id="rId38" Type="http://schemas.openxmlformats.org/officeDocument/2006/relationships/customXml" Target="../ink/ink390.xml"/><Relationship Id="rId59" Type="http://schemas.openxmlformats.org/officeDocument/2006/relationships/image" Target="../media/image395.png"/><Relationship Id="rId103" Type="http://schemas.openxmlformats.org/officeDocument/2006/relationships/image" Target="../media/image417.png"/><Relationship Id="rId124" Type="http://schemas.openxmlformats.org/officeDocument/2006/relationships/customXml" Target="../ink/ink433.xml"/><Relationship Id="rId310" Type="http://schemas.openxmlformats.org/officeDocument/2006/relationships/image" Target="../media/image519.png"/><Relationship Id="rId70" Type="http://schemas.openxmlformats.org/officeDocument/2006/relationships/customXml" Target="../ink/ink406.xml"/><Relationship Id="rId91" Type="http://schemas.openxmlformats.org/officeDocument/2006/relationships/image" Target="../media/image411.png"/><Relationship Id="rId145" Type="http://schemas.openxmlformats.org/officeDocument/2006/relationships/customXml" Target="../ink/ink444.xml"/><Relationship Id="rId166" Type="http://schemas.openxmlformats.org/officeDocument/2006/relationships/image" Target="../media/image447.png"/><Relationship Id="rId187" Type="http://schemas.openxmlformats.org/officeDocument/2006/relationships/customXml" Target="../ink/ink465.xml"/><Relationship Id="rId331" Type="http://schemas.openxmlformats.org/officeDocument/2006/relationships/customXml" Target="../ink/ink537.xml"/><Relationship Id="rId352" Type="http://schemas.openxmlformats.org/officeDocument/2006/relationships/image" Target="../media/image540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470.png"/><Relationship Id="rId233" Type="http://schemas.openxmlformats.org/officeDocument/2006/relationships/customXml" Target="../ink/ink488.xml"/><Relationship Id="rId254" Type="http://schemas.openxmlformats.org/officeDocument/2006/relationships/image" Target="../media/image491.png"/><Relationship Id="rId28" Type="http://schemas.openxmlformats.org/officeDocument/2006/relationships/customXml" Target="../ink/ink385.xml"/><Relationship Id="rId49" Type="http://schemas.openxmlformats.org/officeDocument/2006/relationships/image" Target="../media/image390.png"/><Relationship Id="rId114" Type="http://schemas.openxmlformats.org/officeDocument/2006/relationships/customXml" Target="../ink/ink428.xml"/><Relationship Id="rId275" Type="http://schemas.openxmlformats.org/officeDocument/2006/relationships/customXml" Target="../ink/ink509.xml"/><Relationship Id="rId296" Type="http://schemas.openxmlformats.org/officeDocument/2006/relationships/image" Target="../media/image512.png"/><Relationship Id="rId300" Type="http://schemas.openxmlformats.org/officeDocument/2006/relationships/image" Target="../media/image514.png"/><Relationship Id="rId60" Type="http://schemas.openxmlformats.org/officeDocument/2006/relationships/customXml" Target="../ink/ink401.xml"/><Relationship Id="rId81" Type="http://schemas.openxmlformats.org/officeDocument/2006/relationships/image" Target="../media/image406.png"/><Relationship Id="rId135" Type="http://schemas.openxmlformats.org/officeDocument/2006/relationships/customXml" Target="../ink/ink439.xml"/><Relationship Id="rId156" Type="http://schemas.openxmlformats.org/officeDocument/2006/relationships/image" Target="../media/image442.png"/><Relationship Id="rId177" Type="http://schemas.openxmlformats.org/officeDocument/2006/relationships/customXml" Target="../ink/ink460.xml"/><Relationship Id="rId198" Type="http://schemas.openxmlformats.org/officeDocument/2006/relationships/image" Target="../media/image463.png"/><Relationship Id="rId321" Type="http://schemas.openxmlformats.org/officeDocument/2006/relationships/customXml" Target="../ink/ink532.xml"/><Relationship Id="rId342" Type="http://schemas.openxmlformats.org/officeDocument/2006/relationships/image" Target="../media/image535.png"/><Relationship Id="rId202" Type="http://schemas.openxmlformats.org/officeDocument/2006/relationships/image" Target="../media/image465.png"/><Relationship Id="rId223" Type="http://schemas.openxmlformats.org/officeDocument/2006/relationships/customXml" Target="../ink/ink483.xml"/><Relationship Id="rId244" Type="http://schemas.openxmlformats.org/officeDocument/2006/relationships/image" Target="../media/image486.png"/><Relationship Id="rId18" Type="http://schemas.openxmlformats.org/officeDocument/2006/relationships/customXml" Target="../ink/ink380.xml"/><Relationship Id="rId39" Type="http://schemas.openxmlformats.org/officeDocument/2006/relationships/image" Target="../media/image385.png"/><Relationship Id="rId265" Type="http://schemas.openxmlformats.org/officeDocument/2006/relationships/customXml" Target="../ink/ink504.xml"/><Relationship Id="rId286" Type="http://schemas.openxmlformats.org/officeDocument/2006/relationships/image" Target="../media/image507.png"/><Relationship Id="rId50" Type="http://schemas.openxmlformats.org/officeDocument/2006/relationships/customXml" Target="../ink/ink396.xml"/><Relationship Id="rId104" Type="http://schemas.openxmlformats.org/officeDocument/2006/relationships/customXml" Target="../ink/ink423.xml"/><Relationship Id="rId125" Type="http://schemas.openxmlformats.org/officeDocument/2006/relationships/image" Target="../media/image428.png"/><Relationship Id="rId146" Type="http://schemas.openxmlformats.org/officeDocument/2006/relationships/image" Target="../media/image437.png"/><Relationship Id="rId167" Type="http://schemas.openxmlformats.org/officeDocument/2006/relationships/customXml" Target="../ink/ink455.xml"/><Relationship Id="rId188" Type="http://schemas.openxmlformats.org/officeDocument/2006/relationships/image" Target="../media/image458.png"/><Relationship Id="rId311" Type="http://schemas.openxmlformats.org/officeDocument/2006/relationships/customXml" Target="../ink/ink527.xml"/><Relationship Id="rId332" Type="http://schemas.openxmlformats.org/officeDocument/2006/relationships/image" Target="../media/image530.png"/><Relationship Id="rId353" Type="http://schemas.openxmlformats.org/officeDocument/2006/relationships/customXml" Target="../ink/ink548.xml"/><Relationship Id="rId71" Type="http://schemas.openxmlformats.org/officeDocument/2006/relationships/image" Target="../media/image401.png"/><Relationship Id="rId92" Type="http://schemas.openxmlformats.org/officeDocument/2006/relationships/customXml" Target="../ink/ink417.xml"/><Relationship Id="rId213" Type="http://schemas.openxmlformats.org/officeDocument/2006/relationships/customXml" Target="../ink/ink478.xml"/><Relationship Id="rId234" Type="http://schemas.openxmlformats.org/officeDocument/2006/relationships/image" Target="../media/image481.png"/><Relationship Id="rId2" Type="http://schemas.openxmlformats.org/officeDocument/2006/relationships/notesSlide" Target="../notesSlides/notesSlide15.xml"/><Relationship Id="rId29" Type="http://schemas.openxmlformats.org/officeDocument/2006/relationships/image" Target="../media/image380.png"/><Relationship Id="rId255" Type="http://schemas.openxmlformats.org/officeDocument/2006/relationships/customXml" Target="../ink/ink499.xml"/><Relationship Id="rId276" Type="http://schemas.openxmlformats.org/officeDocument/2006/relationships/image" Target="../media/image502.png"/><Relationship Id="rId297" Type="http://schemas.openxmlformats.org/officeDocument/2006/relationships/customXml" Target="../ink/ink520.xml"/><Relationship Id="rId40" Type="http://schemas.openxmlformats.org/officeDocument/2006/relationships/customXml" Target="../ink/ink391.xml"/><Relationship Id="rId115" Type="http://schemas.openxmlformats.org/officeDocument/2006/relationships/image" Target="../media/image423.png"/><Relationship Id="rId136" Type="http://schemas.openxmlformats.org/officeDocument/2006/relationships/image" Target="../media/image18.png"/><Relationship Id="rId157" Type="http://schemas.openxmlformats.org/officeDocument/2006/relationships/customXml" Target="../ink/ink450.xml"/><Relationship Id="rId178" Type="http://schemas.openxmlformats.org/officeDocument/2006/relationships/image" Target="../media/image453.png"/><Relationship Id="rId301" Type="http://schemas.openxmlformats.org/officeDocument/2006/relationships/customXml" Target="../ink/ink522.xml"/><Relationship Id="rId322" Type="http://schemas.openxmlformats.org/officeDocument/2006/relationships/image" Target="../media/image525.png"/><Relationship Id="rId343" Type="http://schemas.openxmlformats.org/officeDocument/2006/relationships/customXml" Target="../ink/ink543.xml"/><Relationship Id="rId61" Type="http://schemas.openxmlformats.org/officeDocument/2006/relationships/image" Target="../media/image396.png"/><Relationship Id="rId82" Type="http://schemas.openxmlformats.org/officeDocument/2006/relationships/customXml" Target="../ink/ink412.xml"/><Relationship Id="rId199" Type="http://schemas.openxmlformats.org/officeDocument/2006/relationships/customXml" Target="../ink/ink471.xml"/><Relationship Id="rId203" Type="http://schemas.openxmlformats.org/officeDocument/2006/relationships/customXml" Target="../ink/ink473.xml"/><Relationship Id="rId19" Type="http://schemas.openxmlformats.org/officeDocument/2006/relationships/image" Target="../media/image375.png"/><Relationship Id="rId224" Type="http://schemas.openxmlformats.org/officeDocument/2006/relationships/image" Target="../media/image476.png"/><Relationship Id="rId245" Type="http://schemas.openxmlformats.org/officeDocument/2006/relationships/customXml" Target="../ink/ink494.xml"/><Relationship Id="rId266" Type="http://schemas.openxmlformats.org/officeDocument/2006/relationships/image" Target="../media/image497.png"/><Relationship Id="rId287" Type="http://schemas.openxmlformats.org/officeDocument/2006/relationships/customXml" Target="../ink/ink515.xml"/><Relationship Id="rId30" Type="http://schemas.openxmlformats.org/officeDocument/2006/relationships/customXml" Target="../ink/ink386.xml"/><Relationship Id="rId105" Type="http://schemas.openxmlformats.org/officeDocument/2006/relationships/image" Target="../media/image418.png"/><Relationship Id="rId126" Type="http://schemas.openxmlformats.org/officeDocument/2006/relationships/customXml" Target="../ink/ink434.xml"/><Relationship Id="rId147" Type="http://schemas.openxmlformats.org/officeDocument/2006/relationships/customXml" Target="../ink/ink445.xml"/><Relationship Id="rId168" Type="http://schemas.openxmlformats.org/officeDocument/2006/relationships/image" Target="../media/image448.png"/><Relationship Id="rId312" Type="http://schemas.openxmlformats.org/officeDocument/2006/relationships/image" Target="../media/image520.png"/><Relationship Id="rId333" Type="http://schemas.openxmlformats.org/officeDocument/2006/relationships/customXml" Target="../ink/ink538.xml"/><Relationship Id="rId354" Type="http://schemas.openxmlformats.org/officeDocument/2006/relationships/image" Target="../media/image541.png"/><Relationship Id="rId51" Type="http://schemas.openxmlformats.org/officeDocument/2006/relationships/image" Target="../media/image391.png"/><Relationship Id="rId72" Type="http://schemas.openxmlformats.org/officeDocument/2006/relationships/customXml" Target="../ink/ink407.xml"/><Relationship Id="rId93" Type="http://schemas.openxmlformats.org/officeDocument/2006/relationships/image" Target="../media/image412.png"/><Relationship Id="rId189" Type="http://schemas.openxmlformats.org/officeDocument/2006/relationships/customXml" Target="../ink/ink466.xml"/><Relationship Id="rId3" Type="http://schemas.openxmlformats.org/officeDocument/2006/relationships/customXml" Target="../ink/ink374.xml"/><Relationship Id="rId214" Type="http://schemas.openxmlformats.org/officeDocument/2006/relationships/image" Target="../media/image471.png"/><Relationship Id="rId235" Type="http://schemas.openxmlformats.org/officeDocument/2006/relationships/customXml" Target="../ink/ink489.xml"/><Relationship Id="rId256" Type="http://schemas.openxmlformats.org/officeDocument/2006/relationships/image" Target="../media/image492.png"/><Relationship Id="rId277" Type="http://schemas.openxmlformats.org/officeDocument/2006/relationships/customXml" Target="../ink/ink510.xml"/><Relationship Id="rId298" Type="http://schemas.openxmlformats.org/officeDocument/2006/relationships/image" Target="../media/image513.png"/><Relationship Id="rId116" Type="http://schemas.openxmlformats.org/officeDocument/2006/relationships/customXml" Target="../ink/ink429.xml"/><Relationship Id="rId137" Type="http://schemas.openxmlformats.org/officeDocument/2006/relationships/customXml" Target="../ink/ink440.xml"/><Relationship Id="rId158" Type="http://schemas.openxmlformats.org/officeDocument/2006/relationships/image" Target="../media/image443.png"/><Relationship Id="rId302" Type="http://schemas.openxmlformats.org/officeDocument/2006/relationships/image" Target="../media/image515.png"/><Relationship Id="rId323" Type="http://schemas.openxmlformats.org/officeDocument/2006/relationships/customXml" Target="../ink/ink533.xml"/><Relationship Id="rId344" Type="http://schemas.openxmlformats.org/officeDocument/2006/relationships/image" Target="../media/image536.png"/><Relationship Id="rId20" Type="http://schemas.openxmlformats.org/officeDocument/2006/relationships/customXml" Target="../ink/ink381.xml"/><Relationship Id="rId41" Type="http://schemas.openxmlformats.org/officeDocument/2006/relationships/image" Target="../media/image386.png"/><Relationship Id="rId62" Type="http://schemas.openxmlformats.org/officeDocument/2006/relationships/customXml" Target="../ink/ink402.xml"/><Relationship Id="rId83" Type="http://schemas.openxmlformats.org/officeDocument/2006/relationships/image" Target="../media/image407.png"/><Relationship Id="rId179" Type="http://schemas.openxmlformats.org/officeDocument/2006/relationships/customXml" Target="../ink/ink461.xml"/><Relationship Id="rId190" Type="http://schemas.openxmlformats.org/officeDocument/2006/relationships/image" Target="../media/image459.png"/><Relationship Id="rId204" Type="http://schemas.openxmlformats.org/officeDocument/2006/relationships/image" Target="../media/image466.png"/><Relationship Id="rId225" Type="http://schemas.openxmlformats.org/officeDocument/2006/relationships/customXml" Target="../ink/ink484.xml"/><Relationship Id="rId246" Type="http://schemas.openxmlformats.org/officeDocument/2006/relationships/image" Target="../media/image487.png"/><Relationship Id="rId267" Type="http://schemas.openxmlformats.org/officeDocument/2006/relationships/customXml" Target="../ink/ink505.xml"/><Relationship Id="rId288" Type="http://schemas.openxmlformats.org/officeDocument/2006/relationships/image" Target="../media/image508.png"/><Relationship Id="rId106" Type="http://schemas.openxmlformats.org/officeDocument/2006/relationships/customXml" Target="../ink/ink424.xml"/><Relationship Id="rId127" Type="http://schemas.openxmlformats.org/officeDocument/2006/relationships/customXml" Target="../ink/ink435.xml"/><Relationship Id="rId313" Type="http://schemas.openxmlformats.org/officeDocument/2006/relationships/customXml" Target="../ink/ink528.xml"/><Relationship Id="rId10" Type="http://schemas.openxmlformats.org/officeDocument/2006/relationships/image" Target="../media/image370.png"/><Relationship Id="rId31" Type="http://schemas.openxmlformats.org/officeDocument/2006/relationships/image" Target="../media/image381.png"/><Relationship Id="rId52" Type="http://schemas.openxmlformats.org/officeDocument/2006/relationships/customXml" Target="../ink/ink397.xml"/><Relationship Id="rId73" Type="http://schemas.openxmlformats.org/officeDocument/2006/relationships/image" Target="../media/image402.png"/><Relationship Id="rId94" Type="http://schemas.openxmlformats.org/officeDocument/2006/relationships/customXml" Target="../ink/ink418.xml"/><Relationship Id="rId148" Type="http://schemas.openxmlformats.org/officeDocument/2006/relationships/image" Target="../media/image438.png"/><Relationship Id="rId169" Type="http://schemas.openxmlformats.org/officeDocument/2006/relationships/customXml" Target="../ink/ink456.xml"/><Relationship Id="rId334" Type="http://schemas.openxmlformats.org/officeDocument/2006/relationships/image" Target="../media/image531.png"/><Relationship Id="rId355" Type="http://schemas.openxmlformats.org/officeDocument/2006/relationships/customXml" Target="../ink/ink549.xml"/><Relationship Id="rId4" Type="http://schemas.openxmlformats.org/officeDocument/2006/relationships/image" Target="../media/image3660.png"/><Relationship Id="rId180" Type="http://schemas.openxmlformats.org/officeDocument/2006/relationships/image" Target="../media/image454.png"/><Relationship Id="rId215" Type="http://schemas.openxmlformats.org/officeDocument/2006/relationships/customXml" Target="../ink/ink479.xml"/><Relationship Id="rId236" Type="http://schemas.openxmlformats.org/officeDocument/2006/relationships/image" Target="../media/image482.png"/><Relationship Id="rId257" Type="http://schemas.openxmlformats.org/officeDocument/2006/relationships/customXml" Target="../ink/ink500.xml"/><Relationship Id="rId278" Type="http://schemas.openxmlformats.org/officeDocument/2006/relationships/image" Target="../media/image503.png"/><Relationship Id="rId303" Type="http://schemas.openxmlformats.org/officeDocument/2006/relationships/customXml" Target="../ink/ink523.xml"/><Relationship Id="rId42" Type="http://schemas.openxmlformats.org/officeDocument/2006/relationships/customXml" Target="../ink/ink392.xml"/><Relationship Id="rId84" Type="http://schemas.openxmlformats.org/officeDocument/2006/relationships/customXml" Target="../ink/ink413.xml"/><Relationship Id="rId138" Type="http://schemas.openxmlformats.org/officeDocument/2006/relationships/image" Target="../media/image433.png"/><Relationship Id="rId345" Type="http://schemas.openxmlformats.org/officeDocument/2006/relationships/customXml" Target="../ink/ink544.xml"/><Relationship Id="rId191" Type="http://schemas.openxmlformats.org/officeDocument/2006/relationships/customXml" Target="../ink/ink467.xml"/><Relationship Id="rId205" Type="http://schemas.openxmlformats.org/officeDocument/2006/relationships/customXml" Target="../ink/ink474.xml"/><Relationship Id="rId247" Type="http://schemas.openxmlformats.org/officeDocument/2006/relationships/customXml" Target="../ink/ink495.xml"/><Relationship Id="rId107" Type="http://schemas.openxmlformats.org/officeDocument/2006/relationships/image" Target="../media/image419.png"/><Relationship Id="rId289" Type="http://schemas.openxmlformats.org/officeDocument/2006/relationships/customXml" Target="../ink/ink516.xml"/><Relationship Id="rId11" Type="http://schemas.openxmlformats.org/officeDocument/2006/relationships/customXml" Target="../ink/ink377.xml"/><Relationship Id="rId53" Type="http://schemas.openxmlformats.org/officeDocument/2006/relationships/image" Target="../media/image392.png"/><Relationship Id="rId149" Type="http://schemas.openxmlformats.org/officeDocument/2006/relationships/customXml" Target="../ink/ink446.xml"/><Relationship Id="rId314" Type="http://schemas.openxmlformats.org/officeDocument/2006/relationships/image" Target="../media/image521.png"/><Relationship Id="rId356" Type="http://schemas.openxmlformats.org/officeDocument/2006/relationships/image" Target="../media/image542.png"/><Relationship Id="rId95" Type="http://schemas.openxmlformats.org/officeDocument/2006/relationships/image" Target="../media/image413.png"/><Relationship Id="rId160" Type="http://schemas.openxmlformats.org/officeDocument/2006/relationships/image" Target="../media/image444.png"/><Relationship Id="rId216" Type="http://schemas.openxmlformats.org/officeDocument/2006/relationships/image" Target="../media/image472.png"/><Relationship Id="rId258" Type="http://schemas.openxmlformats.org/officeDocument/2006/relationships/image" Target="../media/image493.png"/><Relationship Id="rId22" Type="http://schemas.openxmlformats.org/officeDocument/2006/relationships/customXml" Target="../ink/ink382.xml"/><Relationship Id="rId64" Type="http://schemas.openxmlformats.org/officeDocument/2006/relationships/customXml" Target="../ink/ink403.xml"/><Relationship Id="rId118" Type="http://schemas.openxmlformats.org/officeDocument/2006/relationships/customXml" Target="../ink/ink430.xml"/><Relationship Id="rId325" Type="http://schemas.openxmlformats.org/officeDocument/2006/relationships/customXml" Target="../ink/ink534.xml"/><Relationship Id="rId171" Type="http://schemas.openxmlformats.org/officeDocument/2006/relationships/customXml" Target="../ink/ink457.xml"/><Relationship Id="rId227" Type="http://schemas.openxmlformats.org/officeDocument/2006/relationships/customXml" Target="../ink/ink485.xml"/><Relationship Id="rId269" Type="http://schemas.openxmlformats.org/officeDocument/2006/relationships/customXml" Target="../ink/ink506.xml"/><Relationship Id="rId33" Type="http://schemas.openxmlformats.org/officeDocument/2006/relationships/image" Target="../media/image382.png"/><Relationship Id="rId129" Type="http://schemas.openxmlformats.org/officeDocument/2006/relationships/customXml" Target="../ink/ink436.xml"/><Relationship Id="rId280" Type="http://schemas.openxmlformats.org/officeDocument/2006/relationships/image" Target="../media/image504.png"/><Relationship Id="rId336" Type="http://schemas.openxmlformats.org/officeDocument/2006/relationships/image" Target="../media/image532.png"/><Relationship Id="rId75" Type="http://schemas.openxmlformats.org/officeDocument/2006/relationships/image" Target="../media/image403.png"/><Relationship Id="rId140" Type="http://schemas.openxmlformats.org/officeDocument/2006/relationships/image" Target="../media/image434.png"/><Relationship Id="rId182" Type="http://schemas.openxmlformats.org/officeDocument/2006/relationships/image" Target="../media/image455.png"/><Relationship Id="rId6" Type="http://schemas.openxmlformats.org/officeDocument/2006/relationships/image" Target="../media/image367.png"/><Relationship Id="rId238" Type="http://schemas.openxmlformats.org/officeDocument/2006/relationships/image" Target="../media/image483.png"/><Relationship Id="rId291" Type="http://schemas.openxmlformats.org/officeDocument/2006/relationships/customXml" Target="../ink/ink517.xml"/><Relationship Id="rId305" Type="http://schemas.openxmlformats.org/officeDocument/2006/relationships/customXml" Target="../ink/ink524.xml"/><Relationship Id="rId347" Type="http://schemas.openxmlformats.org/officeDocument/2006/relationships/customXml" Target="../ink/ink545.xml"/><Relationship Id="rId44" Type="http://schemas.openxmlformats.org/officeDocument/2006/relationships/customXml" Target="../ink/ink393.xml"/><Relationship Id="rId86" Type="http://schemas.openxmlformats.org/officeDocument/2006/relationships/customXml" Target="../ink/ink414.xml"/><Relationship Id="rId151" Type="http://schemas.openxmlformats.org/officeDocument/2006/relationships/customXml" Target="../ink/ink447.xml"/><Relationship Id="rId193" Type="http://schemas.openxmlformats.org/officeDocument/2006/relationships/customXml" Target="../ink/ink468.xml"/><Relationship Id="rId207" Type="http://schemas.openxmlformats.org/officeDocument/2006/relationships/customXml" Target="../ink/ink475.xml"/><Relationship Id="rId249" Type="http://schemas.openxmlformats.org/officeDocument/2006/relationships/customXml" Target="../ink/ink496.xml"/><Relationship Id="rId13" Type="http://schemas.openxmlformats.org/officeDocument/2006/relationships/customXml" Target="../ink/ink378.xml"/><Relationship Id="rId109" Type="http://schemas.openxmlformats.org/officeDocument/2006/relationships/image" Target="../media/image420.png"/><Relationship Id="rId260" Type="http://schemas.openxmlformats.org/officeDocument/2006/relationships/image" Target="../media/image494.png"/><Relationship Id="rId316" Type="http://schemas.openxmlformats.org/officeDocument/2006/relationships/image" Target="../media/image522.png"/><Relationship Id="rId55" Type="http://schemas.openxmlformats.org/officeDocument/2006/relationships/image" Target="../media/image393.png"/><Relationship Id="rId97" Type="http://schemas.openxmlformats.org/officeDocument/2006/relationships/image" Target="../media/image414.png"/><Relationship Id="rId120" Type="http://schemas.openxmlformats.org/officeDocument/2006/relationships/customXml" Target="../ink/ink431.xml"/><Relationship Id="rId358" Type="http://schemas.openxmlformats.org/officeDocument/2006/relationships/image" Target="../media/image543.png"/><Relationship Id="rId162" Type="http://schemas.openxmlformats.org/officeDocument/2006/relationships/image" Target="../media/image445.png"/><Relationship Id="rId218" Type="http://schemas.openxmlformats.org/officeDocument/2006/relationships/image" Target="../media/image473.png"/><Relationship Id="rId271" Type="http://schemas.openxmlformats.org/officeDocument/2006/relationships/customXml" Target="../ink/ink507.xml"/><Relationship Id="rId24" Type="http://schemas.openxmlformats.org/officeDocument/2006/relationships/customXml" Target="../ink/ink383.xml"/><Relationship Id="rId66" Type="http://schemas.openxmlformats.org/officeDocument/2006/relationships/customXml" Target="../ink/ink404.xml"/><Relationship Id="rId131" Type="http://schemas.openxmlformats.org/officeDocument/2006/relationships/customXml" Target="../ink/ink437.xml"/><Relationship Id="rId327" Type="http://schemas.openxmlformats.org/officeDocument/2006/relationships/customXml" Target="../ink/ink535.xml"/><Relationship Id="rId173" Type="http://schemas.openxmlformats.org/officeDocument/2006/relationships/customXml" Target="../ink/ink458.xml"/><Relationship Id="rId229" Type="http://schemas.openxmlformats.org/officeDocument/2006/relationships/customXml" Target="../ink/ink486.xml"/><Relationship Id="rId240" Type="http://schemas.openxmlformats.org/officeDocument/2006/relationships/image" Target="../media/image484.png"/><Relationship Id="rId35" Type="http://schemas.openxmlformats.org/officeDocument/2006/relationships/image" Target="../media/image383.png"/><Relationship Id="rId77" Type="http://schemas.openxmlformats.org/officeDocument/2006/relationships/image" Target="../media/image404.png"/><Relationship Id="rId100" Type="http://schemas.openxmlformats.org/officeDocument/2006/relationships/customXml" Target="../ink/ink421.xml"/><Relationship Id="rId282" Type="http://schemas.openxmlformats.org/officeDocument/2006/relationships/image" Target="../media/image505.png"/><Relationship Id="rId338" Type="http://schemas.openxmlformats.org/officeDocument/2006/relationships/image" Target="../media/image533.png"/><Relationship Id="rId8" Type="http://schemas.openxmlformats.org/officeDocument/2006/relationships/image" Target="../media/image369.png"/><Relationship Id="rId142" Type="http://schemas.openxmlformats.org/officeDocument/2006/relationships/image" Target="../media/image435.png"/><Relationship Id="rId184" Type="http://schemas.openxmlformats.org/officeDocument/2006/relationships/image" Target="../media/image456.png"/><Relationship Id="rId251" Type="http://schemas.openxmlformats.org/officeDocument/2006/relationships/customXml" Target="../ink/ink497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13.xml"/><Relationship Id="rId299" Type="http://schemas.openxmlformats.org/officeDocument/2006/relationships/customXml" Target="../ink/ink704.xml"/><Relationship Id="rId21" Type="http://schemas.openxmlformats.org/officeDocument/2006/relationships/customXml" Target="../ink/ink564.xml"/><Relationship Id="rId63" Type="http://schemas.openxmlformats.org/officeDocument/2006/relationships/customXml" Target="../ink/ink586.xml"/><Relationship Id="rId159" Type="http://schemas.openxmlformats.org/officeDocument/2006/relationships/customXml" Target="../ink/ink634.xml"/><Relationship Id="rId324" Type="http://schemas.openxmlformats.org/officeDocument/2006/relationships/image" Target="../media/image698.png"/><Relationship Id="rId366" Type="http://schemas.openxmlformats.org/officeDocument/2006/relationships/image" Target="../media/image719.png"/><Relationship Id="rId170" Type="http://schemas.openxmlformats.org/officeDocument/2006/relationships/image" Target="../media/image621.png"/><Relationship Id="rId226" Type="http://schemas.openxmlformats.org/officeDocument/2006/relationships/image" Target="../media/image649.png"/><Relationship Id="rId268" Type="http://schemas.openxmlformats.org/officeDocument/2006/relationships/image" Target="../media/image670.png"/><Relationship Id="rId32" Type="http://schemas.openxmlformats.org/officeDocument/2006/relationships/image" Target="../media/image554.png"/><Relationship Id="rId74" Type="http://schemas.openxmlformats.org/officeDocument/2006/relationships/image" Target="../media/image573.png"/><Relationship Id="rId128" Type="http://schemas.openxmlformats.org/officeDocument/2006/relationships/image" Target="../media/image600.png"/><Relationship Id="rId335" Type="http://schemas.openxmlformats.org/officeDocument/2006/relationships/customXml" Target="../ink/ink722.xml"/><Relationship Id="rId377" Type="http://schemas.openxmlformats.org/officeDocument/2006/relationships/image" Target="../media/image724.png"/><Relationship Id="rId5" Type="http://schemas.openxmlformats.org/officeDocument/2006/relationships/customXml" Target="../ink/ink552.xml"/><Relationship Id="rId181" Type="http://schemas.openxmlformats.org/officeDocument/2006/relationships/customXml" Target="../ink/ink645.xml"/><Relationship Id="rId237" Type="http://schemas.openxmlformats.org/officeDocument/2006/relationships/customXml" Target="../ink/ink673.xml"/><Relationship Id="rId402" Type="http://schemas.openxmlformats.org/officeDocument/2006/relationships/customXml" Target="../ink/ink756.xml"/><Relationship Id="rId279" Type="http://schemas.openxmlformats.org/officeDocument/2006/relationships/customXml" Target="../ink/ink694.xml"/><Relationship Id="rId43" Type="http://schemas.openxmlformats.org/officeDocument/2006/relationships/customXml" Target="../ink/ink576.xml"/><Relationship Id="rId139" Type="http://schemas.openxmlformats.org/officeDocument/2006/relationships/customXml" Target="../ink/ink624.xml"/><Relationship Id="rId290" Type="http://schemas.openxmlformats.org/officeDocument/2006/relationships/image" Target="../media/image681.png"/><Relationship Id="rId304" Type="http://schemas.openxmlformats.org/officeDocument/2006/relationships/image" Target="../media/image688.png"/><Relationship Id="rId346" Type="http://schemas.openxmlformats.org/officeDocument/2006/relationships/image" Target="../media/image709.png"/><Relationship Id="rId388" Type="http://schemas.openxmlformats.org/officeDocument/2006/relationships/customXml" Target="../ink/ink749.xml"/><Relationship Id="rId85" Type="http://schemas.openxmlformats.org/officeDocument/2006/relationships/customXml" Target="../ink/ink597.xml"/><Relationship Id="rId150" Type="http://schemas.openxmlformats.org/officeDocument/2006/relationships/image" Target="../media/image611.png"/><Relationship Id="rId192" Type="http://schemas.openxmlformats.org/officeDocument/2006/relationships/image" Target="../media/image632.png"/><Relationship Id="rId206" Type="http://schemas.openxmlformats.org/officeDocument/2006/relationships/image" Target="../media/image639.png"/><Relationship Id="rId248" Type="http://schemas.openxmlformats.org/officeDocument/2006/relationships/image" Target="../media/image660.png"/><Relationship Id="rId12" Type="http://schemas.openxmlformats.org/officeDocument/2006/relationships/customXml" Target="../ink/ink556.xml"/><Relationship Id="rId108" Type="http://schemas.openxmlformats.org/officeDocument/2006/relationships/image" Target="../media/image590.png"/><Relationship Id="rId315" Type="http://schemas.openxmlformats.org/officeDocument/2006/relationships/customXml" Target="../ink/ink712.xml"/><Relationship Id="rId357" Type="http://schemas.openxmlformats.org/officeDocument/2006/relationships/customXml" Target="../ink/ink733.xml"/><Relationship Id="rId54" Type="http://schemas.openxmlformats.org/officeDocument/2006/relationships/image" Target="../media/image563.png"/><Relationship Id="rId96" Type="http://schemas.openxmlformats.org/officeDocument/2006/relationships/image" Target="../media/image584.png"/><Relationship Id="rId161" Type="http://schemas.openxmlformats.org/officeDocument/2006/relationships/customXml" Target="../ink/ink635.xml"/><Relationship Id="rId217" Type="http://schemas.openxmlformats.org/officeDocument/2006/relationships/customXml" Target="../ink/ink663.xml"/><Relationship Id="rId399" Type="http://schemas.openxmlformats.org/officeDocument/2006/relationships/image" Target="../media/image735.png"/><Relationship Id="rId259" Type="http://schemas.openxmlformats.org/officeDocument/2006/relationships/customXml" Target="../ink/ink684.xml"/><Relationship Id="rId23" Type="http://schemas.openxmlformats.org/officeDocument/2006/relationships/customXml" Target="../ink/ink565.xml"/><Relationship Id="rId119" Type="http://schemas.openxmlformats.org/officeDocument/2006/relationships/customXml" Target="../ink/ink614.xml"/><Relationship Id="rId270" Type="http://schemas.openxmlformats.org/officeDocument/2006/relationships/image" Target="../media/image671.png"/><Relationship Id="rId326" Type="http://schemas.openxmlformats.org/officeDocument/2006/relationships/image" Target="../media/image699.png"/><Relationship Id="rId65" Type="http://schemas.openxmlformats.org/officeDocument/2006/relationships/customXml" Target="../ink/ink587.xml"/><Relationship Id="rId130" Type="http://schemas.openxmlformats.org/officeDocument/2006/relationships/image" Target="../media/image601.png"/><Relationship Id="rId368" Type="http://schemas.openxmlformats.org/officeDocument/2006/relationships/image" Target="../media/image720.png"/><Relationship Id="rId172" Type="http://schemas.openxmlformats.org/officeDocument/2006/relationships/image" Target="../media/image622.png"/><Relationship Id="rId228" Type="http://schemas.openxmlformats.org/officeDocument/2006/relationships/image" Target="../media/image650.png"/><Relationship Id="rId281" Type="http://schemas.openxmlformats.org/officeDocument/2006/relationships/customXml" Target="../ink/ink695.xml"/><Relationship Id="rId337" Type="http://schemas.openxmlformats.org/officeDocument/2006/relationships/customXml" Target="../ink/ink723.xml"/><Relationship Id="rId34" Type="http://schemas.openxmlformats.org/officeDocument/2006/relationships/image" Target="../media/image516.png"/><Relationship Id="rId76" Type="http://schemas.openxmlformats.org/officeDocument/2006/relationships/image" Target="../media/image574.png"/><Relationship Id="rId141" Type="http://schemas.openxmlformats.org/officeDocument/2006/relationships/customXml" Target="../ink/ink625.xml"/><Relationship Id="rId379" Type="http://schemas.openxmlformats.org/officeDocument/2006/relationships/image" Target="../media/image725.png"/><Relationship Id="rId7" Type="http://schemas.openxmlformats.org/officeDocument/2006/relationships/customXml" Target="../ink/ink553.xml"/><Relationship Id="rId183" Type="http://schemas.openxmlformats.org/officeDocument/2006/relationships/customXml" Target="../ink/ink646.xml"/><Relationship Id="rId239" Type="http://schemas.openxmlformats.org/officeDocument/2006/relationships/customXml" Target="../ink/ink674.xml"/><Relationship Id="rId390" Type="http://schemas.openxmlformats.org/officeDocument/2006/relationships/customXml" Target="../ink/ink750.xml"/><Relationship Id="rId250" Type="http://schemas.openxmlformats.org/officeDocument/2006/relationships/image" Target="../media/image661.png"/><Relationship Id="rId292" Type="http://schemas.openxmlformats.org/officeDocument/2006/relationships/image" Target="../media/image682.png"/><Relationship Id="rId306" Type="http://schemas.openxmlformats.org/officeDocument/2006/relationships/image" Target="../media/image689.png"/><Relationship Id="rId45" Type="http://schemas.openxmlformats.org/officeDocument/2006/relationships/customXml" Target="../ink/ink577.xml"/><Relationship Id="rId87" Type="http://schemas.openxmlformats.org/officeDocument/2006/relationships/customXml" Target="../ink/ink598.xml"/><Relationship Id="rId110" Type="http://schemas.openxmlformats.org/officeDocument/2006/relationships/image" Target="../media/image591.png"/><Relationship Id="rId348" Type="http://schemas.openxmlformats.org/officeDocument/2006/relationships/image" Target="../media/image710.png"/><Relationship Id="rId152" Type="http://schemas.openxmlformats.org/officeDocument/2006/relationships/image" Target="../media/image612.png"/><Relationship Id="rId194" Type="http://schemas.openxmlformats.org/officeDocument/2006/relationships/image" Target="../media/image633.png"/><Relationship Id="rId208" Type="http://schemas.openxmlformats.org/officeDocument/2006/relationships/image" Target="../media/image640.png"/><Relationship Id="rId261" Type="http://schemas.openxmlformats.org/officeDocument/2006/relationships/customXml" Target="../ink/ink685.xml"/><Relationship Id="rId14" Type="http://schemas.openxmlformats.org/officeDocument/2006/relationships/customXml" Target="../ink/ink558.xml"/><Relationship Id="rId56" Type="http://schemas.openxmlformats.org/officeDocument/2006/relationships/image" Target="../media/image564.png"/><Relationship Id="rId317" Type="http://schemas.openxmlformats.org/officeDocument/2006/relationships/customXml" Target="../ink/ink713.xml"/><Relationship Id="rId359" Type="http://schemas.openxmlformats.org/officeDocument/2006/relationships/customXml" Target="../ink/ink734.xml"/><Relationship Id="rId98" Type="http://schemas.openxmlformats.org/officeDocument/2006/relationships/image" Target="../media/image585.png"/><Relationship Id="rId121" Type="http://schemas.openxmlformats.org/officeDocument/2006/relationships/customXml" Target="../ink/ink615.xml"/><Relationship Id="rId163" Type="http://schemas.openxmlformats.org/officeDocument/2006/relationships/customXml" Target="../ink/ink636.xml"/><Relationship Id="rId219" Type="http://schemas.openxmlformats.org/officeDocument/2006/relationships/customXml" Target="../ink/ink664.xml"/><Relationship Id="rId370" Type="http://schemas.openxmlformats.org/officeDocument/2006/relationships/customXml" Target="../ink/ink740.xml"/><Relationship Id="rId230" Type="http://schemas.openxmlformats.org/officeDocument/2006/relationships/image" Target="../media/image651.png"/><Relationship Id="rId25" Type="http://schemas.openxmlformats.org/officeDocument/2006/relationships/customXml" Target="../ink/ink566.xml"/><Relationship Id="rId67" Type="http://schemas.openxmlformats.org/officeDocument/2006/relationships/customXml" Target="../ink/ink588.xml"/><Relationship Id="rId272" Type="http://schemas.openxmlformats.org/officeDocument/2006/relationships/image" Target="../media/image672.png"/><Relationship Id="rId328" Type="http://schemas.openxmlformats.org/officeDocument/2006/relationships/image" Target="../media/image700.png"/><Relationship Id="rId132" Type="http://schemas.openxmlformats.org/officeDocument/2006/relationships/image" Target="../media/image602.png"/><Relationship Id="rId174" Type="http://schemas.openxmlformats.org/officeDocument/2006/relationships/image" Target="../media/image623.png"/><Relationship Id="rId381" Type="http://schemas.openxmlformats.org/officeDocument/2006/relationships/image" Target="../media/image726.png"/><Relationship Id="rId241" Type="http://schemas.openxmlformats.org/officeDocument/2006/relationships/customXml" Target="../ink/ink675.xml"/><Relationship Id="rId36" Type="http://schemas.openxmlformats.org/officeDocument/2006/relationships/customXml" Target="../ink/ink572.xml"/><Relationship Id="rId283" Type="http://schemas.openxmlformats.org/officeDocument/2006/relationships/customXml" Target="../ink/ink696.xml"/><Relationship Id="rId339" Type="http://schemas.openxmlformats.org/officeDocument/2006/relationships/customXml" Target="../ink/ink724.xml"/><Relationship Id="rId78" Type="http://schemas.openxmlformats.org/officeDocument/2006/relationships/image" Target="../media/image575.png"/><Relationship Id="rId101" Type="http://schemas.openxmlformats.org/officeDocument/2006/relationships/customXml" Target="../ink/ink605.xml"/><Relationship Id="rId143" Type="http://schemas.openxmlformats.org/officeDocument/2006/relationships/customXml" Target="../ink/ink626.xml"/><Relationship Id="rId185" Type="http://schemas.openxmlformats.org/officeDocument/2006/relationships/customXml" Target="../ink/ink647.xml"/><Relationship Id="rId350" Type="http://schemas.openxmlformats.org/officeDocument/2006/relationships/image" Target="../media/image711.png"/><Relationship Id="rId9" Type="http://schemas.openxmlformats.org/officeDocument/2006/relationships/image" Target="../media/image546.png"/><Relationship Id="rId210" Type="http://schemas.openxmlformats.org/officeDocument/2006/relationships/image" Target="../media/image641.png"/><Relationship Id="rId392" Type="http://schemas.openxmlformats.org/officeDocument/2006/relationships/customXml" Target="../ink/ink751.xml"/><Relationship Id="rId252" Type="http://schemas.openxmlformats.org/officeDocument/2006/relationships/image" Target="../media/image662.png"/><Relationship Id="rId294" Type="http://schemas.openxmlformats.org/officeDocument/2006/relationships/image" Target="../media/image683.png"/><Relationship Id="rId308" Type="http://schemas.openxmlformats.org/officeDocument/2006/relationships/image" Target="../media/image690.png"/><Relationship Id="rId47" Type="http://schemas.openxmlformats.org/officeDocument/2006/relationships/customXml" Target="../ink/ink578.xml"/><Relationship Id="rId89" Type="http://schemas.openxmlformats.org/officeDocument/2006/relationships/customXml" Target="../ink/ink599.xml"/><Relationship Id="rId112" Type="http://schemas.openxmlformats.org/officeDocument/2006/relationships/image" Target="../media/image592.png"/><Relationship Id="rId154" Type="http://schemas.openxmlformats.org/officeDocument/2006/relationships/image" Target="../media/image613.png"/><Relationship Id="rId361" Type="http://schemas.openxmlformats.org/officeDocument/2006/relationships/customXml" Target="../ink/ink735.xml"/><Relationship Id="rId196" Type="http://schemas.openxmlformats.org/officeDocument/2006/relationships/image" Target="../media/image634.png"/><Relationship Id="rId16" Type="http://schemas.openxmlformats.org/officeDocument/2006/relationships/customXml" Target="../ink/ink560.xml"/><Relationship Id="rId221" Type="http://schemas.openxmlformats.org/officeDocument/2006/relationships/customXml" Target="../ink/ink665.xml"/><Relationship Id="rId263" Type="http://schemas.openxmlformats.org/officeDocument/2006/relationships/customXml" Target="../ink/ink686.xml"/><Relationship Id="rId319" Type="http://schemas.openxmlformats.org/officeDocument/2006/relationships/customXml" Target="../ink/ink714.xml"/><Relationship Id="rId58" Type="http://schemas.openxmlformats.org/officeDocument/2006/relationships/image" Target="../media/image565.png"/><Relationship Id="rId123" Type="http://schemas.openxmlformats.org/officeDocument/2006/relationships/customXml" Target="../ink/ink616.xml"/><Relationship Id="rId330" Type="http://schemas.openxmlformats.org/officeDocument/2006/relationships/image" Target="../media/image701.png"/><Relationship Id="rId90" Type="http://schemas.openxmlformats.org/officeDocument/2006/relationships/image" Target="../media/image581.png"/><Relationship Id="rId165" Type="http://schemas.openxmlformats.org/officeDocument/2006/relationships/customXml" Target="../ink/ink637.xml"/><Relationship Id="rId186" Type="http://schemas.openxmlformats.org/officeDocument/2006/relationships/image" Target="../media/image629.png"/><Relationship Id="rId351" Type="http://schemas.openxmlformats.org/officeDocument/2006/relationships/customXml" Target="../ink/ink730.xml"/><Relationship Id="rId372" Type="http://schemas.openxmlformats.org/officeDocument/2006/relationships/customXml" Target="../ink/ink741.xml"/><Relationship Id="rId393" Type="http://schemas.openxmlformats.org/officeDocument/2006/relationships/image" Target="../media/image732.png"/><Relationship Id="rId211" Type="http://schemas.openxmlformats.org/officeDocument/2006/relationships/customXml" Target="../ink/ink660.xml"/><Relationship Id="rId232" Type="http://schemas.openxmlformats.org/officeDocument/2006/relationships/image" Target="../media/image652.png"/><Relationship Id="rId253" Type="http://schemas.openxmlformats.org/officeDocument/2006/relationships/customXml" Target="../ink/ink681.xml"/><Relationship Id="rId274" Type="http://schemas.openxmlformats.org/officeDocument/2006/relationships/image" Target="../media/image673.png"/><Relationship Id="rId295" Type="http://schemas.openxmlformats.org/officeDocument/2006/relationships/customXml" Target="../ink/ink702.xml"/><Relationship Id="rId309" Type="http://schemas.openxmlformats.org/officeDocument/2006/relationships/customXml" Target="../ink/ink709.xml"/><Relationship Id="rId27" Type="http://schemas.openxmlformats.org/officeDocument/2006/relationships/customXml" Target="../ink/ink567.xml"/><Relationship Id="rId48" Type="http://schemas.openxmlformats.org/officeDocument/2006/relationships/image" Target="../media/image560.png"/><Relationship Id="rId69" Type="http://schemas.openxmlformats.org/officeDocument/2006/relationships/customXml" Target="../ink/ink589.xml"/><Relationship Id="rId113" Type="http://schemas.openxmlformats.org/officeDocument/2006/relationships/customXml" Target="../ink/ink611.xml"/><Relationship Id="rId134" Type="http://schemas.openxmlformats.org/officeDocument/2006/relationships/image" Target="../media/image603.png"/><Relationship Id="rId320" Type="http://schemas.openxmlformats.org/officeDocument/2006/relationships/image" Target="../media/image696.png"/><Relationship Id="rId80" Type="http://schemas.openxmlformats.org/officeDocument/2006/relationships/image" Target="../media/image576.png"/><Relationship Id="rId155" Type="http://schemas.openxmlformats.org/officeDocument/2006/relationships/customXml" Target="../ink/ink632.xml"/><Relationship Id="rId176" Type="http://schemas.openxmlformats.org/officeDocument/2006/relationships/image" Target="../media/image624.png"/><Relationship Id="rId197" Type="http://schemas.openxmlformats.org/officeDocument/2006/relationships/customXml" Target="../ink/ink653.xml"/><Relationship Id="rId341" Type="http://schemas.openxmlformats.org/officeDocument/2006/relationships/customXml" Target="../ink/ink725.xml"/><Relationship Id="rId362" Type="http://schemas.openxmlformats.org/officeDocument/2006/relationships/image" Target="../media/image717.png"/><Relationship Id="rId383" Type="http://schemas.openxmlformats.org/officeDocument/2006/relationships/image" Target="../media/image727.png"/><Relationship Id="rId201" Type="http://schemas.openxmlformats.org/officeDocument/2006/relationships/customXml" Target="../ink/ink655.xml"/><Relationship Id="rId222" Type="http://schemas.openxmlformats.org/officeDocument/2006/relationships/image" Target="../media/image647.png"/><Relationship Id="rId243" Type="http://schemas.openxmlformats.org/officeDocument/2006/relationships/customXml" Target="../ink/ink676.xml"/><Relationship Id="rId264" Type="http://schemas.openxmlformats.org/officeDocument/2006/relationships/image" Target="../media/image668.png"/><Relationship Id="rId285" Type="http://schemas.openxmlformats.org/officeDocument/2006/relationships/customXml" Target="../ink/ink697.xml"/><Relationship Id="rId17" Type="http://schemas.openxmlformats.org/officeDocument/2006/relationships/image" Target="../media/image548.png"/><Relationship Id="rId38" Type="http://schemas.openxmlformats.org/officeDocument/2006/relationships/customXml" Target="../ink/ink573.xml"/><Relationship Id="rId59" Type="http://schemas.openxmlformats.org/officeDocument/2006/relationships/customXml" Target="../ink/ink584.xml"/><Relationship Id="rId103" Type="http://schemas.openxmlformats.org/officeDocument/2006/relationships/customXml" Target="../ink/ink606.xml"/><Relationship Id="rId124" Type="http://schemas.openxmlformats.org/officeDocument/2006/relationships/image" Target="../media/image598.png"/><Relationship Id="rId310" Type="http://schemas.openxmlformats.org/officeDocument/2006/relationships/image" Target="../media/image691.png"/><Relationship Id="rId70" Type="http://schemas.openxmlformats.org/officeDocument/2006/relationships/image" Target="../media/image571.png"/><Relationship Id="rId91" Type="http://schemas.openxmlformats.org/officeDocument/2006/relationships/customXml" Target="../ink/ink600.xml"/><Relationship Id="rId145" Type="http://schemas.openxmlformats.org/officeDocument/2006/relationships/customXml" Target="../ink/ink627.xml"/><Relationship Id="rId166" Type="http://schemas.openxmlformats.org/officeDocument/2006/relationships/image" Target="../media/image619.png"/><Relationship Id="rId187" Type="http://schemas.openxmlformats.org/officeDocument/2006/relationships/customXml" Target="../ink/ink648.xml"/><Relationship Id="rId331" Type="http://schemas.openxmlformats.org/officeDocument/2006/relationships/customXml" Target="../ink/ink720.xml"/><Relationship Id="rId352" Type="http://schemas.openxmlformats.org/officeDocument/2006/relationships/image" Target="../media/image712.png"/><Relationship Id="rId373" Type="http://schemas.openxmlformats.org/officeDocument/2006/relationships/image" Target="../media/image722.png"/><Relationship Id="rId394" Type="http://schemas.openxmlformats.org/officeDocument/2006/relationships/customXml" Target="../ink/ink752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642.png"/><Relationship Id="rId233" Type="http://schemas.openxmlformats.org/officeDocument/2006/relationships/customXml" Target="../ink/ink671.xml"/><Relationship Id="rId254" Type="http://schemas.openxmlformats.org/officeDocument/2006/relationships/image" Target="../media/image663.png"/><Relationship Id="rId28" Type="http://schemas.openxmlformats.org/officeDocument/2006/relationships/image" Target="../media/image552.png"/><Relationship Id="rId49" Type="http://schemas.openxmlformats.org/officeDocument/2006/relationships/customXml" Target="../ink/ink579.xml"/><Relationship Id="rId114" Type="http://schemas.openxmlformats.org/officeDocument/2006/relationships/image" Target="../media/image593.png"/><Relationship Id="rId275" Type="http://schemas.openxmlformats.org/officeDocument/2006/relationships/customXml" Target="../ink/ink692.xml"/><Relationship Id="rId296" Type="http://schemas.openxmlformats.org/officeDocument/2006/relationships/image" Target="../media/image684.png"/><Relationship Id="rId300" Type="http://schemas.openxmlformats.org/officeDocument/2006/relationships/image" Target="../media/image686.png"/><Relationship Id="rId60" Type="http://schemas.openxmlformats.org/officeDocument/2006/relationships/image" Target="../media/image566.png"/><Relationship Id="rId81" Type="http://schemas.openxmlformats.org/officeDocument/2006/relationships/customXml" Target="../ink/ink595.xml"/><Relationship Id="rId135" Type="http://schemas.openxmlformats.org/officeDocument/2006/relationships/customXml" Target="../ink/ink622.xml"/><Relationship Id="rId156" Type="http://schemas.openxmlformats.org/officeDocument/2006/relationships/image" Target="../media/image614.png"/><Relationship Id="rId177" Type="http://schemas.openxmlformats.org/officeDocument/2006/relationships/customXml" Target="../ink/ink643.xml"/><Relationship Id="rId198" Type="http://schemas.openxmlformats.org/officeDocument/2006/relationships/image" Target="../media/image635.png"/><Relationship Id="rId321" Type="http://schemas.openxmlformats.org/officeDocument/2006/relationships/customXml" Target="../ink/ink715.xml"/><Relationship Id="rId342" Type="http://schemas.openxmlformats.org/officeDocument/2006/relationships/image" Target="../media/image707.png"/><Relationship Id="rId363" Type="http://schemas.openxmlformats.org/officeDocument/2006/relationships/customXml" Target="../ink/ink736.xml"/><Relationship Id="rId384" Type="http://schemas.openxmlformats.org/officeDocument/2006/relationships/customXml" Target="../ink/ink747.xml"/><Relationship Id="rId202" Type="http://schemas.openxmlformats.org/officeDocument/2006/relationships/image" Target="../media/image637.png"/><Relationship Id="rId223" Type="http://schemas.openxmlformats.org/officeDocument/2006/relationships/customXml" Target="../ink/ink666.xml"/><Relationship Id="rId244" Type="http://schemas.openxmlformats.org/officeDocument/2006/relationships/image" Target="../media/image658.png"/><Relationship Id="rId18" Type="http://schemas.openxmlformats.org/officeDocument/2006/relationships/customXml" Target="../ink/ink561.xml"/><Relationship Id="rId39" Type="http://schemas.openxmlformats.org/officeDocument/2006/relationships/image" Target="../media/image556.png"/><Relationship Id="rId265" Type="http://schemas.openxmlformats.org/officeDocument/2006/relationships/customXml" Target="../ink/ink687.xml"/><Relationship Id="rId286" Type="http://schemas.openxmlformats.org/officeDocument/2006/relationships/image" Target="../media/image679.png"/><Relationship Id="rId50" Type="http://schemas.openxmlformats.org/officeDocument/2006/relationships/image" Target="../media/image561.png"/><Relationship Id="rId104" Type="http://schemas.openxmlformats.org/officeDocument/2006/relationships/image" Target="../media/image588.png"/><Relationship Id="rId125" Type="http://schemas.openxmlformats.org/officeDocument/2006/relationships/customXml" Target="../ink/ink617.xml"/><Relationship Id="rId146" Type="http://schemas.openxmlformats.org/officeDocument/2006/relationships/image" Target="../media/image609.png"/><Relationship Id="rId167" Type="http://schemas.openxmlformats.org/officeDocument/2006/relationships/customXml" Target="../ink/ink638.xml"/><Relationship Id="rId188" Type="http://schemas.openxmlformats.org/officeDocument/2006/relationships/image" Target="../media/image630.png"/><Relationship Id="rId311" Type="http://schemas.openxmlformats.org/officeDocument/2006/relationships/customXml" Target="../ink/ink710.xml"/><Relationship Id="rId332" Type="http://schemas.openxmlformats.org/officeDocument/2006/relationships/image" Target="../media/image702.png"/><Relationship Id="rId353" Type="http://schemas.openxmlformats.org/officeDocument/2006/relationships/customXml" Target="../ink/ink731.xml"/><Relationship Id="rId374" Type="http://schemas.openxmlformats.org/officeDocument/2006/relationships/customXml" Target="../ink/ink742.xml"/><Relationship Id="rId395" Type="http://schemas.openxmlformats.org/officeDocument/2006/relationships/image" Target="../media/image733.png"/><Relationship Id="rId71" Type="http://schemas.openxmlformats.org/officeDocument/2006/relationships/customXml" Target="../ink/ink590.xml"/><Relationship Id="rId92" Type="http://schemas.openxmlformats.org/officeDocument/2006/relationships/image" Target="../media/image582.png"/><Relationship Id="rId213" Type="http://schemas.openxmlformats.org/officeDocument/2006/relationships/customXml" Target="../ink/ink661.xml"/><Relationship Id="rId234" Type="http://schemas.openxmlformats.org/officeDocument/2006/relationships/image" Target="../media/image653.png"/><Relationship Id="rId2" Type="http://schemas.openxmlformats.org/officeDocument/2006/relationships/notesSlide" Target="../notesSlides/notesSlide16.xml"/><Relationship Id="rId29" Type="http://schemas.openxmlformats.org/officeDocument/2006/relationships/customXml" Target="../ink/ink568.xml"/><Relationship Id="rId255" Type="http://schemas.openxmlformats.org/officeDocument/2006/relationships/customXml" Target="../ink/ink682.xml"/><Relationship Id="rId276" Type="http://schemas.openxmlformats.org/officeDocument/2006/relationships/image" Target="../media/image674.png"/><Relationship Id="rId297" Type="http://schemas.openxmlformats.org/officeDocument/2006/relationships/customXml" Target="../ink/ink703.xml"/><Relationship Id="rId40" Type="http://schemas.openxmlformats.org/officeDocument/2006/relationships/customXml" Target="../ink/ink574.xml"/><Relationship Id="rId115" Type="http://schemas.openxmlformats.org/officeDocument/2006/relationships/customXml" Target="../ink/ink612.xml"/><Relationship Id="rId136" Type="http://schemas.openxmlformats.org/officeDocument/2006/relationships/image" Target="../media/image604.png"/><Relationship Id="rId157" Type="http://schemas.openxmlformats.org/officeDocument/2006/relationships/customXml" Target="../ink/ink633.xml"/><Relationship Id="rId178" Type="http://schemas.openxmlformats.org/officeDocument/2006/relationships/image" Target="../media/image625.png"/><Relationship Id="rId301" Type="http://schemas.openxmlformats.org/officeDocument/2006/relationships/customXml" Target="../ink/ink705.xml"/><Relationship Id="rId322" Type="http://schemas.openxmlformats.org/officeDocument/2006/relationships/image" Target="../media/image697.png"/><Relationship Id="rId343" Type="http://schemas.openxmlformats.org/officeDocument/2006/relationships/customXml" Target="../ink/ink726.xml"/><Relationship Id="rId364" Type="http://schemas.openxmlformats.org/officeDocument/2006/relationships/image" Target="../media/image718.png"/><Relationship Id="rId61" Type="http://schemas.openxmlformats.org/officeDocument/2006/relationships/customXml" Target="../ink/ink585.xml"/><Relationship Id="rId82" Type="http://schemas.openxmlformats.org/officeDocument/2006/relationships/image" Target="../media/image577.png"/><Relationship Id="rId199" Type="http://schemas.openxmlformats.org/officeDocument/2006/relationships/customXml" Target="../ink/ink654.xml"/><Relationship Id="rId203" Type="http://schemas.openxmlformats.org/officeDocument/2006/relationships/customXml" Target="../ink/ink656.xml"/><Relationship Id="rId385" Type="http://schemas.openxmlformats.org/officeDocument/2006/relationships/image" Target="../media/image728.png"/><Relationship Id="rId19" Type="http://schemas.openxmlformats.org/officeDocument/2006/relationships/customXml" Target="../ink/ink562.xml"/><Relationship Id="rId224" Type="http://schemas.openxmlformats.org/officeDocument/2006/relationships/image" Target="../media/image648.png"/><Relationship Id="rId245" Type="http://schemas.openxmlformats.org/officeDocument/2006/relationships/customXml" Target="../ink/ink677.xml"/><Relationship Id="rId266" Type="http://schemas.openxmlformats.org/officeDocument/2006/relationships/image" Target="../media/image669.png"/><Relationship Id="rId287" Type="http://schemas.openxmlformats.org/officeDocument/2006/relationships/customXml" Target="../ink/ink698.xml"/><Relationship Id="rId30" Type="http://schemas.openxmlformats.org/officeDocument/2006/relationships/image" Target="../media/image553.png"/><Relationship Id="rId105" Type="http://schemas.openxmlformats.org/officeDocument/2006/relationships/customXml" Target="../ink/ink607.xml"/><Relationship Id="rId126" Type="http://schemas.openxmlformats.org/officeDocument/2006/relationships/image" Target="../media/image599.png"/><Relationship Id="rId147" Type="http://schemas.openxmlformats.org/officeDocument/2006/relationships/customXml" Target="../ink/ink628.xml"/><Relationship Id="rId168" Type="http://schemas.openxmlformats.org/officeDocument/2006/relationships/image" Target="../media/image620.png"/><Relationship Id="rId312" Type="http://schemas.openxmlformats.org/officeDocument/2006/relationships/image" Target="../media/image692.png"/><Relationship Id="rId333" Type="http://schemas.openxmlformats.org/officeDocument/2006/relationships/customXml" Target="../ink/ink721.xml"/><Relationship Id="rId354" Type="http://schemas.openxmlformats.org/officeDocument/2006/relationships/image" Target="../media/image713.png"/><Relationship Id="rId51" Type="http://schemas.openxmlformats.org/officeDocument/2006/relationships/customXml" Target="../ink/ink580.xml"/><Relationship Id="rId72" Type="http://schemas.openxmlformats.org/officeDocument/2006/relationships/image" Target="../media/image572.png"/><Relationship Id="rId93" Type="http://schemas.openxmlformats.org/officeDocument/2006/relationships/customXml" Target="../ink/ink601.xml"/><Relationship Id="rId189" Type="http://schemas.openxmlformats.org/officeDocument/2006/relationships/customXml" Target="../ink/ink649.xml"/><Relationship Id="rId375" Type="http://schemas.openxmlformats.org/officeDocument/2006/relationships/image" Target="../media/image723.png"/><Relationship Id="rId396" Type="http://schemas.openxmlformats.org/officeDocument/2006/relationships/customXml" Target="../ink/ink753.xml"/><Relationship Id="rId3" Type="http://schemas.openxmlformats.org/officeDocument/2006/relationships/customXml" Target="../ink/ink551.xml"/><Relationship Id="rId214" Type="http://schemas.openxmlformats.org/officeDocument/2006/relationships/image" Target="../media/image643.png"/><Relationship Id="rId235" Type="http://schemas.openxmlformats.org/officeDocument/2006/relationships/customXml" Target="../ink/ink672.xml"/><Relationship Id="rId256" Type="http://schemas.openxmlformats.org/officeDocument/2006/relationships/image" Target="../media/image664.png"/><Relationship Id="rId277" Type="http://schemas.openxmlformats.org/officeDocument/2006/relationships/customXml" Target="../ink/ink693.xml"/><Relationship Id="rId298" Type="http://schemas.openxmlformats.org/officeDocument/2006/relationships/image" Target="../media/image685.png"/><Relationship Id="rId400" Type="http://schemas.openxmlformats.org/officeDocument/2006/relationships/customXml" Target="../ink/ink755.xml"/><Relationship Id="rId116" Type="http://schemas.openxmlformats.org/officeDocument/2006/relationships/image" Target="../media/image594.png"/><Relationship Id="rId137" Type="http://schemas.openxmlformats.org/officeDocument/2006/relationships/customXml" Target="../ink/ink623.xml"/><Relationship Id="rId158" Type="http://schemas.openxmlformats.org/officeDocument/2006/relationships/image" Target="../media/image615.png"/><Relationship Id="rId302" Type="http://schemas.openxmlformats.org/officeDocument/2006/relationships/image" Target="../media/image687.png"/><Relationship Id="rId323" Type="http://schemas.openxmlformats.org/officeDocument/2006/relationships/customXml" Target="../ink/ink716.xml"/><Relationship Id="rId344" Type="http://schemas.openxmlformats.org/officeDocument/2006/relationships/image" Target="../media/image708.png"/><Relationship Id="rId20" Type="http://schemas.openxmlformats.org/officeDocument/2006/relationships/customXml" Target="../ink/ink563.xml"/><Relationship Id="rId41" Type="http://schemas.openxmlformats.org/officeDocument/2006/relationships/image" Target="../media/image557.png"/><Relationship Id="rId62" Type="http://schemas.openxmlformats.org/officeDocument/2006/relationships/image" Target="../media/image567.png"/><Relationship Id="rId83" Type="http://schemas.openxmlformats.org/officeDocument/2006/relationships/customXml" Target="../ink/ink596.xml"/><Relationship Id="rId179" Type="http://schemas.openxmlformats.org/officeDocument/2006/relationships/customXml" Target="../ink/ink644.xml"/><Relationship Id="rId365" Type="http://schemas.openxmlformats.org/officeDocument/2006/relationships/customXml" Target="../ink/ink737.xml"/><Relationship Id="rId386" Type="http://schemas.openxmlformats.org/officeDocument/2006/relationships/customXml" Target="../ink/ink748.xml"/><Relationship Id="rId190" Type="http://schemas.openxmlformats.org/officeDocument/2006/relationships/image" Target="../media/image631.png"/><Relationship Id="rId204" Type="http://schemas.openxmlformats.org/officeDocument/2006/relationships/image" Target="../media/image638.png"/><Relationship Id="rId225" Type="http://schemas.openxmlformats.org/officeDocument/2006/relationships/customXml" Target="../ink/ink667.xml"/><Relationship Id="rId246" Type="http://schemas.openxmlformats.org/officeDocument/2006/relationships/image" Target="../media/image659.png"/><Relationship Id="rId267" Type="http://schemas.openxmlformats.org/officeDocument/2006/relationships/customXml" Target="../ink/ink688.xml"/><Relationship Id="rId288" Type="http://schemas.openxmlformats.org/officeDocument/2006/relationships/image" Target="../media/image680.png"/><Relationship Id="rId106" Type="http://schemas.openxmlformats.org/officeDocument/2006/relationships/image" Target="../media/image589.png"/><Relationship Id="rId127" Type="http://schemas.openxmlformats.org/officeDocument/2006/relationships/customXml" Target="../ink/ink618.xml"/><Relationship Id="rId313" Type="http://schemas.openxmlformats.org/officeDocument/2006/relationships/customXml" Target="../ink/ink711.xml"/><Relationship Id="rId10" Type="http://schemas.openxmlformats.org/officeDocument/2006/relationships/customXml" Target="../ink/ink555.xml"/><Relationship Id="rId31" Type="http://schemas.openxmlformats.org/officeDocument/2006/relationships/customXml" Target="../ink/ink569.xml"/><Relationship Id="rId52" Type="http://schemas.openxmlformats.org/officeDocument/2006/relationships/image" Target="../media/image562.png"/><Relationship Id="rId73" Type="http://schemas.openxmlformats.org/officeDocument/2006/relationships/customXml" Target="../ink/ink591.xml"/><Relationship Id="rId94" Type="http://schemas.openxmlformats.org/officeDocument/2006/relationships/image" Target="../media/image583.png"/><Relationship Id="rId148" Type="http://schemas.openxmlformats.org/officeDocument/2006/relationships/image" Target="../media/image610.png"/><Relationship Id="rId169" Type="http://schemas.openxmlformats.org/officeDocument/2006/relationships/customXml" Target="../ink/ink639.xml"/><Relationship Id="rId334" Type="http://schemas.openxmlformats.org/officeDocument/2006/relationships/image" Target="../media/image703.png"/><Relationship Id="rId355" Type="http://schemas.openxmlformats.org/officeDocument/2006/relationships/customXml" Target="../ink/ink732.xml"/><Relationship Id="rId376" Type="http://schemas.openxmlformats.org/officeDocument/2006/relationships/customXml" Target="../ink/ink743.xml"/><Relationship Id="rId397" Type="http://schemas.openxmlformats.org/officeDocument/2006/relationships/image" Target="../media/image734.png"/><Relationship Id="rId4" Type="http://schemas.openxmlformats.org/officeDocument/2006/relationships/image" Target="../media/image544.png"/><Relationship Id="rId180" Type="http://schemas.openxmlformats.org/officeDocument/2006/relationships/image" Target="../media/image626.png"/><Relationship Id="rId215" Type="http://schemas.openxmlformats.org/officeDocument/2006/relationships/customXml" Target="../ink/ink662.xml"/><Relationship Id="rId236" Type="http://schemas.openxmlformats.org/officeDocument/2006/relationships/image" Target="../media/image654.png"/><Relationship Id="rId257" Type="http://schemas.openxmlformats.org/officeDocument/2006/relationships/customXml" Target="../ink/ink683.xml"/><Relationship Id="rId278" Type="http://schemas.openxmlformats.org/officeDocument/2006/relationships/image" Target="../media/image675.png"/><Relationship Id="rId401" Type="http://schemas.openxmlformats.org/officeDocument/2006/relationships/image" Target="../media/image736.png"/><Relationship Id="rId303" Type="http://schemas.openxmlformats.org/officeDocument/2006/relationships/customXml" Target="../ink/ink706.xml"/><Relationship Id="rId42" Type="http://schemas.openxmlformats.org/officeDocument/2006/relationships/customXml" Target="../ink/ink575.xml"/><Relationship Id="rId84" Type="http://schemas.openxmlformats.org/officeDocument/2006/relationships/image" Target="../media/image578.png"/><Relationship Id="rId138" Type="http://schemas.openxmlformats.org/officeDocument/2006/relationships/image" Target="../media/image605.png"/><Relationship Id="rId345" Type="http://schemas.openxmlformats.org/officeDocument/2006/relationships/customXml" Target="../ink/ink727.xml"/><Relationship Id="rId387" Type="http://schemas.openxmlformats.org/officeDocument/2006/relationships/image" Target="../media/image729.png"/><Relationship Id="rId191" Type="http://schemas.openxmlformats.org/officeDocument/2006/relationships/customXml" Target="../ink/ink650.xml"/><Relationship Id="rId205" Type="http://schemas.openxmlformats.org/officeDocument/2006/relationships/customXml" Target="../ink/ink657.xml"/><Relationship Id="rId247" Type="http://schemas.openxmlformats.org/officeDocument/2006/relationships/customXml" Target="../ink/ink678.xml"/><Relationship Id="rId107" Type="http://schemas.openxmlformats.org/officeDocument/2006/relationships/customXml" Target="../ink/ink608.xml"/><Relationship Id="rId289" Type="http://schemas.openxmlformats.org/officeDocument/2006/relationships/customXml" Target="../ink/ink699.xml"/><Relationship Id="rId11" Type="http://schemas.openxmlformats.org/officeDocument/2006/relationships/image" Target="../media/image547.png"/><Relationship Id="rId53" Type="http://schemas.openxmlformats.org/officeDocument/2006/relationships/customXml" Target="../ink/ink581.xml"/><Relationship Id="rId149" Type="http://schemas.openxmlformats.org/officeDocument/2006/relationships/customXml" Target="../ink/ink629.xml"/><Relationship Id="rId314" Type="http://schemas.openxmlformats.org/officeDocument/2006/relationships/image" Target="../media/image693.png"/><Relationship Id="rId356" Type="http://schemas.openxmlformats.org/officeDocument/2006/relationships/image" Target="../media/image714.png"/><Relationship Id="rId398" Type="http://schemas.openxmlformats.org/officeDocument/2006/relationships/customXml" Target="../ink/ink754.xml"/><Relationship Id="rId95" Type="http://schemas.openxmlformats.org/officeDocument/2006/relationships/customXml" Target="../ink/ink602.xml"/><Relationship Id="rId160" Type="http://schemas.openxmlformats.org/officeDocument/2006/relationships/image" Target="../media/image616.png"/><Relationship Id="rId216" Type="http://schemas.openxmlformats.org/officeDocument/2006/relationships/image" Target="../media/image644.png"/><Relationship Id="rId258" Type="http://schemas.openxmlformats.org/officeDocument/2006/relationships/image" Target="../media/image665.png"/><Relationship Id="rId22" Type="http://schemas.openxmlformats.org/officeDocument/2006/relationships/image" Target="../media/image549.png"/><Relationship Id="rId64" Type="http://schemas.openxmlformats.org/officeDocument/2006/relationships/image" Target="../media/image568.png"/><Relationship Id="rId118" Type="http://schemas.openxmlformats.org/officeDocument/2006/relationships/image" Target="../media/image595.png"/><Relationship Id="rId325" Type="http://schemas.openxmlformats.org/officeDocument/2006/relationships/customXml" Target="../ink/ink717.xml"/><Relationship Id="rId367" Type="http://schemas.openxmlformats.org/officeDocument/2006/relationships/customXml" Target="../ink/ink738.xml"/><Relationship Id="rId171" Type="http://schemas.openxmlformats.org/officeDocument/2006/relationships/customXml" Target="../ink/ink640.xml"/><Relationship Id="rId227" Type="http://schemas.openxmlformats.org/officeDocument/2006/relationships/customXml" Target="../ink/ink668.xml"/><Relationship Id="rId269" Type="http://schemas.openxmlformats.org/officeDocument/2006/relationships/customXml" Target="../ink/ink689.xml"/><Relationship Id="rId33" Type="http://schemas.openxmlformats.org/officeDocument/2006/relationships/customXml" Target="../ink/ink570.xml"/><Relationship Id="rId129" Type="http://schemas.openxmlformats.org/officeDocument/2006/relationships/customXml" Target="../ink/ink619.xml"/><Relationship Id="rId280" Type="http://schemas.openxmlformats.org/officeDocument/2006/relationships/image" Target="../media/image676.png"/><Relationship Id="rId336" Type="http://schemas.openxmlformats.org/officeDocument/2006/relationships/image" Target="../media/image704.png"/><Relationship Id="rId75" Type="http://schemas.openxmlformats.org/officeDocument/2006/relationships/customXml" Target="../ink/ink592.xml"/><Relationship Id="rId140" Type="http://schemas.openxmlformats.org/officeDocument/2006/relationships/image" Target="../media/image606.png"/><Relationship Id="rId182" Type="http://schemas.openxmlformats.org/officeDocument/2006/relationships/image" Target="../media/image627.png"/><Relationship Id="rId378" Type="http://schemas.openxmlformats.org/officeDocument/2006/relationships/customXml" Target="../ink/ink744.xml"/><Relationship Id="rId403" Type="http://schemas.openxmlformats.org/officeDocument/2006/relationships/image" Target="../media/image737.png"/><Relationship Id="rId6" Type="http://schemas.openxmlformats.org/officeDocument/2006/relationships/image" Target="../media/image545.png"/><Relationship Id="rId238" Type="http://schemas.openxmlformats.org/officeDocument/2006/relationships/image" Target="../media/image655.png"/><Relationship Id="rId291" Type="http://schemas.openxmlformats.org/officeDocument/2006/relationships/customXml" Target="../ink/ink700.xml"/><Relationship Id="rId305" Type="http://schemas.openxmlformats.org/officeDocument/2006/relationships/customXml" Target="../ink/ink707.xml"/><Relationship Id="rId347" Type="http://schemas.openxmlformats.org/officeDocument/2006/relationships/customXml" Target="../ink/ink728.xml"/><Relationship Id="rId44" Type="http://schemas.openxmlformats.org/officeDocument/2006/relationships/image" Target="../media/image558.png"/><Relationship Id="rId86" Type="http://schemas.openxmlformats.org/officeDocument/2006/relationships/image" Target="../media/image579.png"/><Relationship Id="rId151" Type="http://schemas.openxmlformats.org/officeDocument/2006/relationships/customXml" Target="../ink/ink630.xml"/><Relationship Id="rId389" Type="http://schemas.openxmlformats.org/officeDocument/2006/relationships/image" Target="../media/image730.png"/><Relationship Id="rId193" Type="http://schemas.openxmlformats.org/officeDocument/2006/relationships/customXml" Target="../ink/ink651.xml"/><Relationship Id="rId207" Type="http://schemas.openxmlformats.org/officeDocument/2006/relationships/customXml" Target="../ink/ink658.xml"/><Relationship Id="rId249" Type="http://schemas.openxmlformats.org/officeDocument/2006/relationships/customXml" Target="../ink/ink679.xml"/><Relationship Id="rId13" Type="http://schemas.openxmlformats.org/officeDocument/2006/relationships/customXml" Target="../ink/ink557.xml"/><Relationship Id="rId109" Type="http://schemas.openxmlformats.org/officeDocument/2006/relationships/customXml" Target="../ink/ink609.xml"/><Relationship Id="rId260" Type="http://schemas.openxmlformats.org/officeDocument/2006/relationships/image" Target="../media/image666.png"/><Relationship Id="rId316" Type="http://schemas.openxmlformats.org/officeDocument/2006/relationships/image" Target="../media/image694.png"/><Relationship Id="rId55" Type="http://schemas.openxmlformats.org/officeDocument/2006/relationships/customXml" Target="../ink/ink582.xml"/><Relationship Id="rId97" Type="http://schemas.openxmlformats.org/officeDocument/2006/relationships/customXml" Target="../ink/ink603.xml"/><Relationship Id="rId120" Type="http://schemas.openxmlformats.org/officeDocument/2006/relationships/image" Target="../media/image596.png"/><Relationship Id="rId358" Type="http://schemas.openxmlformats.org/officeDocument/2006/relationships/image" Target="../media/image715.png"/><Relationship Id="rId162" Type="http://schemas.openxmlformats.org/officeDocument/2006/relationships/image" Target="../media/image617.png"/><Relationship Id="rId218" Type="http://schemas.openxmlformats.org/officeDocument/2006/relationships/image" Target="../media/image645.png"/><Relationship Id="rId271" Type="http://schemas.openxmlformats.org/officeDocument/2006/relationships/customXml" Target="../ink/ink690.xml"/><Relationship Id="rId24" Type="http://schemas.openxmlformats.org/officeDocument/2006/relationships/image" Target="../media/image550.png"/><Relationship Id="rId66" Type="http://schemas.openxmlformats.org/officeDocument/2006/relationships/image" Target="../media/image569.png"/><Relationship Id="rId131" Type="http://schemas.openxmlformats.org/officeDocument/2006/relationships/customXml" Target="../ink/ink620.xml"/><Relationship Id="rId327" Type="http://schemas.openxmlformats.org/officeDocument/2006/relationships/customXml" Target="../ink/ink718.xml"/><Relationship Id="rId369" Type="http://schemas.openxmlformats.org/officeDocument/2006/relationships/customXml" Target="../ink/ink739.xml"/><Relationship Id="rId173" Type="http://schemas.openxmlformats.org/officeDocument/2006/relationships/customXml" Target="../ink/ink641.xml"/><Relationship Id="rId229" Type="http://schemas.openxmlformats.org/officeDocument/2006/relationships/customXml" Target="../ink/ink669.xml"/><Relationship Id="rId380" Type="http://schemas.openxmlformats.org/officeDocument/2006/relationships/customXml" Target="../ink/ink745.xml"/><Relationship Id="rId240" Type="http://schemas.openxmlformats.org/officeDocument/2006/relationships/image" Target="../media/image656.png"/><Relationship Id="rId35" Type="http://schemas.openxmlformats.org/officeDocument/2006/relationships/customXml" Target="../ink/ink571.xml"/><Relationship Id="rId77" Type="http://schemas.openxmlformats.org/officeDocument/2006/relationships/customXml" Target="../ink/ink593.xml"/><Relationship Id="rId100" Type="http://schemas.openxmlformats.org/officeDocument/2006/relationships/image" Target="../media/image586.png"/><Relationship Id="rId282" Type="http://schemas.openxmlformats.org/officeDocument/2006/relationships/image" Target="../media/image677.png"/><Relationship Id="rId338" Type="http://schemas.openxmlformats.org/officeDocument/2006/relationships/image" Target="../media/image705.png"/><Relationship Id="rId8" Type="http://schemas.openxmlformats.org/officeDocument/2006/relationships/customXml" Target="../ink/ink554.xml"/><Relationship Id="rId142" Type="http://schemas.openxmlformats.org/officeDocument/2006/relationships/image" Target="../media/image607.png"/><Relationship Id="rId184" Type="http://schemas.openxmlformats.org/officeDocument/2006/relationships/image" Target="../media/image628.png"/><Relationship Id="rId391" Type="http://schemas.openxmlformats.org/officeDocument/2006/relationships/image" Target="../media/image731.png"/><Relationship Id="rId251" Type="http://schemas.openxmlformats.org/officeDocument/2006/relationships/customXml" Target="../ink/ink680.xml"/><Relationship Id="rId46" Type="http://schemas.openxmlformats.org/officeDocument/2006/relationships/image" Target="../media/image559.png"/><Relationship Id="rId293" Type="http://schemas.openxmlformats.org/officeDocument/2006/relationships/customXml" Target="../ink/ink701.xml"/><Relationship Id="rId307" Type="http://schemas.openxmlformats.org/officeDocument/2006/relationships/customXml" Target="../ink/ink708.xml"/><Relationship Id="rId349" Type="http://schemas.openxmlformats.org/officeDocument/2006/relationships/customXml" Target="../ink/ink729.xml"/><Relationship Id="rId88" Type="http://schemas.openxmlformats.org/officeDocument/2006/relationships/image" Target="../media/image580.png"/><Relationship Id="rId111" Type="http://schemas.openxmlformats.org/officeDocument/2006/relationships/customXml" Target="../ink/ink610.xml"/><Relationship Id="rId153" Type="http://schemas.openxmlformats.org/officeDocument/2006/relationships/customXml" Target="../ink/ink631.xml"/><Relationship Id="rId195" Type="http://schemas.openxmlformats.org/officeDocument/2006/relationships/customXml" Target="../ink/ink652.xml"/><Relationship Id="rId209" Type="http://schemas.openxmlformats.org/officeDocument/2006/relationships/customXml" Target="../ink/ink659.xml"/><Relationship Id="rId360" Type="http://schemas.openxmlformats.org/officeDocument/2006/relationships/image" Target="../media/image716.png"/><Relationship Id="rId220" Type="http://schemas.openxmlformats.org/officeDocument/2006/relationships/image" Target="../media/image646.png"/><Relationship Id="rId15" Type="http://schemas.openxmlformats.org/officeDocument/2006/relationships/customXml" Target="../ink/ink559.xml"/><Relationship Id="rId57" Type="http://schemas.openxmlformats.org/officeDocument/2006/relationships/customXml" Target="../ink/ink583.xml"/><Relationship Id="rId262" Type="http://schemas.openxmlformats.org/officeDocument/2006/relationships/image" Target="../media/image667.png"/><Relationship Id="rId318" Type="http://schemas.openxmlformats.org/officeDocument/2006/relationships/image" Target="../media/image695.png"/><Relationship Id="rId99" Type="http://schemas.openxmlformats.org/officeDocument/2006/relationships/customXml" Target="../ink/ink604.xml"/><Relationship Id="rId122" Type="http://schemas.openxmlformats.org/officeDocument/2006/relationships/image" Target="../media/image597.png"/><Relationship Id="rId164" Type="http://schemas.openxmlformats.org/officeDocument/2006/relationships/image" Target="../media/image618.png"/><Relationship Id="rId371" Type="http://schemas.openxmlformats.org/officeDocument/2006/relationships/image" Target="../media/image721.png"/><Relationship Id="rId26" Type="http://schemas.openxmlformats.org/officeDocument/2006/relationships/image" Target="../media/image551.png"/><Relationship Id="rId231" Type="http://schemas.openxmlformats.org/officeDocument/2006/relationships/customXml" Target="../ink/ink670.xml"/><Relationship Id="rId273" Type="http://schemas.openxmlformats.org/officeDocument/2006/relationships/customXml" Target="../ink/ink691.xml"/><Relationship Id="rId329" Type="http://schemas.openxmlformats.org/officeDocument/2006/relationships/customXml" Target="../ink/ink719.xml"/><Relationship Id="rId68" Type="http://schemas.openxmlformats.org/officeDocument/2006/relationships/image" Target="../media/image570.png"/><Relationship Id="rId133" Type="http://schemas.openxmlformats.org/officeDocument/2006/relationships/customXml" Target="../ink/ink621.xml"/><Relationship Id="rId175" Type="http://schemas.openxmlformats.org/officeDocument/2006/relationships/customXml" Target="../ink/ink642.xml"/><Relationship Id="rId340" Type="http://schemas.openxmlformats.org/officeDocument/2006/relationships/image" Target="../media/image706.png"/><Relationship Id="rId200" Type="http://schemas.openxmlformats.org/officeDocument/2006/relationships/image" Target="../media/image636.png"/><Relationship Id="rId382" Type="http://schemas.openxmlformats.org/officeDocument/2006/relationships/customXml" Target="../ink/ink746.xml"/><Relationship Id="rId242" Type="http://schemas.openxmlformats.org/officeDocument/2006/relationships/image" Target="../media/image657.png"/><Relationship Id="rId284" Type="http://schemas.openxmlformats.org/officeDocument/2006/relationships/image" Target="../media/image678.png"/><Relationship Id="rId37" Type="http://schemas.openxmlformats.org/officeDocument/2006/relationships/image" Target="../media/image555.png"/><Relationship Id="rId79" Type="http://schemas.openxmlformats.org/officeDocument/2006/relationships/customXml" Target="../ink/ink594.xml"/><Relationship Id="rId102" Type="http://schemas.openxmlformats.org/officeDocument/2006/relationships/image" Target="../media/image587.png"/><Relationship Id="rId144" Type="http://schemas.openxmlformats.org/officeDocument/2006/relationships/image" Target="../media/image60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93.png"/><Relationship Id="rId299" Type="http://schemas.openxmlformats.org/officeDocument/2006/relationships/customXml" Target="../ink/ink907.xml"/><Relationship Id="rId21" Type="http://schemas.openxmlformats.org/officeDocument/2006/relationships/customXml" Target="../ink/ink766.xml"/><Relationship Id="rId63" Type="http://schemas.openxmlformats.org/officeDocument/2006/relationships/customXml" Target="../ink/ink787.xml"/><Relationship Id="rId159" Type="http://schemas.openxmlformats.org/officeDocument/2006/relationships/image" Target="../media/image814.png"/><Relationship Id="rId324" Type="http://schemas.openxmlformats.org/officeDocument/2006/relationships/image" Target="../media/image895.png"/><Relationship Id="rId170" Type="http://schemas.openxmlformats.org/officeDocument/2006/relationships/customXml" Target="../ink/ink841.xml"/><Relationship Id="rId226" Type="http://schemas.openxmlformats.org/officeDocument/2006/relationships/customXml" Target="../ink/ink870.xml"/><Relationship Id="rId268" Type="http://schemas.openxmlformats.org/officeDocument/2006/relationships/customXml" Target="../ink/ink891.xml"/><Relationship Id="rId32" Type="http://schemas.openxmlformats.org/officeDocument/2006/relationships/image" Target="../media/image752.png"/><Relationship Id="rId74" Type="http://schemas.openxmlformats.org/officeDocument/2006/relationships/image" Target="../media/image772.png"/><Relationship Id="rId128" Type="http://schemas.openxmlformats.org/officeDocument/2006/relationships/customXml" Target="../ink/ink820.xml"/><Relationship Id="rId335" Type="http://schemas.openxmlformats.org/officeDocument/2006/relationships/customXml" Target="../ink/ink925.xml"/><Relationship Id="rId5" Type="http://schemas.openxmlformats.org/officeDocument/2006/relationships/customXml" Target="../ink/ink758.xml"/><Relationship Id="rId181" Type="http://schemas.openxmlformats.org/officeDocument/2006/relationships/customXml" Target="../ink/ink847.xml"/><Relationship Id="rId237" Type="http://schemas.openxmlformats.org/officeDocument/2006/relationships/image" Target="../media/image852.png"/><Relationship Id="rId279" Type="http://schemas.openxmlformats.org/officeDocument/2006/relationships/image" Target="../media/image873.png"/><Relationship Id="rId43" Type="http://schemas.openxmlformats.org/officeDocument/2006/relationships/customXml" Target="../ink/ink777.xml"/><Relationship Id="rId139" Type="http://schemas.openxmlformats.org/officeDocument/2006/relationships/image" Target="../media/image804.png"/><Relationship Id="rId290" Type="http://schemas.openxmlformats.org/officeDocument/2006/relationships/image" Target="../media/image878.png"/><Relationship Id="rId304" Type="http://schemas.openxmlformats.org/officeDocument/2006/relationships/image" Target="../media/image885.png"/><Relationship Id="rId346" Type="http://schemas.openxmlformats.org/officeDocument/2006/relationships/image" Target="../media/image906.png"/><Relationship Id="rId85" Type="http://schemas.openxmlformats.org/officeDocument/2006/relationships/image" Target="../media/image777.png"/><Relationship Id="rId150" Type="http://schemas.openxmlformats.org/officeDocument/2006/relationships/customXml" Target="../ink/ink831.xml"/><Relationship Id="rId192" Type="http://schemas.openxmlformats.org/officeDocument/2006/relationships/image" Target="../media/image830.png"/><Relationship Id="rId206" Type="http://schemas.openxmlformats.org/officeDocument/2006/relationships/image" Target="../media/image837.png"/><Relationship Id="rId248" Type="http://schemas.openxmlformats.org/officeDocument/2006/relationships/customXml" Target="../ink/ink881.xml"/><Relationship Id="rId12" Type="http://schemas.openxmlformats.org/officeDocument/2006/relationships/image" Target="../media/image742.png"/><Relationship Id="rId108" Type="http://schemas.openxmlformats.org/officeDocument/2006/relationships/customXml" Target="../ink/ink810.xml"/><Relationship Id="rId315" Type="http://schemas.openxmlformats.org/officeDocument/2006/relationships/customXml" Target="../ink/ink915.xml"/><Relationship Id="rId357" Type="http://schemas.openxmlformats.org/officeDocument/2006/relationships/customXml" Target="../ink/ink936.xml"/><Relationship Id="rId54" Type="http://schemas.openxmlformats.org/officeDocument/2006/relationships/image" Target="../media/image763.png"/><Relationship Id="rId96" Type="http://schemas.openxmlformats.org/officeDocument/2006/relationships/customXml" Target="../ink/ink804.xml"/><Relationship Id="rId161" Type="http://schemas.openxmlformats.org/officeDocument/2006/relationships/image" Target="../media/image815.png"/><Relationship Id="rId217" Type="http://schemas.openxmlformats.org/officeDocument/2006/relationships/customXml" Target="../ink/ink865.xml"/><Relationship Id="rId259" Type="http://schemas.openxmlformats.org/officeDocument/2006/relationships/image" Target="../media/image863.png"/><Relationship Id="rId23" Type="http://schemas.openxmlformats.org/officeDocument/2006/relationships/customXml" Target="../ink/ink767.xml"/><Relationship Id="rId119" Type="http://schemas.openxmlformats.org/officeDocument/2006/relationships/image" Target="../media/image794.png"/><Relationship Id="rId270" Type="http://schemas.openxmlformats.org/officeDocument/2006/relationships/customXml" Target="../ink/ink892.xml"/><Relationship Id="rId326" Type="http://schemas.openxmlformats.org/officeDocument/2006/relationships/image" Target="../media/image896.png"/><Relationship Id="rId65" Type="http://schemas.openxmlformats.org/officeDocument/2006/relationships/customXml" Target="../ink/ink788.xml"/><Relationship Id="rId130" Type="http://schemas.openxmlformats.org/officeDocument/2006/relationships/customXml" Target="../ink/ink821.xml"/><Relationship Id="rId172" Type="http://schemas.openxmlformats.org/officeDocument/2006/relationships/customXml" Target="../ink/ink842.xml"/><Relationship Id="rId228" Type="http://schemas.openxmlformats.org/officeDocument/2006/relationships/customXml" Target="../ink/ink871.xml"/><Relationship Id="rId281" Type="http://schemas.openxmlformats.org/officeDocument/2006/relationships/image" Target="../media/image874.png"/><Relationship Id="rId337" Type="http://schemas.openxmlformats.org/officeDocument/2006/relationships/customXml" Target="../ink/ink926.xml"/><Relationship Id="rId34" Type="http://schemas.openxmlformats.org/officeDocument/2006/relationships/image" Target="../media/image753.png"/><Relationship Id="rId76" Type="http://schemas.openxmlformats.org/officeDocument/2006/relationships/image" Target="../media/image773.png"/><Relationship Id="rId141" Type="http://schemas.openxmlformats.org/officeDocument/2006/relationships/image" Target="../media/image805.png"/><Relationship Id="rId7" Type="http://schemas.openxmlformats.org/officeDocument/2006/relationships/customXml" Target="../ink/ink759.xml"/><Relationship Id="rId183" Type="http://schemas.openxmlformats.org/officeDocument/2006/relationships/customXml" Target="../ink/ink848.xml"/><Relationship Id="rId239" Type="http://schemas.openxmlformats.org/officeDocument/2006/relationships/image" Target="../media/image853.png"/><Relationship Id="rId250" Type="http://schemas.openxmlformats.org/officeDocument/2006/relationships/customXml" Target="../ink/ink882.xml"/><Relationship Id="rId292" Type="http://schemas.openxmlformats.org/officeDocument/2006/relationships/image" Target="../media/image879.png"/><Relationship Id="rId306" Type="http://schemas.openxmlformats.org/officeDocument/2006/relationships/image" Target="../media/image886.png"/><Relationship Id="rId45" Type="http://schemas.openxmlformats.org/officeDocument/2006/relationships/customXml" Target="../ink/ink778.xml"/><Relationship Id="rId87" Type="http://schemas.openxmlformats.org/officeDocument/2006/relationships/image" Target="../media/image778.png"/><Relationship Id="rId110" Type="http://schemas.openxmlformats.org/officeDocument/2006/relationships/customXml" Target="../ink/ink811.xml"/><Relationship Id="rId348" Type="http://schemas.openxmlformats.org/officeDocument/2006/relationships/image" Target="../media/image907.png"/><Relationship Id="rId152" Type="http://schemas.openxmlformats.org/officeDocument/2006/relationships/customXml" Target="../ink/ink832.xml"/><Relationship Id="rId194" Type="http://schemas.openxmlformats.org/officeDocument/2006/relationships/image" Target="../media/image831.png"/><Relationship Id="rId208" Type="http://schemas.openxmlformats.org/officeDocument/2006/relationships/image" Target="../media/image838.png"/><Relationship Id="rId261" Type="http://schemas.openxmlformats.org/officeDocument/2006/relationships/image" Target="../media/image864.png"/><Relationship Id="rId14" Type="http://schemas.openxmlformats.org/officeDocument/2006/relationships/image" Target="../media/image743.png"/><Relationship Id="rId56" Type="http://schemas.openxmlformats.org/officeDocument/2006/relationships/image" Target="../media/image764.png"/><Relationship Id="rId317" Type="http://schemas.openxmlformats.org/officeDocument/2006/relationships/customXml" Target="../ink/ink916.xml"/><Relationship Id="rId98" Type="http://schemas.openxmlformats.org/officeDocument/2006/relationships/customXml" Target="../ink/ink805.xml"/><Relationship Id="rId121" Type="http://schemas.openxmlformats.org/officeDocument/2006/relationships/image" Target="../media/image795.png"/><Relationship Id="rId163" Type="http://schemas.openxmlformats.org/officeDocument/2006/relationships/image" Target="../media/image816.png"/><Relationship Id="rId219" Type="http://schemas.openxmlformats.org/officeDocument/2006/relationships/customXml" Target="../ink/ink866.xml"/><Relationship Id="rId230" Type="http://schemas.openxmlformats.org/officeDocument/2006/relationships/customXml" Target="../ink/ink872.xml"/><Relationship Id="rId25" Type="http://schemas.openxmlformats.org/officeDocument/2006/relationships/customXml" Target="../ink/ink768.xml"/><Relationship Id="rId46" Type="http://schemas.openxmlformats.org/officeDocument/2006/relationships/image" Target="../media/image759.png"/><Relationship Id="rId67" Type="http://schemas.openxmlformats.org/officeDocument/2006/relationships/customXml" Target="../ink/ink789.xml"/><Relationship Id="rId272" Type="http://schemas.openxmlformats.org/officeDocument/2006/relationships/customXml" Target="../ink/ink893.xml"/><Relationship Id="rId293" Type="http://schemas.openxmlformats.org/officeDocument/2006/relationships/customXml" Target="../ink/ink904.xml"/><Relationship Id="rId307" Type="http://schemas.openxmlformats.org/officeDocument/2006/relationships/customXml" Target="../ink/ink911.xml"/><Relationship Id="rId328" Type="http://schemas.openxmlformats.org/officeDocument/2006/relationships/image" Target="../media/image897.png"/><Relationship Id="rId349" Type="http://schemas.openxmlformats.org/officeDocument/2006/relationships/customXml" Target="../ink/ink932.xml"/><Relationship Id="rId88" Type="http://schemas.openxmlformats.org/officeDocument/2006/relationships/customXml" Target="../ink/ink800.xml"/><Relationship Id="rId111" Type="http://schemas.openxmlformats.org/officeDocument/2006/relationships/image" Target="../media/image790.png"/><Relationship Id="rId132" Type="http://schemas.openxmlformats.org/officeDocument/2006/relationships/customXml" Target="../ink/ink822.xml"/><Relationship Id="rId153" Type="http://schemas.openxmlformats.org/officeDocument/2006/relationships/image" Target="../media/image811.png"/><Relationship Id="rId174" Type="http://schemas.openxmlformats.org/officeDocument/2006/relationships/customXml" Target="../ink/ink843.xml"/><Relationship Id="rId195" Type="http://schemas.openxmlformats.org/officeDocument/2006/relationships/customXml" Target="../ink/ink854.xml"/><Relationship Id="rId209" Type="http://schemas.openxmlformats.org/officeDocument/2006/relationships/customXml" Target="../ink/ink861.xml"/><Relationship Id="rId220" Type="http://schemas.openxmlformats.org/officeDocument/2006/relationships/image" Target="../media/image844.png"/><Relationship Id="rId241" Type="http://schemas.openxmlformats.org/officeDocument/2006/relationships/image" Target="../media/image854.png"/><Relationship Id="rId15" Type="http://schemas.openxmlformats.org/officeDocument/2006/relationships/customXml" Target="../ink/ink763.xml"/><Relationship Id="rId36" Type="http://schemas.openxmlformats.org/officeDocument/2006/relationships/image" Target="../media/image754.png"/><Relationship Id="rId57" Type="http://schemas.openxmlformats.org/officeDocument/2006/relationships/customXml" Target="../ink/ink784.xml"/><Relationship Id="rId262" Type="http://schemas.openxmlformats.org/officeDocument/2006/relationships/customXml" Target="../ink/ink888.xml"/><Relationship Id="rId283" Type="http://schemas.openxmlformats.org/officeDocument/2006/relationships/image" Target="../media/image875.png"/><Relationship Id="rId318" Type="http://schemas.openxmlformats.org/officeDocument/2006/relationships/image" Target="../media/image892.png"/><Relationship Id="rId339" Type="http://schemas.openxmlformats.org/officeDocument/2006/relationships/customXml" Target="../ink/ink927.xml"/><Relationship Id="rId78" Type="http://schemas.openxmlformats.org/officeDocument/2006/relationships/image" Target="../media/image774.png"/><Relationship Id="rId99" Type="http://schemas.openxmlformats.org/officeDocument/2006/relationships/image" Target="../media/image784.png"/><Relationship Id="rId101" Type="http://schemas.openxmlformats.org/officeDocument/2006/relationships/image" Target="../media/image785.png"/><Relationship Id="rId122" Type="http://schemas.openxmlformats.org/officeDocument/2006/relationships/customXml" Target="../ink/ink817.xml"/><Relationship Id="rId143" Type="http://schemas.openxmlformats.org/officeDocument/2006/relationships/image" Target="../media/image806.png"/><Relationship Id="rId164" Type="http://schemas.openxmlformats.org/officeDocument/2006/relationships/customXml" Target="../ink/ink838.xml"/><Relationship Id="rId185" Type="http://schemas.openxmlformats.org/officeDocument/2006/relationships/customXml" Target="../ink/ink849.xml"/><Relationship Id="rId350" Type="http://schemas.openxmlformats.org/officeDocument/2006/relationships/image" Target="../media/image908.png"/><Relationship Id="rId9" Type="http://schemas.openxmlformats.org/officeDocument/2006/relationships/customXml" Target="../ink/ink760.xml"/><Relationship Id="rId210" Type="http://schemas.openxmlformats.org/officeDocument/2006/relationships/image" Target="../media/image839.png"/><Relationship Id="rId26" Type="http://schemas.openxmlformats.org/officeDocument/2006/relationships/image" Target="../media/image749.png"/><Relationship Id="rId231" Type="http://schemas.openxmlformats.org/officeDocument/2006/relationships/image" Target="../media/image849.png"/><Relationship Id="rId252" Type="http://schemas.openxmlformats.org/officeDocument/2006/relationships/customXml" Target="../ink/ink883.xml"/><Relationship Id="rId273" Type="http://schemas.openxmlformats.org/officeDocument/2006/relationships/image" Target="../media/image870.png"/><Relationship Id="rId294" Type="http://schemas.openxmlformats.org/officeDocument/2006/relationships/image" Target="../media/image880.png"/><Relationship Id="rId308" Type="http://schemas.openxmlformats.org/officeDocument/2006/relationships/image" Target="../media/image887.png"/><Relationship Id="rId329" Type="http://schemas.openxmlformats.org/officeDocument/2006/relationships/customXml" Target="../ink/ink922.xml"/><Relationship Id="rId47" Type="http://schemas.openxmlformats.org/officeDocument/2006/relationships/customXml" Target="../ink/ink779.xml"/><Relationship Id="rId68" Type="http://schemas.openxmlformats.org/officeDocument/2006/relationships/image" Target="../media/image770.png"/><Relationship Id="rId89" Type="http://schemas.openxmlformats.org/officeDocument/2006/relationships/image" Target="../media/image779.png"/><Relationship Id="rId112" Type="http://schemas.openxmlformats.org/officeDocument/2006/relationships/customXml" Target="../ink/ink812.xml"/><Relationship Id="rId133" Type="http://schemas.openxmlformats.org/officeDocument/2006/relationships/image" Target="../media/image801.png"/><Relationship Id="rId154" Type="http://schemas.openxmlformats.org/officeDocument/2006/relationships/customXml" Target="../ink/ink833.xml"/><Relationship Id="rId175" Type="http://schemas.openxmlformats.org/officeDocument/2006/relationships/image" Target="../media/image822.png"/><Relationship Id="rId340" Type="http://schemas.openxmlformats.org/officeDocument/2006/relationships/image" Target="../media/image903.png"/><Relationship Id="rId196" Type="http://schemas.openxmlformats.org/officeDocument/2006/relationships/image" Target="../media/image832.png"/><Relationship Id="rId200" Type="http://schemas.openxmlformats.org/officeDocument/2006/relationships/image" Target="../media/image834.png"/><Relationship Id="rId16" Type="http://schemas.openxmlformats.org/officeDocument/2006/relationships/image" Target="../media/image744.png"/><Relationship Id="rId221" Type="http://schemas.openxmlformats.org/officeDocument/2006/relationships/customXml" Target="../ink/ink867.xml"/><Relationship Id="rId242" Type="http://schemas.openxmlformats.org/officeDocument/2006/relationships/customXml" Target="../ink/ink878.xml"/><Relationship Id="rId263" Type="http://schemas.openxmlformats.org/officeDocument/2006/relationships/image" Target="../media/image865.png"/><Relationship Id="rId284" Type="http://schemas.openxmlformats.org/officeDocument/2006/relationships/customXml" Target="../ink/ink899.xml"/><Relationship Id="rId319" Type="http://schemas.openxmlformats.org/officeDocument/2006/relationships/customXml" Target="../ink/ink917.xml"/><Relationship Id="rId37" Type="http://schemas.openxmlformats.org/officeDocument/2006/relationships/customXml" Target="../ink/ink774.xml"/><Relationship Id="rId58" Type="http://schemas.openxmlformats.org/officeDocument/2006/relationships/image" Target="../media/image765.png"/><Relationship Id="rId79" Type="http://schemas.openxmlformats.org/officeDocument/2006/relationships/customXml" Target="../ink/ink795.xml"/><Relationship Id="rId102" Type="http://schemas.openxmlformats.org/officeDocument/2006/relationships/customXml" Target="../ink/ink807.xml"/><Relationship Id="rId123" Type="http://schemas.openxmlformats.org/officeDocument/2006/relationships/image" Target="../media/image796.png"/><Relationship Id="rId144" Type="http://schemas.openxmlformats.org/officeDocument/2006/relationships/customXml" Target="../ink/ink828.xml"/><Relationship Id="rId330" Type="http://schemas.openxmlformats.org/officeDocument/2006/relationships/image" Target="../media/image898.png"/><Relationship Id="rId90" Type="http://schemas.openxmlformats.org/officeDocument/2006/relationships/customXml" Target="../ink/ink801.xml"/><Relationship Id="rId165" Type="http://schemas.openxmlformats.org/officeDocument/2006/relationships/image" Target="../media/image817.png"/><Relationship Id="rId186" Type="http://schemas.openxmlformats.org/officeDocument/2006/relationships/image" Target="../media/image827.png"/><Relationship Id="rId351" Type="http://schemas.openxmlformats.org/officeDocument/2006/relationships/customXml" Target="../ink/ink933.xml"/><Relationship Id="rId211" Type="http://schemas.openxmlformats.org/officeDocument/2006/relationships/customXml" Target="../ink/ink862.xml"/><Relationship Id="rId232" Type="http://schemas.openxmlformats.org/officeDocument/2006/relationships/customXml" Target="../ink/ink873.xml"/><Relationship Id="rId253" Type="http://schemas.openxmlformats.org/officeDocument/2006/relationships/image" Target="../media/image860.png"/><Relationship Id="rId274" Type="http://schemas.openxmlformats.org/officeDocument/2006/relationships/customXml" Target="../ink/ink894.xml"/><Relationship Id="rId295" Type="http://schemas.openxmlformats.org/officeDocument/2006/relationships/customXml" Target="../ink/ink905.xml"/><Relationship Id="rId309" Type="http://schemas.openxmlformats.org/officeDocument/2006/relationships/customXml" Target="../ink/ink912.xml"/><Relationship Id="rId27" Type="http://schemas.openxmlformats.org/officeDocument/2006/relationships/customXml" Target="../ink/ink769.xml"/><Relationship Id="rId48" Type="http://schemas.openxmlformats.org/officeDocument/2006/relationships/image" Target="../media/image760.png"/><Relationship Id="rId69" Type="http://schemas.openxmlformats.org/officeDocument/2006/relationships/customXml" Target="../ink/ink790.xml"/><Relationship Id="rId113" Type="http://schemas.openxmlformats.org/officeDocument/2006/relationships/image" Target="../media/image791.png"/><Relationship Id="rId134" Type="http://schemas.openxmlformats.org/officeDocument/2006/relationships/customXml" Target="../ink/ink823.xml"/><Relationship Id="rId320" Type="http://schemas.openxmlformats.org/officeDocument/2006/relationships/image" Target="../media/image893.png"/><Relationship Id="rId80" Type="http://schemas.openxmlformats.org/officeDocument/2006/relationships/image" Target="../media/image775.png"/><Relationship Id="rId155" Type="http://schemas.openxmlformats.org/officeDocument/2006/relationships/image" Target="../media/image812.png"/><Relationship Id="rId176" Type="http://schemas.openxmlformats.org/officeDocument/2006/relationships/customXml" Target="../ink/ink844.xml"/><Relationship Id="rId197" Type="http://schemas.openxmlformats.org/officeDocument/2006/relationships/customXml" Target="../ink/ink855.xml"/><Relationship Id="rId341" Type="http://schemas.openxmlformats.org/officeDocument/2006/relationships/customXml" Target="../ink/ink928.xml"/><Relationship Id="rId201" Type="http://schemas.openxmlformats.org/officeDocument/2006/relationships/customXml" Target="../ink/ink857.xml"/><Relationship Id="rId222" Type="http://schemas.openxmlformats.org/officeDocument/2006/relationships/image" Target="../media/image845.png"/><Relationship Id="rId243" Type="http://schemas.openxmlformats.org/officeDocument/2006/relationships/image" Target="../media/image855.png"/><Relationship Id="rId264" Type="http://schemas.openxmlformats.org/officeDocument/2006/relationships/customXml" Target="../ink/ink889.xml"/><Relationship Id="rId285" Type="http://schemas.openxmlformats.org/officeDocument/2006/relationships/image" Target="../media/image876.png"/><Relationship Id="rId17" Type="http://schemas.openxmlformats.org/officeDocument/2006/relationships/customXml" Target="../ink/ink764.xml"/><Relationship Id="rId38" Type="http://schemas.openxmlformats.org/officeDocument/2006/relationships/image" Target="../media/image755.png"/><Relationship Id="rId59" Type="http://schemas.openxmlformats.org/officeDocument/2006/relationships/customXml" Target="../ink/ink785.xml"/><Relationship Id="rId103" Type="http://schemas.openxmlformats.org/officeDocument/2006/relationships/image" Target="../media/image786.png"/><Relationship Id="rId124" Type="http://schemas.openxmlformats.org/officeDocument/2006/relationships/customXml" Target="../ink/ink818.xml"/><Relationship Id="rId310" Type="http://schemas.openxmlformats.org/officeDocument/2006/relationships/image" Target="../media/image888.png"/><Relationship Id="rId70" Type="http://schemas.openxmlformats.org/officeDocument/2006/relationships/image" Target="../media/image771.png"/><Relationship Id="rId91" Type="http://schemas.openxmlformats.org/officeDocument/2006/relationships/image" Target="../media/image780.png"/><Relationship Id="rId145" Type="http://schemas.openxmlformats.org/officeDocument/2006/relationships/image" Target="../media/image807.png"/><Relationship Id="rId166" Type="http://schemas.openxmlformats.org/officeDocument/2006/relationships/customXml" Target="../ink/ink839.xml"/><Relationship Id="rId187" Type="http://schemas.openxmlformats.org/officeDocument/2006/relationships/customXml" Target="../ink/ink850.xml"/><Relationship Id="rId331" Type="http://schemas.openxmlformats.org/officeDocument/2006/relationships/customXml" Target="../ink/ink923.xml"/><Relationship Id="rId352" Type="http://schemas.openxmlformats.org/officeDocument/2006/relationships/image" Target="../media/image909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40.png"/><Relationship Id="rId233" Type="http://schemas.openxmlformats.org/officeDocument/2006/relationships/image" Target="../media/image850.png"/><Relationship Id="rId254" Type="http://schemas.openxmlformats.org/officeDocument/2006/relationships/customXml" Target="../ink/ink884.xml"/><Relationship Id="rId28" Type="http://schemas.openxmlformats.org/officeDocument/2006/relationships/image" Target="../media/image750.png"/><Relationship Id="rId49" Type="http://schemas.openxmlformats.org/officeDocument/2006/relationships/customXml" Target="../ink/ink780.xml"/><Relationship Id="rId114" Type="http://schemas.openxmlformats.org/officeDocument/2006/relationships/customXml" Target="../ink/ink813.xml"/><Relationship Id="rId275" Type="http://schemas.openxmlformats.org/officeDocument/2006/relationships/image" Target="../media/image871.png"/><Relationship Id="rId296" Type="http://schemas.openxmlformats.org/officeDocument/2006/relationships/image" Target="../media/image881.png"/><Relationship Id="rId300" Type="http://schemas.openxmlformats.org/officeDocument/2006/relationships/image" Target="../media/image883.png"/><Relationship Id="rId60" Type="http://schemas.openxmlformats.org/officeDocument/2006/relationships/image" Target="../media/image766.png"/><Relationship Id="rId81" Type="http://schemas.openxmlformats.org/officeDocument/2006/relationships/customXml" Target="../ink/ink796.xml"/><Relationship Id="rId135" Type="http://schemas.openxmlformats.org/officeDocument/2006/relationships/image" Target="../media/image802.png"/><Relationship Id="rId156" Type="http://schemas.openxmlformats.org/officeDocument/2006/relationships/customXml" Target="../ink/ink834.xml"/><Relationship Id="rId177" Type="http://schemas.openxmlformats.org/officeDocument/2006/relationships/image" Target="../media/image823.png"/><Relationship Id="rId198" Type="http://schemas.openxmlformats.org/officeDocument/2006/relationships/image" Target="../media/image833.png"/><Relationship Id="rId321" Type="http://schemas.openxmlformats.org/officeDocument/2006/relationships/customXml" Target="../ink/ink918.xml"/><Relationship Id="rId342" Type="http://schemas.openxmlformats.org/officeDocument/2006/relationships/image" Target="../media/image904.png"/><Relationship Id="rId202" Type="http://schemas.openxmlformats.org/officeDocument/2006/relationships/image" Target="../media/image835.png"/><Relationship Id="rId223" Type="http://schemas.openxmlformats.org/officeDocument/2006/relationships/customXml" Target="../ink/ink868.xml"/><Relationship Id="rId244" Type="http://schemas.openxmlformats.org/officeDocument/2006/relationships/customXml" Target="../ink/ink879.xml"/><Relationship Id="rId18" Type="http://schemas.openxmlformats.org/officeDocument/2006/relationships/image" Target="../media/image745.png"/><Relationship Id="rId39" Type="http://schemas.openxmlformats.org/officeDocument/2006/relationships/customXml" Target="../ink/ink775.xml"/><Relationship Id="rId265" Type="http://schemas.openxmlformats.org/officeDocument/2006/relationships/image" Target="../media/image866.png"/><Relationship Id="rId286" Type="http://schemas.openxmlformats.org/officeDocument/2006/relationships/customXml" Target="../ink/ink900.xml"/><Relationship Id="rId50" Type="http://schemas.openxmlformats.org/officeDocument/2006/relationships/image" Target="../media/image761.png"/><Relationship Id="rId104" Type="http://schemas.openxmlformats.org/officeDocument/2006/relationships/customXml" Target="../ink/ink808.xml"/><Relationship Id="rId125" Type="http://schemas.openxmlformats.org/officeDocument/2006/relationships/image" Target="../media/image797.png"/><Relationship Id="rId146" Type="http://schemas.openxmlformats.org/officeDocument/2006/relationships/customXml" Target="../ink/ink829.xml"/><Relationship Id="rId167" Type="http://schemas.openxmlformats.org/officeDocument/2006/relationships/image" Target="../media/image818.png"/><Relationship Id="rId188" Type="http://schemas.openxmlformats.org/officeDocument/2006/relationships/image" Target="../media/image828.png"/><Relationship Id="rId311" Type="http://schemas.openxmlformats.org/officeDocument/2006/relationships/customXml" Target="../ink/ink913.xml"/><Relationship Id="rId332" Type="http://schemas.openxmlformats.org/officeDocument/2006/relationships/image" Target="../media/image899.png"/><Relationship Id="rId353" Type="http://schemas.openxmlformats.org/officeDocument/2006/relationships/customXml" Target="../ink/ink934.xml"/><Relationship Id="rId71" Type="http://schemas.openxmlformats.org/officeDocument/2006/relationships/customXml" Target="../ink/ink791.xml"/><Relationship Id="rId92" Type="http://schemas.openxmlformats.org/officeDocument/2006/relationships/customXml" Target="../ink/ink802.xml"/><Relationship Id="rId213" Type="http://schemas.openxmlformats.org/officeDocument/2006/relationships/customXml" Target="../ink/ink863.xml"/><Relationship Id="rId234" Type="http://schemas.openxmlformats.org/officeDocument/2006/relationships/customXml" Target="../ink/ink874.xml"/><Relationship Id="rId2" Type="http://schemas.openxmlformats.org/officeDocument/2006/relationships/notesSlide" Target="../notesSlides/notesSlide17.xml"/><Relationship Id="rId29" Type="http://schemas.openxmlformats.org/officeDocument/2006/relationships/customXml" Target="../ink/ink770.xml"/><Relationship Id="rId255" Type="http://schemas.openxmlformats.org/officeDocument/2006/relationships/image" Target="../media/image861.png"/><Relationship Id="rId276" Type="http://schemas.openxmlformats.org/officeDocument/2006/relationships/customXml" Target="../ink/ink895.xml"/><Relationship Id="rId297" Type="http://schemas.openxmlformats.org/officeDocument/2006/relationships/customXml" Target="../ink/ink906.xml"/><Relationship Id="rId40" Type="http://schemas.openxmlformats.org/officeDocument/2006/relationships/image" Target="../media/image756.png"/><Relationship Id="rId115" Type="http://schemas.openxmlformats.org/officeDocument/2006/relationships/image" Target="../media/image792.png"/><Relationship Id="rId136" Type="http://schemas.openxmlformats.org/officeDocument/2006/relationships/customXml" Target="../ink/ink824.xml"/><Relationship Id="rId157" Type="http://schemas.openxmlformats.org/officeDocument/2006/relationships/image" Target="../media/image813.png"/><Relationship Id="rId178" Type="http://schemas.openxmlformats.org/officeDocument/2006/relationships/customXml" Target="../ink/ink845.xml"/><Relationship Id="rId301" Type="http://schemas.openxmlformats.org/officeDocument/2006/relationships/customXml" Target="../ink/ink908.xml"/><Relationship Id="rId322" Type="http://schemas.openxmlformats.org/officeDocument/2006/relationships/image" Target="../media/image894.png"/><Relationship Id="rId343" Type="http://schemas.openxmlformats.org/officeDocument/2006/relationships/customXml" Target="../ink/ink929.xml"/><Relationship Id="rId61" Type="http://schemas.openxmlformats.org/officeDocument/2006/relationships/customXml" Target="../ink/ink786.xml"/><Relationship Id="rId82" Type="http://schemas.openxmlformats.org/officeDocument/2006/relationships/image" Target="../media/image776.png"/><Relationship Id="rId199" Type="http://schemas.openxmlformats.org/officeDocument/2006/relationships/customXml" Target="../ink/ink856.xml"/><Relationship Id="rId203" Type="http://schemas.openxmlformats.org/officeDocument/2006/relationships/customXml" Target="../ink/ink858.xml"/><Relationship Id="rId19" Type="http://schemas.openxmlformats.org/officeDocument/2006/relationships/customXml" Target="../ink/ink765.xml"/><Relationship Id="rId224" Type="http://schemas.openxmlformats.org/officeDocument/2006/relationships/image" Target="../media/image846.png"/><Relationship Id="rId245" Type="http://schemas.openxmlformats.org/officeDocument/2006/relationships/image" Target="../media/image856.png"/><Relationship Id="rId266" Type="http://schemas.openxmlformats.org/officeDocument/2006/relationships/customXml" Target="../ink/ink890.xml"/><Relationship Id="rId287" Type="http://schemas.openxmlformats.org/officeDocument/2006/relationships/customXml" Target="../ink/ink901.xml"/><Relationship Id="rId30" Type="http://schemas.openxmlformats.org/officeDocument/2006/relationships/image" Target="../media/image751.png"/><Relationship Id="rId105" Type="http://schemas.openxmlformats.org/officeDocument/2006/relationships/image" Target="../media/image787.png"/><Relationship Id="rId126" Type="http://schemas.openxmlformats.org/officeDocument/2006/relationships/customXml" Target="../ink/ink819.xml"/><Relationship Id="rId147" Type="http://schemas.openxmlformats.org/officeDocument/2006/relationships/image" Target="../media/image808.png"/><Relationship Id="rId168" Type="http://schemas.openxmlformats.org/officeDocument/2006/relationships/customXml" Target="../ink/ink840.xml"/><Relationship Id="rId312" Type="http://schemas.openxmlformats.org/officeDocument/2006/relationships/image" Target="../media/image889.png"/><Relationship Id="rId333" Type="http://schemas.openxmlformats.org/officeDocument/2006/relationships/customXml" Target="../ink/ink924.xml"/><Relationship Id="rId354" Type="http://schemas.openxmlformats.org/officeDocument/2006/relationships/image" Target="../media/image910.png"/><Relationship Id="rId51" Type="http://schemas.openxmlformats.org/officeDocument/2006/relationships/customXml" Target="../ink/ink781.xml"/><Relationship Id="rId72" Type="http://schemas.openxmlformats.org/officeDocument/2006/relationships/image" Target="../media/image516.png"/><Relationship Id="rId93" Type="http://schemas.openxmlformats.org/officeDocument/2006/relationships/image" Target="../media/image781.png"/><Relationship Id="rId189" Type="http://schemas.openxmlformats.org/officeDocument/2006/relationships/customXml" Target="../ink/ink851.xml"/><Relationship Id="rId3" Type="http://schemas.openxmlformats.org/officeDocument/2006/relationships/customXml" Target="../ink/ink757.xml"/><Relationship Id="rId214" Type="http://schemas.openxmlformats.org/officeDocument/2006/relationships/image" Target="../media/image841.png"/><Relationship Id="rId235" Type="http://schemas.openxmlformats.org/officeDocument/2006/relationships/image" Target="../media/image851.png"/><Relationship Id="rId256" Type="http://schemas.openxmlformats.org/officeDocument/2006/relationships/customXml" Target="../ink/ink885.xml"/><Relationship Id="rId277" Type="http://schemas.openxmlformats.org/officeDocument/2006/relationships/image" Target="../media/image872.png"/><Relationship Id="rId298" Type="http://schemas.openxmlformats.org/officeDocument/2006/relationships/image" Target="../media/image882.png"/><Relationship Id="rId116" Type="http://schemas.openxmlformats.org/officeDocument/2006/relationships/customXml" Target="../ink/ink814.xml"/><Relationship Id="rId137" Type="http://schemas.openxmlformats.org/officeDocument/2006/relationships/image" Target="../media/image803.png"/><Relationship Id="rId158" Type="http://schemas.openxmlformats.org/officeDocument/2006/relationships/customXml" Target="../ink/ink835.xml"/><Relationship Id="rId302" Type="http://schemas.openxmlformats.org/officeDocument/2006/relationships/image" Target="../media/image884.png"/><Relationship Id="rId323" Type="http://schemas.openxmlformats.org/officeDocument/2006/relationships/customXml" Target="../ink/ink919.xml"/><Relationship Id="rId344" Type="http://schemas.openxmlformats.org/officeDocument/2006/relationships/image" Target="../media/image905.png"/><Relationship Id="rId20" Type="http://schemas.openxmlformats.org/officeDocument/2006/relationships/image" Target="../media/image746.png"/><Relationship Id="rId41" Type="http://schemas.openxmlformats.org/officeDocument/2006/relationships/customXml" Target="../ink/ink776.xml"/><Relationship Id="rId62" Type="http://schemas.openxmlformats.org/officeDocument/2006/relationships/image" Target="../media/image767.png"/><Relationship Id="rId83" Type="http://schemas.openxmlformats.org/officeDocument/2006/relationships/customXml" Target="../ink/ink797.xml"/><Relationship Id="rId179" Type="http://schemas.openxmlformats.org/officeDocument/2006/relationships/customXml" Target="../ink/ink846.xml"/><Relationship Id="rId190" Type="http://schemas.openxmlformats.org/officeDocument/2006/relationships/image" Target="../media/image829.png"/><Relationship Id="rId204" Type="http://schemas.openxmlformats.org/officeDocument/2006/relationships/image" Target="../media/image836.png"/><Relationship Id="rId225" Type="http://schemas.openxmlformats.org/officeDocument/2006/relationships/customXml" Target="../ink/ink869.xml"/><Relationship Id="rId246" Type="http://schemas.openxmlformats.org/officeDocument/2006/relationships/customXml" Target="../ink/ink880.xml"/><Relationship Id="rId267" Type="http://schemas.openxmlformats.org/officeDocument/2006/relationships/image" Target="../media/image867.png"/><Relationship Id="rId288" Type="http://schemas.openxmlformats.org/officeDocument/2006/relationships/image" Target="../media/image877.png"/><Relationship Id="rId106" Type="http://schemas.openxmlformats.org/officeDocument/2006/relationships/customXml" Target="../ink/ink809.xml"/><Relationship Id="rId127" Type="http://schemas.openxmlformats.org/officeDocument/2006/relationships/image" Target="../media/image798.png"/><Relationship Id="rId313" Type="http://schemas.openxmlformats.org/officeDocument/2006/relationships/customXml" Target="../ink/ink914.xml"/><Relationship Id="rId10" Type="http://schemas.openxmlformats.org/officeDocument/2006/relationships/image" Target="../media/image741.png"/><Relationship Id="rId31" Type="http://schemas.openxmlformats.org/officeDocument/2006/relationships/customXml" Target="../ink/ink771.xml"/><Relationship Id="rId52" Type="http://schemas.openxmlformats.org/officeDocument/2006/relationships/image" Target="../media/image762.png"/><Relationship Id="rId73" Type="http://schemas.openxmlformats.org/officeDocument/2006/relationships/customXml" Target="../ink/ink792.xml"/><Relationship Id="rId94" Type="http://schemas.openxmlformats.org/officeDocument/2006/relationships/customXml" Target="../ink/ink803.xml"/><Relationship Id="rId148" Type="http://schemas.openxmlformats.org/officeDocument/2006/relationships/customXml" Target="../ink/ink830.xml"/><Relationship Id="rId169" Type="http://schemas.openxmlformats.org/officeDocument/2006/relationships/image" Target="../media/image819.png"/><Relationship Id="rId334" Type="http://schemas.openxmlformats.org/officeDocument/2006/relationships/image" Target="../media/image900.png"/><Relationship Id="rId355" Type="http://schemas.openxmlformats.org/officeDocument/2006/relationships/customXml" Target="../ink/ink935.xml"/><Relationship Id="rId4" Type="http://schemas.openxmlformats.org/officeDocument/2006/relationships/image" Target="../media/image738.png"/><Relationship Id="rId180" Type="http://schemas.openxmlformats.org/officeDocument/2006/relationships/image" Target="../media/image824.png"/><Relationship Id="rId215" Type="http://schemas.openxmlformats.org/officeDocument/2006/relationships/customXml" Target="../ink/ink864.xml"/><Relationship Id="rId236" Type="http://schemas.openxmlformats.org/officeDocument/2006/relationships/customXml" Target="../ink/ink875.xml"/><Relationship Id="rId257" Type="http://schemas.openxmlformats.org/officeDocument/2006/relationships/image" Target="../media/image862.png"/><Relationship Id="rId278" Type="http://schemas.openxmlformats.org/officeDocument/2006/relationships/customXml" Target="../ink/ink896.xml"/><Relationship Id="rId303" Type="http://schemas.openxmlformats.org/officeDocument/2006/relationships/customXml" Target="../ink/ink909.xml"/><Relationship Id="rId42" Type="http://schemas.openxmlformats.org/officeDocument/2006/relationships/image" Target="../media/image757.png"/><Relationship Id="rId84" Type="http://schemas.openxmlformats.org/officeDocument/2006/relationships/customXml" Target="../ink/ink798.xml"/><Relationship Id="rId138" Type="http://schemas.openxmlformats.org/officeDocument/2006/relationships/customXml" Target="../ink/ink825.xml"/><Relationship Id="rId345" Type="http://schemas.openxmlformats.org/officeDocument/2006/relationships/customXml" Target="../ink/ink930.xml"/><Relationship Id="rId191" Type="http://schemas.openxmlformats.org/officeDocument/2006/relationships/customXml" Target="../ink/ink852.xml"/><Relationship Id="rId205" Type="http://schemas.openxmlformats.org/officeDocument/2006/relationships/customXml" Target="../ink/ink859.xml"/><Relationship Id="rId247" Type="http://schemas.openxmlformats.org/officeDocument/2006/relationships/image" Target="../media/image857.png"/><Relationship Id="rId107" Type="http://schemas.openxmlformats.org/officeDocument/2006/relationships/image" Target="../media/image788.png"/><Relationship Id="rId289" Type="http://schemas.openxmlformats.org/officeDocument/2006/relationships/customXml" Target="../ink/ink902.xml"/><Relationship Id="rId11" Type="http://schemas.openxmlformats.org/officeDocument/2006/relationships/customXml" Target="../ink/ink761.xml"/><Relationship Id="rId53" Type="http://schemas.openxmlformats.org/officeDocument/2006/relationships/customXml" Target="../ink/ink782.xml"/><Relationship Id="rId149" Type="http://schemas.openxmlformats.org/officeDocument/2006/relationships/image" Target="../media/image809.png"/><Relationship Id="rId314" Type="http://schemas.openxmlformats.org/officeDocument/2006/relationships/image" Target="../media/image890.png"/><Relationship Id="rId356" Type="http://schemas.openxmlformats.org/officeDocument/2006/relationships/image" Target="../media/image911.png"/><Relationship Id="rId95" Type="http://schemas.openxmlformats.org/officeDocument/2006/relationships/image" Target="../media/image782.png"/><Relationship Id="rId160" Type="http://schemas.openxmlformats.org/officeDocument/2006/relationships/customXml" Target="../ink/ink836.xml"/><Relationship Id="rId216" Type="http://schemas.openxmlformats.org/officeDocument/2006/relationships/image" Target="../media/image842.png"/><Relationship Id="rId258" Type="http://schemas.openxmlformats.org/officeDocument/2006/relationships/customXml" Target="../ink/ink886.xml"/><Relationship Id="rId22" Type="http://schemas.openxmlformats.org/officeDocument/2006/relationships/image" Target="../media/image747.png"/><Relationship Id="rId64" Type="http://schemas.openxmlformats.org/officeDocument/2006/relationships/image" Target="../media/image768.png"/><Relationship Id="rId118" Type="http://schemas.openxmlformats.org/officeDocument/2006/relationships/customXml" Target="../ink/ink815.xml"/><Relationship Id="rId325" Type="http://schemas.openxmlformats.org/officeDocument/2006/relationships/customXml" Target="../ink/ink920.xml"/><Relationship Id="rId171" Type="http://schemas.openxmlformats.org/officeDocument/2006/relationships/image" Target="../media/image820.png"/><Relationship Id="rId227" Type="http://schemas.openxmlformats.org/officeDocument/2006/relationships/image" Target="../media/image847.png"/><Relationship Id="rId269" Type="http://schemas.openxmlformats.org/officeDocument/2006/relationships/image" Target="../media/image868.png"/><Relationship Id="rId33" Type="http://schemas.openxmlformats.org/officeDocument/2006/relationships/customXml" Target="../ink/ink772.xml"/><Relationship Id="rId129" Type="http://schemas.openxmlformats.org/officeDocument/2006/relationships/image" Target="../media/image799.png"/><Relationship Id="rId280" Type="http://schemas.openxmlformats.org/officeDocument/2006/relationships/customXml" Target="../ink/ink897.xml"/><Relationship Id="rId336" Type="http://schemas.openxmlformats.org/officeDocument/2006/relationships/image" Target="../media/image901.png"/><Relationship Id="rId75" Type="http://schemas.openxmlformats.org/officeDocument/2006/relationships/customXml" Target="../ink/ink793.xml"/><Relationship Id="rId140" Type="http://schemas.openxmlformats.org/officeDocument/2006/relationships/customXml" Target="../ink/ink826.xml"/><Relationship Id="rId182" Type="http://schemas.openxmlformats.org/officeDocument/2006/relationships/image" Target="../media/image825.png"/><Relationship Id="rId6" Type="http://schemas.openxmlformats.org/officeDocument/2006/relationships/image" Target="../media/image739.png"/><Relationship Id="rId238" Type="http://schemas.openxmlformats.org/officeDocument/2006/relationships/customXml" Target="../ink/ink876.xml"/><Relationship Id="rId291" Type="http://schemas.openxmlformats.org/officeDocument/2006/relationships/customXml" Target="../ink/ink903.xml"/><Relationship Id="rId305" Type="http://schemas.openxmlformats.org/officeDocument/2006/relationships/customXml" Target="../ink/ink910.xml"/><Relationship Id="rId347" Type="http://schemas.openxmlformats.org/officeDocument/2006/relationships/customXml" Target="../ink/ink931.xml"/><Relationship Id="rId44" Type="http://schemas.openxmlformats.org/officeDocument/2006/relationships/image" Target="../media/image758.png"/><Relationship Id="rId86" Type="http://schemas.openxmlformats.org/officeDocument/2006/relationships/customXml" Target="../ink/ink799.xml"/><Relationship Id="rId151" Type="http://schemas.openxmlformats.org/officeDocument/2006/relationships/image" Target="../media/image810.png"/><Relationship Id="rId193" Type="http://schemas.openxmlformats.org/officeDocument/2006/relationships/customXml" Target="../ink/ink853.xml"/><Relationship Id="rId207" Type="http://schemas.openxmlformats.org/officeDocument/2006/relationships/customXml" Target="../ink/ink860.xml"/><Relationship Id="rId249" Type="http://schemas.openxmlformats.org/officeDocument/2006/relationships/image" Target="../media/image858.png"/><Relationship Id="rId13" Type="http://schemas.openxmlformats.org/officeDocument/2006/relationships/customXml" Target="../ink/ink762.xml"/><Relationship Id="rId109" Type="http://schemas.openxmlformats.org/officeDocument/2006/relationships/image" Target="../media/image789.png"/><Relationship Id="rId260" Type="http://schemas.openxmlformats.org/officeDocument/2006/relationships/customXml" Target="../ink/ink887.xml"/><Relationship Id="rId316" Type="http://schemas.openxmlformats.org/officeDocument/2006/relationships/image" Target="../media/image891.png"/><Relationship Id="rId55" Type="http://schemas.openxmlformats.org/officeDocument/2006/relationships/customXml" Target="../ink/ink783.xml"/><Relationship Id="rId97" Type="http://schemas.openxmlformats.org/officeDocument/2006/relationships/image" Target="../media/image783.png"/><Relationship Id="rId120" Type="http://schemas.openxmlformats.org/officeDocument/2006/relationships/customXml" Target="../ink/ink816.xml"/><Relationship Id="rId358" Type="http://schemas.openxmlformats.org/officeDocument/2006/relationships/image" Target="../media/image912.png"/><Relationship Id="rId162" Type="http://schemas.openxmlformats.org/officeDocument/2006/relationships/customXml" Target="../ink/ink837.xml"/><Relationship Id="rId218" Type="http://schemas.openxmlformats.org/officeDocument/2006/relationships/image" Target="../media/image843.png"/><Relationship Id="rId271" Type="http://schemas.openxmlformats.org/officeDocument/2006/relationships/image" Target="../media/image869.png"/><Relationship Id="rId24" Type="http://schemas.openxmlformats.org/officeDocument/2006/relationships/image" Target="../media/image748.png"/><Relationship Id="rId66" Type="http://schemas.openxmlformats.org/officeDocument/2006/relationships/image" Target="../media/image769.png"/><Relationship Id="rId131" Type="http://schemas.openxmlformats.org/officeDocument/2006/relationships/image" Target="../media/image800.png"/><Relationship Id="rId327" Type="http://schemas.openxmlformats.org/officeDocument/2006/relationships/customXml" Target="../ink/ink921.xml"/><Relationship Id="rId173" Type="http://schemas.openxmlformats.org/officeDocument/2006/relationships/image" Target="../media/image821.png"/><Relationship Id="rId229" Type="http://schemas.openxmlformats.org/officeDocument/2006/relationships/image" Target="../media/image848.png"/><Relationship Id="rId240" Type="http://schemas.openxmlformats.org/officeDocument/2006/relationships/customXml" Target="../ink/ink877.xml"/><Relationship Id="rId35" Type="http://schemas.openxmlformats.org/officeDocument/2006/relationships/customXml" Target="../ink/ink773.xml"/><Relationship Id="rId77" Type="http://schemas.openxmlformats.org/officeDocument/2006/relationships/customXml" Target="../ink/ink794.xml"/><Relationship Id="rId100" Type="http://schemas.openxmlformats.org/officeDocument/2006/relationships/customXml" Target="../ink/ink806.xml"/><Relationship Id="rId282" Type="http://schemas.openxmlformats.org/officeDocument/2006/relationships/customXml" Target="../ink/ink898.xml"/><Relationship Id="rId338" Type="http://schemas.openxmlformats.org/officeDocument/2006/relationships/image" Target="../media/image902.png"/><Relationship Id="rId8" Type="http://schemas.openxmlformats.org/officeDocument/2006/relationships/image" Target="../media/image740.png"/><Relationship Id="rId142" Type="http://schemas.openxmlformats.org/officeDocument/2006/relationships/customXml" Target="../ink/ink827.xml"/><Relationship Id="rId184" Type="http://schemas.openxmlformats.org/officeDocument/2006/relationships/image" Target="../media/image826.png"/><Relationship Id="rId251" Type="http://schemas.openxmlformats.org/officeDocument/2006/relationships/image" Target="../media/image8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5.png"/><Relationship Id="rId13" Type="http://schemas.openxmlformats.org/officeDocument/2006/relationships/customXml" Target="../ink/ink942.xml"/><Relationship Id="rId18" Type="http://schemas.openxmlformats.org/officeDocument/2006/relationships/image" Target="../media/image920.png"/><Relationship Id="rId26" Type="http://schemas.openxmlformats.org/officeDocument/2006/relationships/image" Target="../media/image924.png"/><Relationship Id="rId3" Type="http://schemas.openxmlformats.org/officeDocument/2006/relationships/customXml" Target="../ink/ink937.xml"/><Relationship Id="rId21" Type="http://schemas.openxmlformats.org/officeDocument/2006/relationships/customXml" Target="../ink/ink946.xml"/><Relationship Id="rId7" Type="http://schemas.openxmlformats.org/officeDocument/2006/relationships/customXml" Target="../ink/ink939.xml"/><Relationship Id="rId12" Type="http://schemas.openxmlformats.org/officeDocument/2006/relationships/image" Target="../media/image917.png"/><Relationship Id="rId17" Type="http://schemas.openxmlformats.org/officeDocument/2006/relationships/customXml" Target="../ink/ink944.xml"/><Relationship Id="rId25" Type="http://schemas.openxmlformats.org/officeDocument/2006/relationships/customXml" Target="../ink/ink948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19.png"/><Relationship Id="rId20" Type="http://schemas.openxmlformats.org/officeDocument/2006/relationships/image" Target="../media/image921.png"/><Relationship Id="rId29" Type="http://schemas.openxmlformats.org/officeDocument/2006/relationships/customXml" Target="../ink/ink9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4.png"/><Relationship Id="rId11" Type="http://schemas.openxmlformats.org/officeDocument/2006/relationships/customXml" Target="../ink/ink941.xml"/><Relationship Id="rId24" Type="http://schemas.openxmlformats.org/officeDocument/2006/relationships/image" Target="../media/image923.png"/><Relationship Id="rId32" Type="http://schemas.openxmlformats.org/officeDocument/2006/relationships/image" Target="../media/image926.png"/><Relationship Id="rId5" Type="http://schemas.openxmlformats.org/officeDocument/2006/relationships/customXml" Target="../ink/ink938.xml"/><Relationship Id="rId15" Type="http://schemas.openxmlformats.org/officeDocument/2006/relationships/customXml" Target="../ink/ink943.xml"/><Relationship Id="rId23" Type="http://schemas.openxmlformats.org/officeDocument/2006/relationships/customXml" Target="../ink/ink947.xml"/><Relationship Id="rId28" Type="http://schemas.openxmlformats.org/officeDocument/2006/relationships/image" Target="../media/image925.png"/><Relationship Id="rId10" Type="http://schemas.openxmlformats.org/officeDocument/2006/relationships/image" Target="../media/image916.png"/><Relationship Id="rId19" Type="http://schemas.openxmlformats.org/officeDocument/2006/relationships/customXml" Target="../ink/ink945.xml"/><Relationship Id="rId31" Type="http://schemas.openxmlformats.org/officeDocument/2006/relationships/customXml" Target="../ink/ink951.xml"/><Relationship Id="rId4" Type="http://schemas.openxmlformats.org/officeDocument/2006/relationships/image" Target="../media/image913.png"/><Relationship Id="rId9" Type="http://schemas.openxmlformats.org/officeDocument/2006/relationships/customXml" Target="../ink/ink940.xml"/><Relationship Id="rId14" Type="http://schemas.openxmlformats.org/officeDocument/2006/relationships/image" Target="../media/image918.png"/><Relationship Id="rId22" Type="http://schemas.openxmlformats.org/officeDocument/2006/relationships/image" Target="../media/image922.png"/><Relationship Id="rId27" Type="http://schemas.openxmlformats.org/officeDocument/2006/relationships/customXml" Target="../ink/ink949.xml"/><Relationship Id="rId30" Type="http://schemas.openxmlformats.org/officeDocument/2006/relationships/image" Target="../media/image516.png"/></Relationships>
</file>

<file path=ppt/slides/_rels/slide23.xml.rels><?xml version="1.0" encoding="UTF-8" standalone="yes"?>
<Relationships xmlns="http://schemas.openxmlformats.org/package/2006/relationships"><Relationship Id="rId21" Type="http://schemas.openxmlformats.org/officeDocument/2006/relationships/customXml" Target="../ink/ink961.xml"/><Relationship Id="rId170" Type="http://schemas.openxmlformats.org/officeDocument/2006/relationships/image" Target="../media/image1007.png"/><Relationship Id="rId268" Type="http://schemas.openxmlformats.org/officeDocument/2006/relationships/customXml" Target="../ink/ink1087.xml"/><Relationship Id="rId475" Type="http://schemas.openxmlformats.org/officeDocument/2006/relationships/image" Target="../media/image1159.png"/><Relationship Id="rId682" Type="http://schemas.openxmlformats.org/officeDocument/2006/relationships/customXml" Target="../ink/ink1294.xml"/><Relationship Id="rId128" Type="http://schemas.openxmlformats.org/officeDocument/2006/relationships/image" Target="../media/image987.png"/><Relationship Id="rId335" Type="http://schemas.openxmlformats.org/officeDocument/2006/relationships/image" Target="../media/image1089.png"/><Relationship Id="rId542" Type="http://schemas.openxmlformats.org/officeDocument/2006/relationships/customXml" Target="../ink/ink1224.xml"/><Relationship Id="rId987" Type="http://schemas.openxmlformats.org/officeDocument/2006/relationships/customXml" Target="../ink/ink1447.xml"/><Relationship Id="rId1172" Type="http://schemas.openxmlformats.org/officeDocument/2006/relationships/image" Target="../media/image1505.png"/><Relationship Id="rId402" Type="http://schemas.openxmlformats.org/officeDocument/2006/relationships/customXml" Target="../ink/ink1154.xml"/><Relationship Id="rId847" Type="http://schemas.openxmlformats.org/officeDocument/2006/relationships/customXml" Target="../ink/ink1377.xml"/><Relationship Id="rId1032" Type="http://schemas.openxmlformats.org/officeDocument/2006/relationships/image" Target="../media/image1436.png"/><Relationship Id="rId707" Type="http://schemas.openxmlformats.org/officeDocument/2006/relationships/customXml" Target="../ink/ink1307.xml"/><Relationship Id="rId914" Type="http://schemas.openxmlformats.org/officeDocument/2006/relationships/image" Target="../media/image1377.png"/><Relationship Id="rId43" Type="http://schemas.openxmlformats.org/officeDocument/2006/relationships/customXml" Target="../ink/ink972.xml"/><Relationship Id="rId192" Type="http://schemas.openxmlformats.org/officeDocument/2006/relationships/image" Target="../media/image1018.png"/><Relationship Id="rId497" Type="http://schemas.openxmlformats.org/officeDocument/2006/relationships/image" Target="../media/image1170.png"/><Relationship Id="rId357" Type="http://schemas.openxmlformats.org/officeDocument/2006/relationships/image" Target="../media/image1100.png"/><Relationship Id="rId1194" Type="http://schemas.openxmlformats.org/officeDocument/2006/relationships/image" Target="../media/image1516.png"/><Relationship Id="rId217" Type="http://schemas.openxmlformats.org/officeDocument/2006/relationships/customXml" Target="../ink/ink1061.xml"/><Relationship Id="rId564" Type="http://schemas.openxmlformats.org/officeDocument/2006/relationships/customXml" Target="../ink/ink1235.xml"/><Relationship Id="rId771" Type="http://schemas.openxmlformats.org/officeDocument/2006/relationships/customXml" Target="../ink/ink1339.xml"/><Relationship Id="rId869" Type="http://schemas.openxmlformats.org/officeDocument/2006/relationships/customXml" Target="../ink/ink1388.xml"/><Relationship Id="rId424" Type="http://schemas.openxmlformats.org/officeDocument/2006/relationships/customXml" Target="../ink/ink1165.xml"/><Relationship Id="rId631" Type="http://schemas.openxmlformats.org/officeDocument/2006/relationships/image" Target="../media/image1236.png"/><Relationship Id="rId729" Type="http://schemas.openxmlformats.org/officeDocument/2006/relationships/customXml" Target="../ink/ink1318.xml"/><Relationship Id="rId1054" Type="http://schemas.openxmlformats.org/officeDocument/2006/relationships/image" Target="../media/image1447.png"/><Relationship Id="rId936" Type="http://schemas.openxmlformats.org/officeDocument/2006/relationships/image" Target="../media/image1388.png"/><Relationship Id="rId1121" Type="http://schemas.openxmlformats.org/officeDocument/2006/relationships/customXml" Target="../ink/ink1514.xml"/><Relationship Id="rId1219" Type="http://schemas.openxmlformats.org/officeDocument/2006/relationships/customXml" Target="../ink/ink1564.xml"/><Relationship Id="rId65" Type="http://schemas.openxmlformats.org/officeDocument/2006/relationships/customXml" Target="../ink/ink984.xml"/><Relationship Id="rId281" Type="http://schemas.openxmlformats.org/officeDocument/2006/relationships/image" Target="../media/image1062.png"/><Relationship Id="rId141" Type="http://schemas.openxmlformats.org/officeDocument/2006/relationships/customXml" Target="../ink/ink1022.xml"/><Relationship Id="rId379" Type="http://schemas.openxmlformats.org/officeDocument/2006/relationships/image" Target="../media/image1111.png"/><Relationship Id="rId586" Type="http://schemas.openxmlformats.org/officeDocument/2006/relationships/customXml" Target="../ink/ink1246.xml"/><Relationship Id="rId793" Type="http://schemas.openxmlformats.org/officeDocument/2006/relationships/customXml" Target="../ink/ink1350.xml"/><Relationship Id="rId7" Type="http://schemas.openxmlformats.org/officeDocument/2006/relationships/customXml" Target="../ink/ink954.xml"/><Relationship Id="rId239" Type="http://schemas.openxmlformats.org/officeDocument/2006/relationships/customXml" Target="../ink/ink1072.xml"/><Relationship Id="rId446" Type="http://schemas.openxmlformats.org/officeDocument/2006/relationships/customXml" Target="../ink/ink1176.xml"/><Relationship Id="rId653" Type="http://schemas.openxmlformats.org/officeDocument/2006/relationships/image" Target="../media/image1247.png"/><Relationship Id="rId1076" Type="http://schemas.openxmlformats.org/officeDocument/2006/relationships/image" Target="../media/image1458.png"/><Relationship Id="rId306" Type="http://schemas.openxmlformats.org/officeDocument/2006/relationships/customXml" Target="../ink/ink1106.xml"/><Relationship Id="rId860" Type="http://schemas.openxmlformats.org/officeDocument/2006/relationships/image" Target="../media/image1350.png"/><Relationship Id="rId958" Type="http://schemas.openxmlformats.org/officeDocument/2006/relationships/image" Target="../media/image1399.png"/><Relationship Id="rId1143" Type="http://schemas.openxmlformats.org/officeDocument/2006/relationships/image" Target="../media/image1491.png"/><Relationship Id="rId87" Type="http://schemas.openxmlformats.org/officeDocument/2006/relationships/customXml" Target="../ink/ink995.xml"/><Relationship Id="rId513" Type="http://schemas.openxmlformats.org/officeDocument/2006/relationships/image" Target="../media/image1178.png"/><Relationship Id="rId720" Type="http://schemas.openxmlformats.org/officeDocument/2006/relationships/image" Target="../media/image1280.png"/><Relationship Id="rId818" Type="http://schemas.openxmlformats.org/officeDocument/2006/relationships/image" Target="../media/image1329.png"/><Relationship Id="rId1003" Type="http://schemas.openxmlformats.org/officeDocument/2006/relationships/customXml" Target="../ink/ink1455.xml"/><Relationship Id="rId1210" Type="http://schemas.openxmlformats.org/officeDocument/2006/relationships/image" Target="../media/image1524.png"/><Relationship Id="rId14" Type="http://schemas.openxmlformats.org/officeDocument/2006/relationships/image" Target="../media/image931.png"/><Relationship Id="rId163" Type="http://schemas.openxmlformats.org/officeDocument/2006/relationships/image" Target="../media/image1004.png"/><Relationship Id="rId370" Type="http://schemas.openxmlformats.org/officeDocument/2006/relationships/customXml" Target="../ink/ink1138.xml"/><Relationship Id="rId230" Type="http://schemas.openxmlformats.org/officeDocument/2006/relationships/image" Target="../media/image1037.png"/><Relationship Id="rId468" Type="http://schemas.openxmlformats.org/officeDocument/2006/relationships/customXml" Target="../ink/ink1187.xml"/><Relationship Id="rId675" Type="http://schemas.openxmlformats.org/officeDocument/2006/relationships/image" Target="../media/image1258.png"/><Relationship Id="rId882" Type="http://schemas.openxmlformats.org/officeDocument/2006/relationships/image" Target="../media/image1361.png"/><Relationship Id="rId1098" Type="http://schemas.openxmlformats.org/officeDocument/2006/relationships/image" Target="../media/image1469.png"/><Relationship Id="rId328" Type="http://schemas.openxmlformats.org/officeDocument/2006/relationships/customXml" Target="../ink/ink1117.xml"/><Relationship Id="rId535" Type="http://schemas.openxmlformats.org/officeDocument/2006/relationships/image" Target="../media/image1189.png"/><Relationship Id="rId742" Type="http://schemas.openxmlformats.org/officeDocument/2006/relationships/image" Target="../media/image1291.png"/><Relationship Id="rId1165" Type="http://schemas.openxmlformats.org/officeDocument/2006/relationships/image" Target="../media/image1502.png"/><Relationship Id="rId602" Type="http://schemas.openxmlformats.org/officeDocument/2006/relationships/customXml" Target="../ink/ink1254.xml"/><Relationship Id="rId1025" Type="http://schemas.openxmlformats.org/officeDocument/2006/relationships/customXml" Target="../ink/ink1466.xml"/><Relationship Id="rId1232" Type="http://schemas.openxmlformats.org/officeDocument/2006/relationships/image" Target="../media/image1535.png"/><Relationship Id="rId907" Type="http://schemas.openxmlformats.org/officeDocument/2006/relationships/customXml" Target="../ink/ink1407.xml"/><Relationship Id="rId36" Type="http://schemas.openxmlformats.org/officeDocument/2006/relationships/image" Target="../media/image942.png"/><Relationship Id="rId185" Type="http://schemas.openxmlformats.org/officeDocument/2006/relationships/customXml" Target="../ink/ink1045.xml"/><Relationship Id="rId392" Type="http://schemas.openxmlformats.org/officeDocument/2006/relationships/customXml" Target="../ink/ink1149.xml"/><Relationship Id="rId697" Type="http://schemas.openxmlformats.org/officeDocument/2006/relationships/image" Target="../media/image1269.png"/><Relationship Id="rId252" Type="http://schemas.openxmlformats.org/officeDocument/2006/relationships/customXml" Target="../ink/ink1079.xml"/><Relationship Id="rId1187" Type="http://schemas.openxmlformats.org/officeDocument/2006/relationships/customXml" Target="../ink/ink1548.xml"/><Relationship Id="rId112" Type="http://schemas.openxmlformats.org/officeDocument/2006/relationships/image" Target="../media/image979.png"/><Relationship Id="rId557" Type="http://schemas.openxmlformats.org/officeDocument/2006/relationships/image" Target="../media/image1199.png"/><Relationship Id="rId764" Type="http://schemas.openxmlformats.org/officeDocument/2006/relationships/image" Target="../media/image1302.png"/><Relationship Id="rId971" Type="http://schemas.openxmlformats.org/officeDocument/2006/relationships/customXml" Target="../ink/ink1439.xml"/><Relationship Id="rId417" Type="http://schemas.openxmlformats.org/officeDocument/2006/relationships/image" Target="../media/image1130.png"/><Relationship Id="rId624" Type="http://schemas.openxmlformats.org/officeDocument/2006/relationships/customXml" Target="../ink/ink1265.xml"/><Relationship Id="rId831" Type="http://schemas.openxmlformats.org/officeDocument/2006/relationships/customXml" Target="../ink/ink1369.xml"/><Relationship Id="rId1047" Type="http://schemas.openxmlformats.org/officeDocument/2006/relationships/customXml" Target="../ink/ink1477.xml"/><Relationship Id="rId929" Type="http://schemas.openxmlformats.org/officeDocument/2006/relationships/customXml" Target="../ink/ink1418.xml"/><Relationship Id="rId1114" Type="http://schemas.openxmlformats.org/officeDocument/2006/relationships/image" Target="../media/image1477.png"/><Relationship Id="rId58" Type="http://schemas.openxmlformats.org/officeDocument/2006/relationships/image" Target="../media/image952.png"/><Relationship Id="rId274" Type="http://schemas.openxmlformats.org/officeDocument/2006/relationships/customXml" Target="../ink/ink1090.xml"/><Relationship Id="rId481" Type="http://schemas.openxmlformats.org/officeDocument/2006/relationships/image" Target="../media/image1162.png"/><Relationship Id="rId134" Type="http://schemas.openxmlformats.org/officeDocument/2006/relationships/image" Target="../media/image990.png"/><Relationship Id="rId579" Type="http://schemas.openxmlformats.org/officeDocument/2006/relationships/image" Target="../media/image1210.png"/><Relationship Id="rId786" Type="http://schemas.openxmlformats.org/officeDocument/2006/relationships/image" Target="../media/image1313.png"/><Relationship Id="rId993" Type="http://schemas.openxmlformats.org/officeDocument/2006/relationships/customXml" Target="../ink/ink1450.xml"/><Relationship Id="rId341" Type="http://schemas.openxmlformats.org/officeDocument/2006/relationships/image" Target="../media/image1092.png"/><Relationship Id="rId439" Type="http://schemas.openxmlformats.org/officeDocument/2006/relationships/image" Target="../media/image1141.png"/><Relationship Id="rId646" Type="http://schemas.openxmlformats.org/officeDocument/2006/relationships/customXml" Target="../ink/ink1276.xml"/><Relationship Id="rId1069" Type="http://schemas.openxmlformats.org/officeDocument/2006/relationships/customXml" Target="../ink/ink1488.xml"/><Relationship Id="rId201" Type="http://schemas.openxmlformats.org/officeDocument/2006/relationships/customXml" Target="../ink/ink1053.xml"/><Relationship Id="rId506" Type="http://schemas.openxmlformats.org/officeDocument/2006/relationships/customXml" Target="../ink/ink1206.xml"/><Relationship Id="rId853" Type="http://schemas.openxmlformats.org/officeDocument/2006/relationships/customXml" Target="../ink/ink1380.xml"/><Relationship Id="rId1136" Type="http://schemas.openxmlformats.org/officeDocument/2006/relationships/customXml" Target="../ink/ink1522.xml"/><Relationship Id="rId713" Type="http://schemas.openxmlformats.org/officeDocument/2006/relationships/customXml" Target="../ink/ink1310.xml"/><Relationship Id="rId920" Type="http://schemas.openxmlformats.org/officeDocument/2006/relationships/image" Target="../media/image1380.png"/><Relationship Id="rId1203" Type="http://schemas.openxmlformats.org/officeDocument/2006/relationships/customXml" Target="../ink/ink1556.xml"/><Relationship Id="rId296" Type="http://schemas.openxmlformats.org/officeDocument/2006/relationships/customXml" Target="../ink/ink1101.xml"/><Relationship Id="rId156" Type="http://schemas.openxmlformats.org/officeDocument/2006/relationships/customXml" Target="../ink/ink1030.xml"/><Relationship Id="rId363" Type="http://schemas.openxmlformats.org/officeDocument/2006/relationships/image" Target="../media/image1103.png"/><Relationship Id="rId570" Type="http://schemas.openxmlformats.org/officeDocument/2006/relationships/customXml" Target="../ink/ink1238.xml"/><Relationship Id="rId223" Type="http://schemas.openxmlformats.org/officeDocument/2006/relationships/customXml" Target="../ink/ink1064.xml"/><Relationship Id="rId430" Type="http://schemas.openxmlformats.org/officeDocument/2006/relationships/customXml" Target="../ink/ink1168.xml"/><Relationship Id="rId668" Type="http://schemas.openxmlformats.org/officeDocument/2006/relationships/customXml" Target="../ink/ink1287.xml"/><Relationship Id="rId875" Type="http://schemas.openxmlformats.org/officeDocument/2006/relationships/customXml" Target="../ink/ink1391.xml"/><Relationship Id="rId1060" Type="http://schemas.openxmlformats.org/officeDocument/2006/relationships/image" Target="../media/image1450.png"/><Relationship Id="rId528" Type="http://schemas.openxmlformats.org/officeDocument/2006/relationships/customXml" Target="../ink/ink1217.xml"/><Relationship Id="rId735" Type="http://schemas.openxmlformats.org/officeDocument/2006/relationships/customXml" Target="../ink/ink1321.xml"/><Relationship Id="rId942" Type="http://schemas.openxmlformats.org/officeDocument/2006/relationships/image" Target="../media/image1391.png"/><Relationship Id="rId1158" Type="http://schemas.openxmlformats.org/officeDocument/2006/relationships/customXml" Target="../ink/ink1533.xml"/><Relationship Id="rId1018" Type="http://schemas.openxmlformats.org/officeDocument/2006/relationships/image" Target="../media/image1429.png"/><Relationship Id="rId1225" Type="http://schemas.openxmlformats.org/officeDocument/2006/relationships/customXml" Target="../ink/ink1567.xml"/><Relationship Id="rId71" Type="http://schemas.openxmlformats.org/officeDocument/2006/relationships/customXml" Target="../ink/ink987.xml"/><Relationship Id="rId802" Type="http://schemas.openxmlformats.org/officeDocument/2006/relationships/image" Target="../media/image1321.png"/><Relationship Id="rId29" Type="http://schemas.openxmlformats.org/officeDocument/2006/relationships/customXml" Target="../ink/ink965.xml"/><Relationship Id="rId178" Type="http://schemas.openxmlformats.org/officeDocument/2006/relationships/image" Target="../media/image1011.png"/><Relationship Id="rId82" Type="http://schemas.openxmlformats.org/officeDocument/2006/relationships/image" Target="../media/image964.png"/><Relationship Id="rId385" Type="http://schemas.openxmlformats.org/officeDocument/2006/relationships/image" Target="../media/image1114.png"/><Relationship Id="rId592" Type="http://schemas.openxmlformats.org/officeDocument/2006/relationships/customXml" Target="../ink/ink1249.xml"/><Relationship Id="rId606" Type="http://schemas.openxmlformats.org/officeDocument/2006/relationships/customXml" Target="../ink/ink1256.xml"/><Relationship Id="rId813" Type="http://schemas.openxmlformats.org/officeDocument/2006/relationships/customXml" Target="../ink/ink1360.xml"/><Relationship Id="rId245" Type="http://schemas.openxmlformats.org/officeDocument/2006/relationships/image" Target="../media/image1044.png"/><Relationship Id="rId452" Type="http://schemas.openxmlformats.org/officeDocument/2006/relationships/customXml" Target="../ink/ink1179.xml"/><Relationship Id="rId897" Type="http://schemas.openxmlformats.org/officeDocument/2006/relationships/customXml" Target="../ink/ink1402.xml"/><Relationship Id="rId1082" Type="http://schemas.openxmlformats.org/officeDocument/2006/relationships/image" Target="../media/image1461.png"/><Relationship Id="rId105" Type="http://schemas.openxmlformats.org/officeDocument/2006/relationships/customXml" Target="../ink/ink1004.xml"/><Relationship Id="rId312" Type="http://schemas.openxmlformats.org/officeDocument/2006/relationships/customXml" Target="../ink/ink1109.xml"/><Relationship Id="rId757" Type="http://schemas.openxmlformats.org/officeDocument/2006/relationships/customXml" Target="../ink/ink1332.xml"/><Relationship Id="rId964" Type="http://schemas.openxmlformats.org/officeDocument/2006/relationships/image" Target="../media/image1402.png"/><Relationship Id="rId93" Type="http://schemas.openxmlformats.org/officeDocument/2006/relationships/customXml" Target="../ink/ink998.xml"/><Relationship Id="rId189" Type="http://schemas.openxmlformats.org/officeDocument/2006/relationships/customXml" Target="../ink/ink1047.xml"/><Relationship Id="rId396" Type="http://schemas.openxmlformats.org/officeDocument/2006/relationships/customXml" Target="../ink/ink1151.xml"/><Relationship Id="rId617" Type="http://schemas.openxmlformats.org/officeDocument/2006/relationships/image" Target="../media/image1229.png"/><Relationship Id="rId824" Type="http://schemas.openxmlformats.org/officeDocument/2006/relationships/image" Target="../media/image1332.png"/><Relationship Id="rId256" Type="http://schemas.openxmlformats.org/officeDocument/2006/relationships/customXml" Target="../ink/ink1081.xml"/><Relationship Id="rId463" Type="http://schemas.openxmlformats.org/officeDocument/2006/relationships/image" Target="../media/image1153.png"/><Relationship Id="rId670" Type="http://schemas.openxmlformats.org/officeDocument/2006/relationships/customXml" Target="../ink/ink1288.xml"/><Relationship Id="rId1093" Type="http://schemas.openxmlformats.org/officeDocument/2006/relationships/customXml" Target="../ink/ink1500.xml"/><Relationship Id="rId1107" Type="http://schemas.openxmlformats.org/officeDocument/2006/relationships/customXml" Target="../ink/ink1507.xml"/><Relationship Id="rId116" Type="http://schemas.openxmlformats.org/officeDocument/2006/relationships/image" Target="../media/image981.png"/><Relationship Id="rId323" Type="http://schemas.openxmlformats.org/officeDocument/2006/relationships/image" Target="../media/image1083.png"/><Relationship Id="rId530" Type="http://schemas.openxmlformats.org/officeDocument/2006/relationships/customXml" Target="../ink/ink1218.xml"/><Relationship Id="rId768" Type="http://schemas.openxmlformats.org/officeDocument/2006/relationships/image" Target="../media/image1304.png"/><Relationship Id="rId975" Type="http://schemas.openxmlformats.org/officeDocument/2006/relationships/customXml" Target="../ink/ink1441.xml"/><Relationship Id="rId1160" Type="http://schemas.openxmlformats.org/officeDocument/2006/relationships/customXml" Target="../ink/ink1534.xml"/><Relationship Id="rId20" Type="http://schemas.openxmlformats.org/officeDocument/2006/relationships/image" Target="../media/image934.png"/><Relationship Id="rId628" Type="http://schemas.openxmlformats.org/officeDocument/2006/relationships/customXml" Target="../ink/ink1267.xml"/><Relationship Id="rId835" Type="http://schemas.openxmlformats.org/officeDocument/2006/relationships/customXml" Target="../ink/ink1371.xml"/><Relationship Id="rId267" Type="http://schemas.openxmlformats.org/officeDocument/2006/relationships/image" Target="../media/image1055.png"/><Relationship Id="rId474" Type="http://schemas.openxmlformats.org/officeDocument/2006/relationships/customXml" Target="../ink/ink1190.xml"/><Relationship Id="rId1020" Type="http://schemas.openxmlformats.org/officeDocument/2006/relationships/image" Target="../media/image1430.png"/><Relationship Id="rId1118" Type="http://schemas.openxmlformats.org/officeDocument/2006/relationships/image" Target="../media/image1479.png"/><Relationship Id="rId127" Type="http://schemas.openxmlformats.org/officeDocument/2006/relationships/customXml" Target="../ink/ink1015.xml"/><Relationship Id="rId681" Type="http://schemas.openxmlformats.org/officeDocument/2006/relationships/image" Target="../media/image1261.png"/><Relationship Id="rId779" Type="http://schemas.openxmlformats.org/officeDocument/2006/relationships/customXml" Target="../ink/ink1343.xml"/><Relationship Id="rId902" Type="http://schemas.openxmlformats.org/officeDocument/2006/relationships/image" Target="../media/image1371.png"/><Relationship Id="rId986" Type="http://schemas.openxmlformats.org/officeDocument/2006/relationships/image" Target="../media/image1413.png"/><Relationship Id="rId31" Type="http://schemas.openxmlformats.org/officeDocument/2006/relationships/customXml" Target="../ink/ink966.xml"/><Relationship Id="rId334" Type="http://schemas.openxmlformats.org/officeDocument/2006/relationships/customXml" Target="../ink/ink1120.xml"/><Relationship Id="rId541" Type="http://schemas.openxmlformats.org/officeDocument/2006/relationships/image" Target="../media/image1192.png"/><Relationship Id="rId639" Type="http://schemas.openxmlformats.org/officeDocument/2006/relationships/image" Target="../media/image1240.png"/><Relationship Id="rId1171" Type="http://schemas.openxmlformats.org/officeDocument/2006/relationships/customXml" Target="../ink/ink1540.xml"/><Relationship Id="rId180" Type="http://schemas.openxmlformats.org/officeDocument/2006/relationships/image" Target="../media/image1012.png"/><Relationship Id="rId278" Type="http://schemas.openxmlformats.org/officeDocument/2006/relationships/customXml" Target="../ink/ink1092.xml"/><Relationship Id="rId401" Type="http://schemas.openxmlformats.org/officeDocument/2006/relationships/image" Target="../media/image1122.png"/><Relationship Id="rId846" Type="http://schemas.openxmlformats.org/officeDocument/2006/relationships/image" Target="../media/image1343.png"/><Relationship Id="rId1031" Type="http://schemas.openxmlformats.org/officeDocument/2006/relationships/customXml" Target="../ink/ink1469.xml"/><Relationship Id="rId1129" Type="http://schemas.openxmlformats.org/officeDocument/2006/relationships/customXml" Target="../ink/ink1518.xml"/><Relationship Id="rId485" Type="http://schemas.openxmlformats.org/officeDocument/2006/relationships/image" Target="../media/image1164.png"/><Relationship Id="rId692" Type="http://schemas.openxmlformats.org/officeDocument/2006/relationships/customXml" Target="../ink/ink1299.xml"/><Relationship Id="rId706" Type="http://schemas.openxmlformats.org/officeDocument/2006/relationships/image" Target="../media/image1273.png"/><Relationship Id="rId913" Type="http://schemas.openxmlformats.org/officeDocument/2006/relationships/customXml" Target="../ink/ink1410.xml"/><Relationship Id="rId42" Type="http://schemas.openxmlformats.org/officeDocument/2006/relationships/image" Target="../media/image945.png"/><Relationship Id="rId138" Type="http://schemas.openxmlformats.org/officeDocument/2006/relationships/image" Target="../media/image992.png"/><Relationship Id="rId345" Type="http://schemas.openxmlformats.org/officeDocument/2006/relationships/image" Target="../media/image1094.png"/><Relationship Id="rId552" Type="http://schemas.openxmlformats.org/officeDocument/2006/relationships/customXml" Target="../ink/ink1229.xml"/><Relationship Id="rId997" Type="http://schemas.openxmlformats.org/officeDocument/2006/relationships/customXml" Target="../ink/ink1452.xml"/><Relationship Id="rId1182" Type="http://schemas.openxmlformats.org/officeDocument/2006/relationships/image" Target="../media/image1510.png"/><Relationship Id="rId191" Type="http://schemas.openxmlformats.org/officeDocument/2006/relationships/customXml" Target="../ink/ink1048.xml"/><Relationship Id="rId205" Type="http://schemas.openxmlformats.org/officeDocument/2006/relationships/customXml" Target="../ink/ink1055.xml"/><Relationship Id="rId412" Type="http://schemas.openxmlformats.org/officeDocument/2006/relationships/customXml" Target="../ink/ink1159.xml"/><Relationship Id="rId857" Type="http://schemas.openxmlformats.org/officeDocument/2006/relationships/customXml" Target="../ink/ink1382.xml"/><Relationship Id="rId1042" Type="http://schemas.openxmlformats.org/officeDocument/2006/relationships/image" Target="../media/image1441.png"/><Relationship Id="rId289" Type="http://schemas.openxmlformats.org/officeDocument/2006/relationships/image" Target="../media/image1066.png"/><Relationship Id="rId496" Type="http://schemas.openxmlformats.org/officeDocument/2006/relationships/customXml" Target="../ink/ink1201.xml"/><Relationship Id="rId717" Type="http://schemas.openxmlformats.org/officeDocument/2006/relationships/customXml" Target="../ink/ink1312.xml"/><Relationship Id="rId924" Type="http://schemas.openxmlformats.org/officeDocument/2006/relationships/image" Target="../media/image1382.png"/><Relationship Id="rId53" Type="http://schemas.openxmlformats.org/officeDocument/2006/relationships/customXml" Target="../ink/ink977.xml"/><Relationship Id="rId149" Type="http://schemas.openxmlformats.org/officeDocument/2006/relationships/image" Target="../media/image997.png"/><Relationship Id="rId356" Type="http://schemas.openxmlformats.org/officeDocument/2006/relationships/customXml" Target="../ink/ink1131.xml"/><Relationship Id="rId563" Type="http://schemas.openxmlformats.org/officeDocument/2006/relationships/image" Target="../media/image1202.png"/><Relationship Id="rId770" Type="http://schemas.openxmlformats.org/officeDocument/2006/relationships/image" Target="../media/image1305.png"/><Relationship Id="rId1193" Type="http://schemas.openxmlformats.org/officeDocument/2006/relationships/customXml" Target="../ink/ink1551.xml"/><Relationship Id="rId1207" Type="http://schemas.openxmlformats.org/officeDocument/2006/relationships/customXml" Target="../ink/ink1558.xml"/><Relationship Id="rId216" Type="http://schemas.openxmlformats.org/officeDocument/2006/relationships/image" Target="../media/image1030.png"/><Relationship Id="rId423" Type="http://schemas.openxmlformats.org/officeDocument/2006/relationships/image" Target="../media/image1133.png"/><Relationship Id="rId868" Type="http://schemas.openxmlformats.org/officeDocument/2006/relationships/image" Target="../media/image1354.png"/><Relationship Id="rId1053" Type="http://schemas.openxmlformats.org/officeDocument/2006/relationships/customXml" Target="../ink/ink1480.xml"/><Relationship Id="rId630" Type="http://schemas.openxmlformats.org/officeDocument/2006/relationships/customXml" Target="../ink/ink1268.xml"/><Relationship Id="rId728" Type="http://schemas.openxmlformats.org/officeDocument/2006/relationships/image" Target="../media/image1284.png"/><Relationship Id="rId935" Type="http://schemas.openxmlformats.org/officeDocument/2006/relationships/customXml" Target="../ink/ink1421.xml"/><Relationship Id="rId64" Type="http://schemas.openxmlformats.org/officeDocument/2006/relationships/image" Target="../media/image955.png"/><Relationship Id="rId367" Type="http://schemas.openxmlformats.org/officeDocument/2006/relationships/image" Target="../media/image1105.png"/><Relationship Id="rId574" Type="http://schemas.openxmlformats.org/officeDocument/2006/relationships/customXml" Target="../ink/ink1240.xml"/><Relationship Id="rId1120" Type="http://schemas.openxmlformats.org/officeDocument/2006/relationships/image" Target="../media/image1480.png"/><Relationship Id="rId1218" Type="http://schemas.openxmlformats.org/officeDocument/2006/relationships/image" Target="../media/image1528.png"/><Relationship Id="rId227" Type="http://schemas.openxmlformats.org/officeDocument/2006/relationships/customXml" Target="../ink/ink1066.xml"/><Relationship Id="rId781" Type="http://schemas.openxmlformats.org/officeDocument/2006/relationships/customXml" Target="../ink/ink1344.xml"/><Relationship Id="rId879" Type="http://schemas.openxmlformats.org/officeDocument/2006/relationships/customXml" Target="../ink/ink1393.xml"/><Relationship Id="rId434" Type="http://schemas.openxmlformats.org/officeDocument/2006/relationships/customXml" Target="../ink/ink1170.xml"/><Relationship Id="rId641" Type="http://schemas.openxmlformats.org/officeDocument/2006/relationships/image" Target="../media/image1241.png"/><Relationship Id="rId739" Type="http://schemas.openxmlformats.org/officeDocument/2006/relationships/customXml" Target="../ink/ink1323.xml"/><Relationship Id="rId1064" Type="http://schemas.openxmlformats.org/officeDocument/2006/relationships/image" Target="../media/image1452.png"/><Relationship Id="rId280" Type="http://schemas.openxmlformats.org/officeDocument/2006/relationships/customXml" Target="../ink/ink1093.xml"/><Relationship Id="rId501" Type="http://schemas.openxmlformats.org/officeDocument/2006/relationships/image" Target="../media/image1172.png"/><Relationship Id="rId946" Type="http://schemas.openxmlformats.org/officeDocument/2006/relationships/image" Target="../media/image1393.png"/><Relationship Id="rId1131" Type="http://schemas.openxmlformats.org/officeDocument/2006/relationships/customXml" Target="../ink/ink1519.xml"/><Relationship Id="rId1229" Type="http://schemas.openxmlformats.org/officeDocument/2006/relationships/customXml" Target="../ink/ink1569.xml"/><Relationship Id="rId75" Type="http://schemas.openxmlformats.org/officeDocument/2006/relationships/customXml" Target="../ink/ink989.xml"/><Relationship Id="rId140" Type="http://schemas.openxmlformats.org/officeDocument/2006/relationships/image" Target="../media/image993.png"/><Relationship Id="rId378" Type="http://schemas.openxmlformats.org/officeDocument/2006/relationships/customXml" Target="../ink/ink1142.xml"/><Relationship Id="rId585" Type="http://schemas.openxmlformats.org/officeDocument/2006/relationships/image" Target="../media/image1213.png"/><Relationship Id="rId792" Type="http://schemas.openxmlformats.org/officeDocument/2006/relationships/image" Target="../media/image1316.png"/><Relationship Id="rId806" Type="http://schemas.openxmlformats.org/officeDocument/2006/relationships/image" Target="../media/image1323.png"/><Relationship Id="rId6" Type="http://schemas.openxmlformats.org/officeDocument/2006/relationships/image" Target="../media/image928.png"/><Relationship Id="rId238" Type="http://schemas.openxmlformats.org/officeDocument/2006/relationships/image" Target="../media/image1041.png"/><Relationship Id="rId445" Type="http://schemas.openxmlformats.org/officeDocument/2006/relationships/image" Target="../media/image1144.png"/><Relationship Id="rId652" Type="http://schemas.openxmlformats.org/officeDocument/2006/relationships/customXml" Target="../ink/ink1279.xml"/><Relationship Id="rId1075" Type="http://schemas.openxmlformats.org/officeDocument/2006/relationships/customXml" Target="../ink/ink1491.xml"/><Relationship Id="rId291" Type="http://schemas.openxmlformats.org/officeDocument/2006/relationships/image" Target="../media/image1067.png"/><Relationship Id="rId305" Type="http://schemas.openxmlformats.org/officeDocument/2006/relationships/image" Target="../media/image1074.png"/><Relationship Id="rId512" Type="http://schemas.openxmlformats.org/officeDocument/2006/relationships/customXml" Target="../ink/ink1209.xml"/><Relationship Id="rId957" Type="http://schemas.openxmlformats.org/officeDocument/2006/relationships/customXml" Target="../ink/ink1432.xml"/><Relationship Id="rId1142" Type="http://schemas.openxmlformats.org/officeDocument/2006/relationships/customXml" Target="../ink/ink1525.xml"/><Relationship Id="rId86" Type="http://schemas.openxmlformats.org/officeDocument/2006/relationships/image" Target="../media/image966.png"/><Relationship Id="rId151" Type="http://schemas.openxmlformats.org/officeDocument/2006/relationships/image" Target="../media/image998.png"/><Relationship Id="rId389" Type="http://schemas.openxmlformats.org/officeDocument/2006/relationships/image" Target="../media/image1116.png"/><Relationship Id="rId596" Type="http://schemas.openxmlformats.org/officeDocument/2006/relationships/customXml" Target="../ink/ink1251.xml"/><Relationship Id="rId817" Type="http://schemas.openxmlformats.org/officeDocument/2006/relationships/customXml" Target="../ink/ink1362.xml"/><Relationship Id="rId1002" Type="http://schemas.openxmlformats.org/officeDocument/2006/relationships/image" Target="../media/image1421.png"/><Relationship Id="rId249" Type="http://schemas.openxmlformats.org/officeDocument/2006/relationships/image" Target="../media/image1046.png"/><Relationship Id="rId456" Type="http://schemas.openxmlformats.org/officeDocument/2006/relationships/customXml" Target="../ink/ink1181.xml"/><Relationship Id="rId663" Type="http://schemas.openxmlformats.org/officeDocument/2006/relationships/image" Target="../media/image1252.png"/><Relationship Id="rId870" Type="http://schemas.openxmlformats.org/officeDocument/2006/relationships/image" Target="../media/image1355.png"/><Relationship Id="rId1086" Type="http://schemas.openxmlformats.org/officeDocument/2006/relationships/image" Target="../media/image1463.png"/><Relationship Id="rId13" Type="http://schemas.openxmlformats.org/officeDocument/2006/relationships/customXml" Target="../ink/ink957.xml"/><Relationship Id="rId109" Type="http://schemas.openxmlformats.org/officeDocument/2006/relationships/customXml" Target="../ink/ink1006.xml"/><Relationship Id="rId316" Type="http://schemas.openxmlformats.org/officeDocument/2006/relationships/customXml" Target="../ink/ink1111.xml"/><Relationship Id="rId523" Type="http://schemas.openxmlformats.org/officeDocument/2006/relationships/image" Target="../media/image1183.png"/><Relationship Id="rId968" Type="http://schemas.openxmlformats.org/officeDocument/2006/relationships/image" Target="../media/image1404.png"/><Relationship Id="rId1153" Type="http://schemas.openxmlformats.org/officeDocument/2006/relationships/image" Target="../media/image1496.png"/><Relationship Id="rId97" Type="http://schemas.openxmlformats.org/officeDocument/2006/relationships/customXml" Target="../ink/ink1000.xml"/><Relationship Id="rId730" Type="http://schemas.openxmlformats.org/officeDocument/2006/relationships/image" Target="../media/image1285.png"/><Relationship Id="rId828" Type="http://schemas.openxmlformats.org/officeDocument/2006/relationships/image" Target="../media/image1334.png"/><Relationship Id="rId1013" Type="http://schemas.openxmlformats.org/officeDocument/2006/relationships/customXml" Target="../ink/ink1460.xml"/><Relationship Id="rId162" Type="http://schemas.openxmlformats.org/officeDocument/2006/relationships/customXml" Target="../ink/ink1033.xml"/><Relationship Id="rId467" Type="http://schemas.openxmlformats.org/officeDocument/2006/relationships/image" Target="../media/image1155.png"/><Relationship Id="rId1097" Type="http://schemas.openxmlformats.org/officeDocument/2006/relationships/customXml" Target="../ink/ink1502.xml"/><Relationship Id="rId1220" Type="http://schemas.openxmlformats.org/officeDocument/2006/relationships/image" Target="../media/image1529.png"/><Relationship Id="rId674" Type="http://schemas.openxmlformats.org/officeDocument/2006/relationships/customXml" Target="../ink/ink1290.xml"/><Relationship Id="rId881" Type="http://schemas.openxmlformats.org/officeDocument/2006/relationships/customXml" Target="../ink/ink1394.xml"/><Relationship Id="rId979" Type="http://schemas.openxmlformats.org/officeDocument/2006/relationships/customXml" Target="../ink/ink1443.xml"/><Relationship Id="rId24" Type="http://schemas.openxmlformats.org/officeDocument/2006/relationships/image" Target="../media/image936.png"/><Relationship Id="rId327" Type="http://schemas.openxmlformats.org/officeDocument/2006/relationships/image" Target="../media/image1085.png"/><Relationship Id="rId534" Type="http://schemas.openxmlformats.org/officeDocument/2006/relationships/customXml" Target="../ink/ink1220.xml"/><Relationship Id="rId741" Type="http://schemas.openxmlformats.org/officeDocument/2006/relationships/customXml" Target="../ink/ink1324.xml"/><Relationship Id="rId839" Type="http://schemas.openxmlformats.org/officeDocument/2006/relationships/customXml" Target="../ink/ink1373.xml"/><Relationship Id="rId1164" Type="http://schemas.openxmlformats.org/officeDocument/2006/relationships/customXml" Target="../ink/ink1536.xml"/><Relationship Id="rId173" Type="http://schemas.openxmlformats.org/officeDocument/2006/relationships/customXml" Target="../ink/ink1039.xml"/><Relationship Id="rId380" Type="http://schemas.openxmlformats.org/officeDocument/2006/relationships/customXml" Target="../ink/ink1143.xml"/><Relationship Id="rId601" Type="http://schemas.openxmlformats.org/officeDocument/2006/relationships/image" Target="../media/image1221.png"/><Relationship Id="rId1024" Type="http://schemas.openxmlformats.org/officeDocument/2006/relationships/image" Target="../media/image1432.png"/><Relationship Id="rId1231" Type="http://schemas.openxmlformats.org/officeDocument/2006/relationships/customXml" Target="../ink/ink1570.xml"/><Relationship Id="rId240" Type="http://schemas.openxmlformats.org/officeDocument/2006/relationships/customXml" Target="../ink/ink1073.xml"/><Relationship Id="rId478" Type="http://schemas.openxmlformats.org/officeDocument/2006/relationships/customXml" Target="../ink/ink1192.xml"/><Relationship Id="rId685" Type="http://schemas.openxmlformats.org/officeDocument/2006/relationships/image" Target="../media/image1263.png"/><Relationship Id="rId892" Type="http://schemas.openxmlformats.org/officeDocument/2006/relationships/image" Target="../media/image1366.png"/><Relationship Id="rId906" Type="http://schemas.openxmlformats.org/officeDocument/2006/relationships/image" Target="../media/image1373.png"/><Relationship Id="rId35" Type="http://schemas.openxmlformats.org/officeDocument/2006/relationships/customXml" Target="../ink/ink968.xml"/><Relationship Id="rId100" Type="http://schemas.openxmlformats.org/officeDocument/2006/relationships/image" Target="../media/image973.png"/><Relationship Id="rId338" Type="http://schemas.openxmlformats.org/officeDocument/2006/relationships/customXml" Target="../ink/ink1122.xml"/><Relationship Id="rId545" Type="http://schemas.openxmlformats.org/officeDocument/2006/relationships/image" Target="../media/image1194.png"/><Relationship Id="rId752" Type="http://schemas.openxmlformats.org/officeDocument/2006/relationships/image" Target="../media/image1296.png"/><Relationship Id="rId1175" Type="http://schemas.openxmlformats.org/officeDocument/2006/relationships/customXml" Target="../ink/ink1542.xml"/><Relationship Id="rId184" Type="http://schemas.openxmlformats.org/officeDocument/2006/relationships/image" Target="../media/image1014.png"/><Relationship Id="rId391" Type="http://schemas.openxmlformats.org/officeDocument/2006/relationships/image" Target="../media/image1117.png"/><Relationship Id="rId405" Type="http://schemas.openxmlformats.org/officeDocument/2006/relationships/image" Target="../media/image1124.png"/><Relationship Id="rId612" Type="http://schemas.openxmlformats.org/officeDocument/2006/relationships/customXml" Target="../ink/ink1259.xml"/><Relationship Id="rId1035" Type="http://schemas.openxmlformats.org/officeDocument/2006/relationships/customXml" Target="../ink/ink1471.xml"/><Relationship Id="rId251" Type="http://schemas.openxmlformats.org/officeDocument/2006/relationships/image" Target="../media/image1047.png"/><Relationship Id="rId489" Type="http://schemas.openxmlformats.org/officeDocument/2006/relationships/image" Target="../media/image1166.png"/><Relationship Id="rId696" Type="http://schemas.openxmlformats.org/officeDocument/2006/relationships/customXml" Target="../ink/ink1301.xml"/><Relationship Id="rId917" Type="http://schemas.openxmlformats.org/officeDocument/2006/relationships/customXml" Target="../ink/ink1412.xml"/><Relationship Id="rId1102" Type="http://schemas.openxmlformats.org/officeDocument/2006/relationships/image" Target="../media/image1471.png"/><Relationship Id="rId46" Type="http://schemas.openxmlformats.org/officeDocument/2006/relationships/image" Target="../media/image947.png"/><Relationship Id="rId349" Type="http://schemas.openxmlformats.org/officeDocument/2006/relationships/image" Target="../media/image1096.png"/><Relationship Id="rId556" Type="http://schemas.openxmlformats.org/officeDocument/2006/relationships/customXml" Target="../ink/ink1231.xml"/><Relationship Id="rId763" Type="http://schemas.openxmlformats.org/officeDocument/2006/relationships/customXml" Target="../ink/ink1335.xml"/><Relationship Id="rId1186" Type="http://schemas.openxmlformats.org/officeDocument/2006/relationships/image" Target="../media/image1512.png"/><Relationship Id="rId111" Type="http://schemas.openxmlformats.org/officeDocument/2006/relationships/customXml" Target="../ink/ink1007.xml"/><Relationship Id="rId195" Type="http://schemas.openxmlformats.org/officeDocument/2006/relationships/customXml" Target="../ink/ink1050.xml"/><Relationship Id="rId209" Type="http://schemas.openxmlformats.org/officeDocument/2006/relationships/customXml" Target="../ink/ink1057.xml"/><Relationship Id="rId416" Type="http://schemas.openxmlformats.org/officeDocument/2006/relationships/customXml" Target="../ink/ink1161.xml"/><Relationship Id="rId970" Type="http://schemas.openxmlformats.org/officeDocument/2006/relationships/image" Target="../media/image1405.png"/><Relationship Id="rId1046" Type="http://schemas.openxmlformats.org/officeDocument/2006/relationships/image" Target="../media/image1443.png"/><Relationship Id="rId623" Type="http://schemas.openxmlformats.org/officeDocument/2006/relationships/image" Target="../media/image1232.png"/><Relationship Id="rId830" Type="http://schemas.openxmlformats.org/officeDocument/2006/relationships/image" Target="../media/image1335.png"/><Relationship Id="rId928" Type="http://schemas.openxmlformats.org/officeDocument/2006/relationships/image" Target="../media/image1384.png"/><Relationship Id="rId57" Type="http://schemas.openxmlformats.org/officeDocument/2006/relationships/customXml" Target="../ink/ink980.xml"/><Relationship Id="rId262" Type="http://schemas.openxmlformats.org/officeDocument/2006/relationships/customXml" Target="../ink/ink1084.xml"/><Relationship Id="rId567" Type="http://schemas.openxmlformats.org/officeDocument/2006/relationships/image" Target="../media/image1204.png"/><Relationship Id="rId1113" Type="http://schemas.openxmlformats.org/officeDocument/2006/relationships/customXml" Target="../ink/ink1510.xml"/><Relationship Id="rId1197" Type="http://schemas.openxmlformats.org/officeDocument/2006/relationships/customXml" Target="../ink/ink1553.xml"/><Relationship Id="rId122" Type="http://schemas.openxmlformats.org/officeDocument/2006/relationships/image" Target="../media/image984.png"/><Relationship Id="rId774" Type="http://schemas.openxmlformats.org/officeDocument/2006/relationships/image" Target="../media/image1307.png"/><Relationship Id="rId981" Type="http://schemas.openxmlformats.org/officeDocument/2006/relationships/customXml" Target="../ink/ink1444.xml"/><Relationship Id="rId1057" Type="http://schemas.openxmlformats.org/officeDocument/2006/relationships/customXml" Target="../ink/ink1482.xml"/><Relationship Id="rId427" Type="http://schemas.openxmlformats.org/officeDocument/2006/relationships/image" Target="../media/image1135.png"/><Relationship Id="rId634" Type="http://schemas.openxmlformats.org/officeDocument/2006/relationships/customXml" Target="../ink/ink1270.xml"/><Relationship Id="rId841" Type="http://schemas.openxmlformats.org/officeDocument/2006/relationships/customXml" Target="../ink/ink1374.xml"/><Relationship Id="rId273" Type="http://schemas.openxmlformats.org/officeDocument/2006/relationships/image" Target="../media/image1058.png"/><Relationship Id="rId480" Type="http://schemas.openxmlformats.org/officeDocument/2006/relationships/customXml" Target="../ink/ink1193.xml"/><Relationship Id="rId701" Type="http://schemas.openxmlformats.org/officeDocument/2006/relationships/customXml" Target="../ink/ink1304.xml"/><Relationship Id="rId939" Type="http://schemas.openxmlformats.org/officeDocument/2006/relationships/customXml" Target="../ink/ink1423.xml"/><Relationship Id="rId1124" Type="http://schemas.openxmlformats.org/officeDocument/2006/relationships/image" Target="../media/image1482.png"/><Relationship Id="rId68" Type="http://schemas.openxmlformats.org/officeDocument/2006/relationships/image" Target="../media/image957.png"/><Relationship Id="rId133" Type="http://schemas.openxmlformats.org/officeDocument/2006/relationships/customXml" Target="../ink/ink1018.xml"/><Relationship Id="rId340" Type="http://schemas.openxmlformats.org/officeDocument/2006/relationships/customXml" Target="../ink/ink1123.xml"/><Relationship Id="rId578" Type="http://schemas.openxmlformats.org/officeDocument/2006/relationships/customXml" Target="../ink/ink1242.xml"/><Relationship Id="rId785" Type="http://schemas.openxmlformats.org/officeDocument/2006/relationships/customXml" Target="../ink/ink1346.xml"/><Relationship Id="rId992" Type="http://schemas.openxmlformats.org/officeDocument/2006/relationships/image" Target="../media/image1416.png"/><Relationship Id="rId200" Type="http://schemas.openxmlformats.org/officeDocument/2006/relationships/image" Target="../media/image1022.png"/><Relationship Id="rId438" Type="http://schemas.openxmlformats.org/officeDocument/2006/relationships/customXml" Target="../ink/ink1172.xml"/><Relationship Id="rId645" Type="http://schemas.openxmlformats.org/officeDocument/2006/relationships/image" Target="../media/image1243.png"/><Relationship Id="rId852" Type="http://schemas.openxmlformats.org/officeDocument/2006/relationships/image" Target="../media/image1346.png"/><Relationship Id="rId1068" Type="http://schemas.openxmlformats.org/officeDocument/2006/relationships/image" Target="../media/image1454.png"/><Relationship Id="rId284" Type="http://schemas.openxmlformats.org/officeDocument/2006/relationships/customXml" Target="../ink/ink1095.xml"/><Relationship Id="rId491" Type="http://schemas.openxmlformats.org/officeDocument/2006/relationships/image" Target="../media/image1167.png"/><Relationship Id="rId505" Type="http://schemas.openxmlformats.org/officeDocument/2006/relationships/image" Target="../media/image1174.png"/><Relationship Id="rId712" Type="http://schemas.openxmlformats.org/officeDocument/2006/relationships/image" Target="../media/image1276.png"/><Relationship Id="rId1135" Type="http://schemas.openxmlformats.org/officeDocument/2006/relationships/image" Target="../media/image1487.png"/><Relationship Id="rId79" Type="http://schemas.openxmlformats.org/officeDocument/2006/relationships/customXml" Target="../ink/ink991.xml"/><Relationship Id="rId144" Type="http://schemas.openxmlformats.org/officeDocument/2006/relationships/image" Target="../media/image995.png"/><Relationship Id="rId589" Type="http://schemas.openxmlformats.org/officeDocument/2006/relationships/image" Target="../media/image1215.png"/><Relationship Id="rId796" Type="http://schemas.openxmlformats.org/officeDocument/2006/relationships/image" Target="../media/image1318.png"/><Relationship Id="rId1202" Type="http://schemas.openxmlformats.org/officeDocument/2006/relationships/image" Target="../media/image1520.png"/><Relationship Id="rId351" Type="http://schemas.openxmlformats.org/officeDocument/2006/relationships/image" Target="../media/image1097.png"/><Relationship Id="rId449" Type="http://schemas.openxmlformats.org/officeDocument/2006/relationships/image" Target="../media/image1146.png"/><Relationship Id="rId656" Type="http://schemas.openxmlformats.org/officeDocument/2006/relationships/customXml" Target="../ink/ink1281.xml"/><Relationship Id="rId863" Type="http://schemas.openxmlformats.org/officeDocument/2006/relationships/customXml" Target="../ink/ink1385.xml"/><Relationship Id="rId1079" Type="http://schemas.openxmlformats.org/officeDocument/2006/relationships/customXml" Target="../ink/ink1493.xml"/><Relationship Id="rId211" Type="http://schemas.openxmlformats.org/officeDocument/2006/relationships/customXml" Target="../ink/ink1058.xml"/><Relationship Id="rId295" Type="http://schemas.openxmlformats.org/officeDocument/2006/relationships/image" Target="../media/image1069.png"/><Relationship Id="rId309" Type="http://schemas.openxmlformats.org/officeDocument/2006/relationships/image" Target="../media/image1076.png"/><Relationship Id="rId516" Type="http://schemas.openxmlformats.org/officeDocument/2006/relationships/customXml" Target="../ink/ink1211.xml"/><Relationship Id="rId1146" Type="http://schemas.openxmlformats.org/officeDocument/2006/relationships/customXml" Target="../ink/ink1527.xml"/><Relationship Id="rId723" Type="http://schemas.openxmlformats.org/officeDocument/2006/relationships/customXml" Target="../ink/ink1315.xml"/><Relationship Id="rId930" Type="http://schemas.openxmlformats.org/officeDocument/2006/relationships/image" Target="../media/image1385.png"/><Relationship Id="rId1006" Type="http://schemas.openxmlformats.org/officeDocument/2006/relationships/image" Target="../media/image1423.png"/><Relationship Id="rId155" Type="http://schemas.openxmlformats.org/officeDocument/2006/relationships/image" Target="../media/image1000.png"/><Relationship Id="rId362" Type="http://schemas.openxmlformats.org/officeDocument/2006/relationships/customXml" Target="../ink/ink1134.xml"/><Relationship Id="rId1213" Type="http://schemas.openxmlformats.org/officeDocument/2006/relationships/customXml" Target="../ink/ink1561.xml"/><Relationship Id="rId222" Type="http://schemas.openxmlformats.org/officeDocument/2006/relationships/image" Target="../media/image1033.png"/><Relationship Id="rId667" Type="http://schemas.openxmlformats.org/officeDocument/2006/relationships/image" Target="../media/image1254.png"/><Relationship Id="rId874" Type="http://schemas.openxmlformats.org/officeDocument/2006/relationships/image" Target="../media/image1357.png"/><Relationship Id="rId17" Type="http://schemas.openxmlformats.org/officeDocument/2006/relationships/customXml" Target="../ink/ink959.xml"/><Relationship Id="rId527" Type="http://schemas.openxmlformats.org/officeDocument/2006/relationships/image" Target="../media/image1185.png"/><Relationship Id="rId734" Type="http://schemas.openxmlformats.org/officeDocument/2006/relationships/image" Target="../media/image1287.png"/><Relationship Id="rId941" Type="http://schemas.openxmlformats.org/officeDocument/2006/relationships/customXml" Target="../ink/ink1424.xml"/><Relationship Id="rId1157" Type="http://schemas.openxmlformats.org/officeDocument/2006/relationships/image" Target="../media/image1498.png"/><Relationship Id="rId70" Type="http://schemas.openxmlformats.org/officeDocument/2006/relationships/image" Target="../media/image958.png"/><Relationship Id="rId166" Type="http://schemas.openxmlformats.org/officeDocument/2006/relationships/image" Target="../media/image1005.png"/><Relationship Id="rId373" Type="http://schemas.openxmlformats.org/officeDocument/2006/relationships/image" Target="../media/image1108.png"/><Relationship Id="rId580" Type="http://schemas.openxmlformats.org/officeDocument/2006/relationships/customXml" Target="../ink/ink1243.xml"/><Relationship Id="rId801" Type="http://schemas.openxmlformats.org/officeDocument/2006/relationships/customXml" Target="../ink/ink1354.xml"/><Relationship Id="rId1017" Type="http://schemas.openxmlformats.org/officeDocument/2006/relationships/customXml" Target="../ink/ink1462.xml"/><Relationship Id="rId1224" Type="http://schemas.openxmlformats.org/officeDocument/2006/relationships/image" Target="../media/image1531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069.xml"/><Relationship Id="rId440" Type="http://schemas.openxmlformats.org/officeDocument/2006/relationships/customXml" Target="../ink/ink1173.xml"/><Relationship Id="rId678" Type="http://schemas.openxmlformats.org/officeDocument/2006/relationships/customXml" Target="../ink/ink1292.xml"/><Relationship Id="rId885" Type="http://schemas.openxmlformats.org/officeDocument/2006/relationships/customXml" Target="../ink/ink1396.xml"/><Relationship Id="rId1070" Type="http://schemas.openxmlformats.org/officeDocument/2006/relationships/image" Target="../media/image1455.png"/><Relationship Id="rId28" Type="http://schemas.openxmlformats.org/officeDocument/2006/relationships/image" Target="../media/image938.png"/><Relationship Id="rId300" Type="http://schemas.openxmlformats.org/officeDocument/2006/relationships/customXml" Target="../ink/ink1103.xml"/><Relationship Id="rId538" Type="http://schemas.openxmlformats.org/officeDocument/2006/relationships/customXml" Target="../ink/ink1222.xml"/><Relationship Id="rId745" Type="http://schemas.openxmlformats.org/officeDocument/2006/relationships/customXml" Target="../ink/ink1326.xml"/><Relationship Id="rId952" Type="http://schemas.openxmlformats.org/officeDocument/2006/relationships/image" Target="../media/image1396.png"/><Relationship Id="rId1168" Type="http://schemas.openxmlformats.org/officeDocument/2006/relationships/image" Target="../media/image1503.png"/><Relationship Id="rId81" Type="http://schemas.openxmlformats.org/officeDocument/2006/relationships/customXml" Target="../ink/ink992.xml"/><Relationship Id="rId177" Type="http://schemas.openxmlformats.org/officeDocument/2006/relationships/customXml" Target="../ink/ink1041.xml"/><Relationship Id="rId384" Type="http://schemas.openxmlformats.org/officeDocument/2006/relationships/customXml" Target="../ink/ink1145.xml"/><Relationship Id="rId591" Type="http://schemas.openxmlformats.org/officeDocument/2006/relationships/image" Target="../media/image1216.png"/><Relationship Id="rId605" Type="http://schemas.openxmlformats.org/officeDocument/2006/relationships/image" Target="../media/image1223.png"/><Relationship Id="rId812" Type="http://schemas.openxmlformats.org/officeDocument/2006/relationships/image" Target="../media/image1326.png"/><Relationship Id="rId1028" Type="http://schemas.openxmlformats.org/officeDocument/2006/relationships/image" Target="../media/image1434.png"/><Relationship Id="rId1235" Type="http://schemas.openxmlformats.org/officeDocument/2006/relationships/customXml" Target="../ink/ink1572.xml"/><Relationship Id="rId244" Type="http://schemas.openxmlformats.org/officeDocument/2006/relationships/customXml" Target="../ink/ink1075.xml"/><Relationship Id="rId689" Type="http://schemas.openxmlformats.org/officeDocument/2006/relationships/image" Target="../media/image1265.png"/><Relationship Id="rId896" Type="http://schemas.openxmlformats.org/officeDocument/2006/relationships/image" Target="../media/image1368.png"/><Relationship Id="rId1081" Type="http://schemas.openxmlformats.org/officeDocument/2006/relationships/customXml" Target="../ink/ink1494.xml"/><Relationship Id="rId39" Type="http://schemas.openxmlformats.org/officeDocument/2006/relationships/customXml" Target="../ink/ink970.xml"/><Relationship Id="rId451" Type="http://schemas.openxmlformats.org/officeDocument/2006/relationships/image" Target="../media/image1147.png"/><Relationship Id="rId549" Type="http://schemas.openxmlformats.org/officeDocument/2006/relationships/image" Target="../media/image1196.png"/><Relationship Id="rId756" Type="http://schemas.openxmlformats.org/officeDocument/2006/relationships/image" Target="../media/image1298.png"/><Relationship Id="rId1179" Type="http://schemas.openxmlformats.org/officeDocument/2006/relationships/customXml" Target="../ink/ink1544.xml"/><Relationship Id="rId104" Type="http://schemas.openxmlformats.org/officeDocument/2006/relationships/image" Target="../media/image975.png"/><Relationship Id="rId188" Type="http://schemas.openxmlformats.org/officeDocument/2006/relationships/image" Target="../media/image1016.png"/><Relationship Id="rId311" Type="http://schemas.openxmlformats.org/officeDocument/2006/relationships/image" Target="../media/image1077.png"/><Relationship Id="rId395" Type="http://schemas.openxmlformats.org/officeDocument/2006/relationships/image" Target="../media/image1119.png"/><Relationship Id="rId409" Type="http://schemas.openxmlformats.org/officeDocument/2006/relationships/image" Target="../media/image1126.png"/><Relationship Id="rId963" Type="http://schemas.openxmlformats.org/officeDocument/2006/relationships/customXml" Target="../ink/ink1435.xml"/><Relationship Id="rId1039" Type="http://schemas.openxmlformats.org/officeDocument/2006/relationships/customXml" Target="../ink/ink1473.xml"/><Relationship Id="rId92" Type="http://schemas.openxmlformats.org/officeDocument/2006/relationships/image" Target="../media/image969.png"/><Relationship Id="rId616" Type="http://schemas.openxmlformats.org/officeDocument/2006/relationships/customXml" Target="../ink/ink1261.xml"/><Relationship Id="rId823" Type="http://schemas.openxmlformats.org/officeDocument/2006/relationships/customXml" Target="../ink/ink1365.xml"/><Relationship Id="rId255" Type="http://schemas.openxmlformats.org/officeDocument/2006/relationships/image" Target="../media/image1049.png"/><Relationship Id="rId462" Type="http://schemas.openxmlformats.org/officeDocument/2006/relationships/customXml" Target="../ink/ink1184.xml"/><Relationship Id="rId1092" Type="http://schemas.openxmlformats.org/officeDocument/2006/relationships/image" Target="../media/image1466.png"/><Relationship Id="rId1106" Type="http://schemas.openxmlformats.org/officeDocument/2006/relationships/image" Target="../media/image1473.png"/><Relationship Id="rId115" Type="http://schemas.openxmlformats.org/officeDocument/2006/relationships/customXml" Target="../ink/ink1009.xml"/><Relationship Id="rId322" Type="http://schemas.openxmlformats.org/officeDocument/2006/relationships/customXml" Target="../ink/ink1114.xml"/><Relationship Id="rId767" Type="http://schemas.openxmlformats.org/officeDocument/2006/relationships/customXml" Target="../ink/ink1337.xml"/><Relationship Id="rId974" Type="http://schemas.openxmlformats.org/officeDocument/2006/relationships/image" Target="../media/image1407.png"/><Relationship Id="rId199" Type="http://schemas.openxmlformats.org/officeDocument/2006/relationships/customXml" Target="../ink/ink1052.xml"/><Relationship Id="rId627" Type="http://schemas.openxmlformats.org/officeDocument/2006/relationships/image" Target="../media/image1234.png"/><Relationship Id="rId834" Type="http://schemas.openxmlformats.org/officeDocument/2006/relationships/image" Target="../media/image1337.png"/><Relationship Id="rId266" Type="http://schemas.openxmlformats.org/officeDocument/2006/relationships/customXml" Target="../ink/ink1086.xml"/><Relationship Id="rId473" Type="http://schemas.openxmlformats.org/officeDocument/2006/relationships/image" Target="../media/image1158.png"/><Relationship Id="rId680" Type="http://schemas.openxmlformats.org/officeDocument/2006/relationships/customXml" Target="../ink/ink1293.xml"/><Relationship Id="rId901" Type="http://schemas.openxmlformats.org/officeDocument/2006/relationships/customXml" Target="../ink/ink1404.xml"/><Relationship Id="rId1117" Type="http://schemas.openxmlformats.org/officeDocument/2006/relationships/customXml" Target="../ink/ink1512.xml"/><Relationship Id="rId30" Type="http://schemas.openxmlformats.org/officeDocument/2006/relationships/image" Target="../media/image939.png"/><Relationship Id="rId126" Type="http://schemas.openxmlformats.org/officeDocument/2006/relationships/image" Target="../media/image986.png"/><Relationship Id="rId333" Type="http://schemas.openxmlformats.org/officeDocument/2006/relationships/image" Target="../media/image1088.png"/><Relationship Id="rId540" Type="http://schemas.openxmlformats.org/officeDocument/2006/relationships/customXml" Target="../ink/ink1223.xml"/><Relationship Id="rId778" Type="http://schemas.openxmlformats.org/officeDocument/2006/relationships/image" Target="../media/image1309.png"/><Relationship Id="rId985" Type="http://schemas.openxmlformats.org/officeDocument/2006/relationships/customXml" Target="../ink/ink1446.xml"/><Relationship Id="rId1170" Type="http://schemas.openxmlformats.org/officeDocument/2006/relationships/image" Target="../media/image1504.png"/><Relationship Id="rId638" Type="http://schemas.openxmlformats.org/officeDocument/2006/relationships/customXml" Target="../ink/ink1272.xml"/><Relationship Id="rId845" Type="http://schemas.openxmlformats.org/officeDocument/2006/relationships/customXml" Target="../ink/ink1376.xml"/><Relationship Id="rId1030" Type="http://schemas.openxmlformats.org/officeDocument/2006/relationships/image" Target="../media/image1435.png"/><Relationship Id="rId277" Type="http://schemas.openxmlformats.org/officeDocument/2006/relationships/image" Target="../media/image1060.png"/><Relationship Id="rId400" Type="http://schemas.openxmlformats.org/officeDocument/2006/relationships/customXml" Target="../ink/ink1153.xml"/><Relationship Id="rId484" Type="http://schemas.openxmlformats.org/officeDocument/2006/relationships/customXml" Target="../ink/ink1195.xml"/><Relationship Id="rId705" Type="http://schemas.openxmlformats.org/officeDocument/2006/relationships/customXml" Target="../ink/ink1306.xml"/><Relationship Id="rId1128" Type="http://schemas.openxmlformats.org/officeDocument/2006/relationships/image" Target="../media/image1484.png"/><Relationship Id="rId137" Type="http://schemas.openxmlformats.org/officeDocument/2006/relationships/customXml" Target="../ink/ink1020.xml"/><Relationship Id="rId344" Type="http://schemas.openxmlformats.org/officeDocument/2006/relationships/customXml" Target="../ink/ink1125.xml"/><Relationship Id="rId691" Type="http://schemas.openxmlformats.org/officeDocument/2006/relationships/image" Target="../media/image1266.png"/><Relationship Id="rId789" Type="http://schemas.openxmlformats.org/officeDocument/2006/relationships/customXml" Target="../ink/ink1348.xml"/><Relationship Id="rId912" Type="http://schemas.openxmlformats.org/officeDocument/2006/relationships/image" Target="../media/image1376.png"/><Relationship Id="rId996" Type="http://schemas.openxmlformats.org/officeDocument/2006/relationships/image" Target="../media/image1418.png"/><Relationship Id="rId41" Type="http://schemas.openxmlformats.org/officeDocument/2006/relationships/customXml" Target="../ink/ink971.xml"/><Relationship Id="rId551" Type="http://schemas.openxmlformats.org/officeDocument/2006/relationships/image" Target="../media/image1197.png"/><Relationship Id="rId649" Type="http://schemas.openxmlformats.org/officeDocument/2006/relationships/image" Target="../media/image1245.png"/><Relationship Id="rId856" Type="http://schemas.openxmlformats.org/officeDocument/2006/relationships/image" Target="../media/image1348.png"/><Relationship Id="rId1181" Type="http://schemas.openxmlformats.org/officeDocument/2006/relationships/customXml" Target="../ink/ink1545.xml"/><Relationship Id="rId190" Type="http://schemas.openxmlformats.org/officeDocument/2006/relationships/image" Target="../media/image1017.png"/><Relationship Id="rId204" Type="http://schemas.openxmlformats.org/officeDocument/2006/relationships/image" Target="../media/image1024.png"/><Relationship Id="rId288" Type="http://schemas.openxmlformats.org/officeDocument/2006/relationships/customXml" Target="../ink/ink1097.xml"/><Relationship Id="rId411" Type="http://schemas.openxmlformats.org/officeDocument/2006/relationships/image" Target="../media/image1127.png"/><Relationship Id="rId509" Type="http://schemas.openxmlformats.org/officeDocument/2006/relationships/image" Target="../media/image1176.png"/><Relationship Id="rId1041" Type="http://schemas.openxmlformats.org/officeDocument/2006/relationships/customXml" Target="../ink/ink1474.xml"/><Relationship Id="rId1139" Type="http://schemas.openxmlformats.org/officeDocument/2006/relationships/image" Target="../media/image1489.png"/><Relationship Id="rId495" Type="http://schemas.openxmlformats.org/officeDocument/2006/relationships/image" Target="../media/image1169.png"/><Relationship Id="rId716" Type="http://schemas.openxmlformats.org/officeDocument/2006/relationships/image" Target="../media/image1278.png"/><Relationship Id="rId923" Type="http://schemas.openxmlformats.org/officeDocument/2006/relationships/customXml" Target="../ink/ink1415.xml"/><Relationship Id="rId52" Type="http://schemas.openxmlformats.org/officeDocument/2006/relationships/image" Target="../media/image950.png"/><Relationship Id="rId148" Type="http://schemas.openxmlformats.org/officeDocument/2006/relationships/customXml" Target="../ink/ink1026.xml"/><Relationship Id="rId355" Type="http://schemas.openxmlformats.org/officeDocument/2006/relationships/image" Target="../media/image1099.png"/><Relationship Id="rId562" Type="http://schemas.openxmlformats.org/officeDocument/2006/relationships/customXml" Target="../ink/ink1234.xml"/><Relationship Id="rId1192" Type="http://schemas.openxmlformats.org/officeDocument/2006/relationships/image" Target="../media/image1515.png"/><Relationship Id="rId1206" Type="http://schemas.openxmlformats.org/officeDocument/2006/relationships/image" Target="../media/image1522.png"/><Relationship Id="rId215" Type="http://schemas.openxmlformats.org/officeDocument/2006/relationships/customXml" Target="../ink/ink1060.xml"/><Relationship Id="rId422" Type="http://schemas.openxmlformats.org/officeDocument/2006/relationships/customXml" Target="../ink/ink1164.xml"/><Relationship Id="rId867" Type="http://schemas.openxmlformats.org/officeDocument/2006/relationships/customXml" Target="../ink/ink1387.xml"/><Relationship Id="rId1052" Type="http://schemas.openxmlformats.org/officeDocument/2006/relationships/image" Target="../media/image1446.png"/><Relationship Id="rId299" Type="http://schemas.openxmlformats.org/officeDocument/2006/relationships/image" Target="../media/image1071.png"/><Relationship Id="rId727" Type="http://schemas.openxmlformats.org/officeDocument/2006/relationships/customXml" Target="../ink/ink1317.xml"/><Relationship Id="rId934" Type="http://schemas.openxmlformats.org/officeDocument/2006/relationships/image" Target="../media/image1387.png"/><Relationship Id="rId63" Type="http://schemas.openxmlformats.org/officeDocument/2006/relationships/customXml" Target="../ink/ink983.xml"/><Relationship Id="rId159" Type="http://schemas.openxmlformats.org/officeDocument/2006/relationships/image" Target="../media/image1002.png"/><Relationship Id="rId366" Type="http://schemas.openxmlformats.org/officeDocument/2006/relationships/customXml" Target="../ink/ink1136.xml"/><Relationship Id="rId573" Type="http://schemas.openxmlformats.org/officeDocument/2006/relationships/image" Target="../media/image1207.png"/><Relationship Id="rId780" Type="http://schemas.openxmlformats.org/officeDocument/2006/relationships/image" Target="../media/image1310.png"/><Relationship Id="rId1217" Type="http://schemas.openxmlformats.org/officeDocument/2006/relationships/customXml" Target="../ink/ink1563.xml"/><Relationship Id="rId226" Type="http://schemas.openxmlformats.org/officeDocument/2006/relationships/image" Target="../media/image1035.png"/><Relationship Id="rId433" Type="http://schemas.openxmlformats.org/officeDocument/2006/relationships/image" Target="../media/image1138.png"/><Relationship Id="rId878" Type="http://schemas.openxmlformats.org/officeDocument/2006/relationships/image" Target="../media/image1359.png"/><Relationship Id="rId1063" Type="http://schemas.openxmlformats.org/officeDocument/2006/relationships/customXml" Target="../ink/ink1485.xml"/><Relationship Id="rId640" Type="http://schemas.openxmlformats.org/officeDocument/2006/relationships/customXml" Target="../ink/ink1273.xml"/><Relationship Id="rId738" Type="http://schemas.openxmlformats.org/officeDocument/2006/relationships/image" Target="../media/image1289.png"/><Relationship Id="rId945" Type="http://schemas.openxmlformats.org/officeDocument/2006/relationships/customXml" Target="../ink/ink1426.xml"/><Relationship Id="rId74" Type="http://schemas.openxmlformats.org/officeDocument/2006/relationships/image" Target="../media/image960.png"/><Relationship Id="rId377" Type="http://schemas.openxmlformats.org/officeDocument/2006/relationships/image" Target="../media/image1110.png"/><Relationship Id="rId500" Type="http://schemas.openxmlformats.org/officeDocument/2006/relationships/customXml" Target="../ink/ink1203.xml"/><Relationship Id="rId584" Type="http://schemas.openxmlformats.org/officeDocument/2006/relationships/customXml" Target="../ink/ink1245.xml"/><Relationship Id="rId805" Type="http://schemas.openxmlformats.org/officeDocument/2006/relationships/customXml" Target="../ink/ink1356.xml"/><Relationship Id="rId1130" Type="http://schemas.openxmlformats.org/officeDocument/2006/relationships/image" Target="../media/image1485.png"/><Relationship Id="rId1228" Type="http://schemas.openxmlformats.org/officeDocument/2006/relationships/image" Target="../media/image1533.png"/><Relationship Id="rId5" Type="http://schemas.openxmlformats.org/officeDocument/2006/relationships/customXml" Target="../ink/ink953.xml"/><Relationship Id="rId237" Type="http://schemas.openxmlformats.org/officeDocument/2006/relationships/customXml" Target="../ink/ink1071.xml"/><Relationship Id="rId791" Type="http://schemas.openxmlformats.org/officeDocument/2006/relationships/customXml" Target="../ink/ink1349.xml"/><Relationship Id="rId889" Type="http://schemas.openxmlformats.org/officeDocument/2006/relationships/customXml" Target="../ink/ink1398.xml"/><Relationship Id="rId1074" Type="http://schemas.openxmlformats.org/officeDocument/2006/relationships/image" Target="../media/image1457.png"/><Relationship Id="rId444" Type="http://schemas.openxmlformats.org/officeDocument/2006/relationships/customXml" Target="../ink/ink1175.xml"/><Relationship Id="rId651" Type="http://schemas.openxmlformats.org/officeDocument/2006/relationships/image" Target="../media/image1246.png"/><Relationship Id="rId749" Type="http://schemas.openxmlformats.org/officeDocument/2006/relationships/customXml" Target="../ink/ink1328.xml"/><Relationship Id="rId290" Type="http://schemas.openxmlformats.org/officeDocument/2006/relationships/customXml" Target="../ink/ink1098.xml"/><Relationship Id="rId304" Type="http://schemas.openxmlformats.org/officeDocument/2006/relationships/customXml" Target="../ink/ink1105.xml"/><Relationship Id="rId388" Type="http://schemas.openxmlformats.org/officeDocument/2006/relationships/customXml" Target="../ink/ink1147.xml"/><Relationship Id="rId511" Type="http://schemas.openxmlformats.org/officeDocument/2006/relationships/image" Target="../media/image1177.png"/><Relationship Id="rId609" Type="http://schemas.openxmlformats.org/officeDocument/2006/relationships/image" Target="../media/image1225.png"/><Relationship Id="rId956" Type="http://schemas.openxmlformats.org/officeDocument/2006/relationships/image" Target="../media/image1398.png"/><Relationship Id="rId1141" Type="http://schemas.openxmlformats.org/officeDocument/2006/relationships/image" Target="../media/image1490.png"/><Relationship Id="rId85" Type="http://schemas.openxmlformats.org/officeDocument/2006/relationships/customXml" Target="../ink/ink994.xml"/><Relationship Id="rId150" Type="http://schemas.openxmlformats.org/officeDocument/2006/relationships/customXml" Target="../ink/ink1027.xml"/><Relationship Id="rId595" Type="http://schemas.openxmlformats.org/officeDocument/2006/relationships/image" Target="../media/image1218.png"/><Relationship Id="rId816" Type="http://schemas.openxmlformats.org/officeDocument/2006/relationships/image" Target="../media/image1328.png"/><Relationship Id="rId1001" Type="http://schemas.openxmlformats.org/officeDocument/2006/relationships/customXml" Target="../ink/ink1454.xml"/><Relationship Id="rId248" Type="http://schemas.openxmlformats.org/officeDocument/2006/relationships/customXml" Target="../ink/ink1077.xml"/><Relationship Id="rId455" Type="http://schemas.openxmlformats.org/officeDocument/2006/relationships/image" Target="../media/image1149.png"/><Relationship Id="rId662" Type="http://schemas.openxmlformats.org/officeDocument/2006/relationships/customXml" Target="../ink/ink1284.xml"/><Relationship Id="rId1085" Type="http://schemas.openxmlformats.org/officeDocument/2006/relationships/customXml" Target="../ink/ink1496.xml"/><Relationship Id="rId12" Type="http://schemas.openxmlformats.org/officeDocument/2006/relationships/image" Target="../media/image516.png"/><Relationship Id="rId108" Type="http://schemas.openxmlformats.org/officeDocument/2006/relationships/image" Target="../media/image977.png"/><Relationship Id="rId315" Type="http://schemas.openxmlformats.org/officeDocument/2006/relationships/image" Target="../media/image1079.png"/><Relationship Id="rId522" Type="http://schemas.openxmlformats.org/officeDocument/2006/relationships/customXml" Target="../ink/ink1214.xml"/><Relationship Id="rId967" Type="http://schemas.openxmlformats.org/officeDocument/2006/relationships/customXml" Target="../ink/ink1437.xml"/><Relationship Id="rId1152" Type="http://schemas.openxmlformats.org/officeDocument/2006/relationships/customXml" Target="../ink/ink1530.xml"/><Relationship Id="rId96" Type="http://schemas.openxmlformats.org/officeDocument/2006/relationships/image" Target="../media/image971.png"/><Relationship Id="rId161" Type="http://schemas.openxmlformats.org/officeDocument/2006/relationships/image" Target="../media/image1003.png"/><Relationship Id="rId399" Type="http://schemas.openxmlformats.org/officeDocument/2006/relationships/image" Target="../media/image1121.png"/><Relationship Id="rId827" Type="http://schemas.openxmlformats.org/officeDocument/2006/relationships/customXml" Target="../ink/ink1367.xml"/><Relationship Id="rId1012" Type="http://schemas.openxmlformats.org/officeDocument/2006/relationships/image" Target="../media/image1426.png"/><Relationship Id="rId259" Type="http://schemas.openxmlformats.org/officeDocument/2006/relationships/image" Target="../media/image1051.png"/><Relationship Id="rId466" Type="http://schemas.openxmlformats.org/officeDocument/2006/relationships/customXml" Target="../ink/ink1186.xml"/><Relationship Id="rId673" Type="http://schemas.openxmlformats.org/officeDocument/2006/relationships/image" Target="../media/image1257.png"/><Relationship Id="rId880" Type="http://schemas.openxmlformats.org/officeDocument/2006/relationships/image" Target="../media/image1360.png"/><Relationship Id="rId1096" Type="http://schemas.openxmlformats.org/officeDocument/2006/relationships/image" Target="../media/image1468.png"/><Relationship Id="rId23" Type="http://schemas.openxmlformats.org/officeDocument/2006/relationships/customXml" Target="../ink/ink962.xml"/><Relationship Id="rId119" Type="http://schemas.openxmlformats.org/officeDocument/2006/relationships/customXml" Target="../ink/ink1011.xml"/><Relationship Id="rId326" Type="http://schemas.openxmlformats.org/officeDocument/2006/relationships/customXml" Target="../ink/ink1116.xml"/><Relationship Id="rId533" Type="http://schemas.openxmlformats.org/officeDocument/2006/relationships/image" Target="../media/image1188.png"/><Relationship Id="rId978" Type="http://schemas.openxmlformats.org/officeDocument/2006/relationships/image" Target="../media/image1409.png"/><Relationship Id="rId1163" Type="http://schemas.openxmlformats.org/officeDocument/2006/relationships/image" Target="../media/image1501.png"/><Relationship Id="rId740" Type="http://schemas.openxmlformats.org/officeDocument/2006/relationships/image" Target="../media/image1290.png"/><Relationship Id="rId838" Type="http://schemas.openxmlformats.org/officeDocument/2006/relationships/image" Target="../media/image1339.png"/><Relationship Id="rId1023" Type="http://schemas.openxmlformats.org/officeDocument/2006/relationships/customXml" Target="../ink/ink1465.xml"/><Relationship Id="rId172" Type="http://schemas.openxmlformats.org/officeDocument/2006/relationships/image" Target="../media/image1008.png"/><Relationship Id="rId477" Type="http://schemas.openxmlformats.org/officeDocument/2006/relationships/image" Target="../media/image1160.png"/><Relationship Id="rId600" Type="http://schemas.openxmlformats.org/officeDocument/2006/relationships/customXml" Target="../ink/ink1253.xml"/><Relationship Id="rId684" Type="http://schemas.openxmlformats.org/officeDocument/2006/relationships/customXml" Target="../ink/ink1295.xml"/><Relationship Id="rId1230" Type="http://schemas.openxmlformats.org/officeDocument/2006/relationships/image" Target="../media/image1534.png"/><Relationship Id="rId337" Type="http://schemas.openxmlformats.org/officeDocument/2006/relationships/image" Target="../media/image1090.png"/><Relationship Id="rId891" Type="http://schemas.openxmlformats.org/officeDocument/2006/relationships/customXml" Target="../ink/ink1399.xml"/><Relationship Id="rId905" Type="http://schemas.openxmlformats.org/officeDocument/2006/relationships/customXml" Target="../ink/ink1406.xml"/><Relationship Id="rId989" Type="http://schemas.openxmlformats.org/officeDocument/2006/relationships/customXml" Target="../ink/ink1448.xml"/><Relationship Id="rId34" Type="http://schemas.openxmlformats.org/officeDocument/2006/relationships/image" Target="../media/image941.png"/><Relationship Id="rId544" Type="http://schemas.openxmlformats.org/officeDocument/2006/relationships/customXml" Target="../ink/ink1225.xml"/><Relationship Id="rId751" Type="http://schemas.openxmlformats.org/officeDocument/2006/relationships/customXml" Target="../ink/ink1329.xml"/><Relationship Id="rId849" Type="http://schemas.openxmlformats.org/officeDocument/2006/relationships/customXml" Target="../ink/ink1378.xml"/><Relationship Id="rId1174" Type="http://schemas.openxmlformats.org/officeDocument/2006/relationships/image" Target="../media/image1506.png"/><Relationship Id="rId183" Type="http://schemas.openxmlformats.org/officeDocument/2006/relationships/customXml" Target="../ink/ink1044.xml"/><Relationship Id="rId390" Type="http://schemas.openxmlformats.org/officeDocument/2006/relationships/customXml" Target="../ink/ink1148.xml"/><Relationship Id="rId404" Type="http://schemas.openxmlformats.org/officeDocument/2006/relationships/customXml" Target="../ink/ink1155.xml"/><Relationship Id="rId611" Type="http://schemas.openxmlformats.org/officeDocument/2006/relationships/image" Target="../media/image1226.png"/><Relationship Id="rId1034" Type="http://schemas.openxmlformats.org/officeDocument/2006/relationships/image" Target="../media/image1437.png"/><Relationship Id="rId250" Type="http://schemas.openxmlformats.org/officeDocument/2006/relationships/customXml" Target="../ink/ink1078.xml"/><Relationship Id="rId488" Type="http://schemas.openxmlformats.org/officeDocument/2006/relationships/customXml" Target="../ink/ink1197.xml"/><Relationship Id="rId695" Type="http://schemas.openxmlformats.org/officeDocument/2006/relationships/image" Target="../media/image1268.png"/><Relationship Id="rId709" Type="http://schemas.openxmlformats.org/officeDocument/2006/relationships/customXml" Target="../ink/ink1308.xml"/><Relationship Id="rId916" Type="http://schemas.openxmlformats.org/officeDocument/2006/relationships/image" Target="../media/image1378.png"/><Relationship Id="rId1101" Type="http://schemas.openxmlformats.org/officeDocument/2006/relationships/customXml" Target="../ink/ink1504.xml"/><Relationship Id="rId45" Type="http://schemas.openxmlformats.org/officeDocument/2006/relationships/customXml" Target="../ink/ink973.xml"/><Relationship Id="rId110" Type="http://schemas.openxmlformats.org/officeDocument/2006/relationships/image" Target="../media/image978.png"/><Relationship Id="rId348" Type="http://schemas.openxmlformats.org/officeDocument/2006/relationships/customXml" Target="../ink/ink1127.xml"/><Relationship Id="rId555" Type="http://schemas.openxmlformats.org/officeDocument/2006/relationships/image" Target="../media/image608.png"/><Relationship Id="rId762" Type="http://schemas.openxmlformats.org/officeDocument/2006/relationships/image" Target="../media/image1301.png"/><Relationship Id="rId1185" Type="http://schemas.openxmlformats.org/officeDocument/2006/relationships/customXml" Target="../ink/ink1547.xml"/><Relationship Id="rId194" Type="http://schemas.openxmlformats.org/officeDocument/2006/relationships/image" Target="../media/image1019.png"/><Relationship Id="rId208" Type="http://schemas.openxmlformats.org/officeDocument/2006/relationships/image" Target="../media/image1026.png"/><Relationship Id="rId415" Type="http://schemas.openxmlformats.org/officeDocument/2006/relationships/image" Target="../media/image1129.png"/><Relationship Id="rId622" Type="http://schemas.openxmlformats.org/officeDocument/2006/relationships/customXml" Target="../ink/ink1264.xml"/><Relationship Id="rId1045" Type="http://schemas.openxmlformats.org/officeDocument/2006/relationships/customXml" Target="../ink/ink1476.xml"/><Relationship Id="rId261" Type="http://schemas.openxmlformats.org/officeDocument/2006/relationships/image" Target="../media/image1052.png"/><Relationship Id="rId499" Type="http://schemas.openxmlformats.org/officeDocument/2006/relationships/image" Target="../media/image1171.png"/><Relationship Id="rId927" Type="http://schemas.openxmlformats.org/officeDocument/2006/relationships/customXml" Target="../ink/ink1417.xml"/><Relationship Id="rId1112" Type="http://schemas.openxmlformats.org/officeDocument/2006/relationships/image" Target="../media/image1476.png"/><Relationship Id="rId56" Type="http://schemas.openxmlformats.org/officeDocument/2006/relationships/customXml" Target="../ink/ink979.xml"/><Relationship Id="rId359" Type="http://schemas.openxmlformats.org/officeDocument/2006/relationships/image" Target="../media/image1101.png"/><Relationship Id="rId566" Type="http://schemas.openxmlformats.org/officeDocument/2006/relationships/customXml" Target="../ink/ink1236.xml"/><Relationship Id="rId773" Type="http://schemas.openxmlformats.org/officeDocument/2006/relationships/customXml" Target="../ink/ink1340.xml"/><Relationship Id="rId1196" Type="http://schemas.openxmlformats.org/officeDocument/2006/relationships/image" Target="../media/image1517.png"/><Relationship Id="rId121" Type="http://schemas.openxmlformats.org/officeDocument/2006/relationships/customXml" Target="../ink/ink1012.xml"/><Relationship Id="rId219" Type="http://schemas.openxmlformats.org/officeDocument/2006/relationships/customXml" Target="../ink/ink1062.xml"/><Relationship Id="rId426" Type="http://schemas.openxmlformats.org/officeDocument/2006/relationships/customXml" Target="../ink/ink1166.xml"/><Relationship Id="rId633" Type="http://schemas.openxmlformats.org/officeDocument/2006/relationships/image" Target="../media/image1237.png"/><Relationship Id="rId980" Type="http://schemas.openxmlformats.org/officeDocument/2006/relationships/image" Target="../media/image1410.png"/><Relationship Id="rId1056" Type="http://schemas.openxmlformats.org/officeDocument/2006/relationships/image" Target="../media/image1448.png"/><Relationship Id="rId840" Type="http://schemas.openxmlformats.org/officeDocument/2006/relationships/image" Target="../media/image1340.png"/><Relationship Id="rId938" Type="http://schemas.openxmlformats.org/officeDocument/2006/relationships/image" Target="../media/image1389.png"/><Relationship Id="rId67" Type="http://schemas.openxmlformats.org/officeDocument/2006/relationships/customXml" Target="../ink/ink985.xml"/><Relationship Id="rId272" Type="http://schemas.openxmlformats.org/officeDocument/2006/relationships/customXml" Target="../ink/ink1089.xml"/><Relationship Id="rId577" Type="http://schemas.openxmlformats.org/officeDocument/2006/relationships/image" Target="../media/image1209.png"/><Relationship Id="rId700" Type="http://schemas.openxmlformats.org/officeDocument/2006/relationships/image" Target="../media/image1270.png"/><Relationship Id="rId1123" Type="http://schemas.openxmlformats.org/officeDocument/2006/relationships/customXml" Target="../ink/ink1515.xml"/><Relationship Id="rId132" Type="http://schemas.openxmlformats.org/officeDocument/2006/relationships/image" Target="../media/image989.png"/><Relationship Id="rId784" Type="http://schemas.openxmlformats.org/officeDocument/2006/relationships/image" Target="../media/image1312.png"/><Relationship Id="rId991" Type="http://schemas.openxmlformats.org/officeDocument/2006/relationships/customXml" Target="../ink/ink1449.xml"/><Relationship Id="rId1067" Type="http://schemas.openxmlformats.org/officeDocument/2006/relationships/customXml" Target="../ink/ink1487.xml"/><Relationship Id="rId437" Type="http://schemas.openxmlformats.org/officeDocument/2006/relationships/image" Target="../media/image1140.png"/><Relationship Id="rId644" Type="http://schemas.openxmlformats.org/officeDocument/2006/relationships/customXml" Target="../ink/ink1275.xml"/><Relationship Id="rId851" Type="http://schemas.openxmlformats.org/officeDocument/2006/relationships/customXml" Target="../ink/ink1379.xml"/><Relationship Id="rId283" Type="http://schemas.openxmlformats.org/officeDocument/2006/relationships/image" Target="../media/image1063.png"/><Relationship Id="rId490" Type="http://schemas.openxmlformats.org/officeDocument/2006/relationships/customXml" Target="../ink/ink1198.xml"/><Relationship Id="rId504" Type="http://schemas.openxmlformats.org/officeDocument/2006/relationships/customXml" Target="../ink/ink1205.xml"/><Relationship Id="rId711" Type="http://schemas.openxmlformats.org/officeDocument/2006/relationships/customXml" Target="../ink/ink1309.xml"/><Relationship Id="rId949" Type="http://schemas.openxmlformats.org/officeDocument/2006/relationships/customXml" Target="../ink/ink1428.xml"/><Relationship Id="rId1134" Type="http://schemas.openxmlformats.org/officeDocument/2006/relationships/customXml" Target="../ink/ink1521.xml"/><Relationship Id="rId78" Type="http://schemas.openxmlformats.org/officeDocument/2006/relationships/image" Target="../media/image962.png"/><Relationship Id="rId143" Type="http://schemas.openxmlformats.org/officeDocument/2006/relationships/customXml" Target="../ink/ink1023.xml"/><Relationship Id="rId350" Type="http://schemas.openxmlformats.org/officeDocument/2006/relationships/customXml" Target="../ink/ink1128.xml"/><Relationship Id="rId588" Type="http://schemas.openxmlformats.org/officeDocument/2006/relationships/customXml" Target="../ink/ink1247.xml"/><Relationship Id="rId795" Type="http://schemas.openxmlformats.org/officeDocument/2006/relationships/customXml" Target="../ink/ink1351.xml"/><Relationship Id="rId809" Type="http://schemas.openxmlformats.org/officeDocument/2006/relationships/customXml" Target="../ink/ink1358.xml"/><Relationship Id="rId1201" Type="http://schemas.openxmlformats.org/officeDocument/2006/relationships/customXml" Target="../ink/ink1555.xml"/><Relationship Id="rId9" Type="http://schemas.openxmlformats.org/officeDocument/2006/relationships/customXml" Target="../ink/ink955.xml"/><Relationship Id="rId210" Type="http://schemas.openxmlformats.org/officeDocument/2006/relationships/image" Target="../media/image1027.png"/><Relationship Id="rId448" Type="http://schemas.openxmlformats.org/officeDocument/2006/relationships/customXml" Target="../ink/ink1177.xml"/><Relationship Id="rId655" Type="http://schemas.openxmlformats.org/officeDocument/2006/relationships/image" Target="../media/image1248.png"/><Relationship Id="rId862" Type="http://schemas.openxmlformats.org/officeDocument/2006/relationships/image" Target="../media/image1351.png"/><Relationship Id="rId1078" Type="http://schemas.openxmlformats.org/officeDocument/2006/relationships/image" Target="../media/image1459.png"/><Relationship Id="rId294" Type="http://schemas.openxmlformats.org/officeDocument/2006/relationships/customXml" Target="../ink/ink1100.xml"/><Relationship Id="rId308" Type="http://schemas.openxmlformats.org/officeDocument/2006/relationships/customXml" Target="../ink/ink1107.xml"/><Relationship Id="rId515" Type="http://schemas.openxmlformats.org/officeDocument/2006/relationships/image" Target="../media/image1179.png"/><Relationship Id="rId722" Type="http://schemas.openxmlformats.org/officeDocument/2006/relationships/image" Target="../media/image1281.png"/><Relationship Id="rId1145" Type="http://schemas.openxmlformats.org/officeDocument/2006/relationships/image" Target="../media/image1492.png"/><Relationship Id="rId89" Type="http://schemas.openxmlformats.org/officeDocument/2006/relationships/customXml" Target="../ink/ink996.xml"/><Relationship Id="rId154" Type="http://schemas.openxmlformats.org/officeDocument/2006/relationships/customXml" Target="../ink/ink1029.xml"/><Relationship Id="rId361" Type="http://schemas.openxmlformats.org/officeDocument/2006/relationships/image" Target="../media/image1102.png"/><Relationship Id="rId599" Type="http://schemas.openxmlformats.org/officeDocument/2006/relationships/image" Target="../media/image1220.png"/><Relationship Id="rId1005" Type="http://schemas.openxmlformats.org/officeDocument/2006/relationships/customXml" Target="../ink/ink1456.xml"/><Relationship Id="rId1212" Type="http://schemas.openxmlformats.org/officeDocument/2006/relationships/image" Target="../media/image1525.png"/><Relationship Id="rId459" Type="http://schemas.openxmlformats.org/officeDocument/2006/relationships/image" Target="../media/image1151.png"/><Relationship Id="rId666" Type="http://schemas.openxmlformats.org/officeDocument/2006/relationships/customXml" Target="../ink/ink1286.xml"/><Relationship Id="rId873" Type="http://schemas.openxmlformats.org/officeDocument/2006/relationships/customXml" Target="../ink/ink1390.xml"/><Relationship Id="rId1089" Type="http://schemas.openxmlformats.org/officeDocument/2006/relationships/customXml" Target="../ink/ink1498.xml"/><Relationship Id="rId16" Type="http://schemas.openxmlformats.org/officeDocument/2006/relationships/image" Target="../media/image932.png"/><Relationship Id="rId221" Type="http://schemas.openxmlformats.org/officeDocument/2006/relationships/customXml" Target="../ink/ink1063.xml"/><Relationship Id="rId319" Type="http://schemas.openxmlformats.org/officeDocument/2006/relationships/image" Target="../media/image1081.png"/><Relationship Id="rId526" Type="http://schemas.openxmlformats.org/officeDocument/2006/relationships/customXml" Target="../ink/ink1216.xml"/><Relationship Id="rId1156" Type="http://schemas.openxmlformats.org/officeDocument/2006/relationships/customXml" Target="../ink/ink1532.xml"/><Relationship Id="rId733" Type="http://schemas.openxmlformats.org/officeDocument/2006/relationships/customXml" Target="../ink/ink1320.xml"/><Relationship Id="rId940" Type="http://schemas.openxmlformats.org/officeDocument/2006/relationships/image" Target="../media/image1390.png"/><Relationship Id="rId1016" Type="http://schemas.openxmlformats.org/officeDocument/2006/relationships/image" Target="../media/image1428.png"/><Relationship Id="rId165" Type="http://schemas.openxmlformats.org/officeDocument/2006/relationships/customXml" Target="../ink/ink1035.xml"/><Relationship Id="rId372" Type="http://schemas.openxmlformats.org/officeDocument/2006/relationships/customXml" Target="../ink/ink1139.xml"/><Relationship Id="rId677" Type="http://schemas.openxmlformats.org/officeDocument/2006/relationships/image" Target="../media/image1259.png"/><Relationship Id="rId800" Type="http://schemas.openxmlformats.org/officeDocument/2006/relationships/image" Target="../media/image1320.png"/><Relationship Id="rId1223" Type="http://schemas.openxmlformats.org/officeDocument/2006/relationships/customXml" Target="../ink/ink1566.xml"/><Relationship Id="rId232" Type="http://schemas.openxmlformats.org/officeDocument/2006/relationships/image" Target="../media/image1038.png"/><Relationship Id="rId884" Type="http://schemas.openxmlformats.org/officeDocument/2006/relationships/image" Target="../media/image1362.png"/><Relationship Id="rId27" Type="http://schemas.openxmlformats.org/officeDocument/2006/relationships/customXml" Target="../ink/ink964.xml"/><Relationship Id="rId537" Type="http://schemas.openxmlformats.org/officeDocument/2006/relationships/image" Target="../media/image1190.png"/><Relationship Id="rId744" Type="http://schemas.openxmlformats.org/officeDocument/2006/relationships/image" Target="../media/image1292.png"/><Relationship Id="rId951" Type="http://schemas.openxmlformats.org/officeDocument/2006/relationships/customXml" Target="../ink/ink1429.xml"/><Relationship Id="rId1167" Type="http://schemas.openxmlformats.org/officeDocument/2006/relationships/customXml" Target="../ink/ink1538.xml"/><Relationship Id="rId80" Type="http://schemas.openxmlformats.org/officeDocument/2006/relationships/image" Target="../media/image963.png"/><Relationship Id="rId176" Type="http://schemas.openxmlformats.org/officeDocument/2006/relationships/image" Target="../media/image1010.png"/><Relationship Id="rId383" Type="http://schemas.openxmlformats.org/officeDocument/2006/relationships/image" Target="../media/image1113.png"/><Relationship Id="rId590" Type="http://schemas.openxmlformats.org/officeDocument/2006/relationships/customXml" Target="../ink/ink1248.xml"/><Relationship Id="rId604" Type="http://schemas.openxmlformats.org/officeDocument/2006/relationships/customXml" Target="../ink/ink1255.xml"/><Relationship Id="rId811" Type="http://schemas.openxmlformats.org/officeDocument/2006/relationships/customXml" Target="../ink/ink1359.xml"/><Relationship Id="rId1027" Type="http://schemas.openxmlformats.org/officeDocument/2006/relationships/customXml" Target="../ink/ink1467.xml"/><Relationship Id="rId1234" Type="http://schemas.openxmlformats.org/officeDocument/2006/relationships/image" Target="../media/image1536.png"/><Relationship Id="rId243" Type="http://schemas.openxmlformats.org/officeDocument/2006/relationships/image" Target="../media/image1043.png"/><Relationship Id="rId450" Type="http://schemas.openxmlformats.org/officeDocument/2006/relationships/customXml" Target="../ink/ink1178.xml"/><Relationship Id="rId688" Type="http://schemas.openxmlformats.org/officeDocument/2006/relationships/customXml" Target="../ink/ink1297.xml"/><Relationship Id="rId895" Type="http://schemas.openxmlformats.org/officeDocument/2006/relationships/customXml" Target="../ink/ink1401.xml"/><Relationship Id="rId909" Type="http://schemas.openxmlformats.org/officeDocument/2006/relationships/customXml" Target="../ink/ink1408.xml"/><Relationship Id="rId1080" Type="http://schemas.openxmlformats.org/officeDocument/2006/relationships/image" Target="../media/image1460.png"/><Relationship Id="rId38" Type="http://schemas.openxmlformats.org/officeDocument/2006/relationships/image" Target="../media/image943.png"/><Relationship Id="rId103" Type="http://schemas.openxmlformats.org/officeDocument/2006/relationships/customXml" Target="../ink/ink1003.xml"/><Relationship Id="rId310" Type="http://schemas.openxmlformats.org/officeDocument/2006/relationships/customXml" Target="../ink/ink1108.xml"/><Relationship Id="rId548" Type="http://schemas.openxmlformats.org/officeDocument/2006/relationships/customXml" Target="../ink/ink1227.xml"/><Relationship Id="rId755" Type="http://schemas.openxmlformats.org/officeDocument/2006/relationships/customXml" Target="../ink/ink1331.xml"/><Relationship Id="rId962" Type="http://schemas.openxmlformats.org/officeDocument/2006/relationships/image" Target="../media/image1401.png"/><Relationship Id="rId1178" Type="http://schemas.openxmlformats.org/officeDocument/2006/relationships/image" Target="../media/image1508.png"/><Relationship Id="rId91" Type="http://schemas.openxmlformats.org/officeDocument/2006/relationships/customXml" Target="../ink/ink997.xml"/><Relationship Id="rId187" Type="http://schemas.openxmlformats.org/officeDocument/2006/relationships/customXml" Target="../ink/ink1046.xml"/><Relationship Id="rId394" Type="http://schemas.openxmlformats.org/officeDocument/2006/relationships/customXml" Target="../ink/ink1150.xml"/><Relationship Id="rId408" Type="http://schemas.openxmlformats.org/officeDocument/2006/relationships/customXml" Target="../ink/ink1157.xml"/><Relationship Id="rId615" Type="http://schemas.openxmlformats.org/officeDocument/2006/relationships/image" Target="../media/image1228.png"/><Relationship Id="rId822" Type="http://schemas.openxmlformats.org/officeDocument/2006/relationships/image" Target="../media/image1331.png"/><Relationship Id="rId1038" Type="http://schemas.openxmlformats.org/officeDocument/2006/relationships/image" Target="../media/image1439.png"/><Relationship Id="rId254" Type="http://schemas.openxmlformats.org/officeDocument/2006/relationships/customXml" Target="../ink/ink1080.xml"/><Relationship Id="rId699" Type="http://schemas.openxmlformats.org/officeDocument/2006/relationships/customXml" Target="../ink/ink1303.xml"/><Relationship Id="rId1091" Type="http://schemas.openxmlformats.org/officeDocument/2006/relationships/customXml" Target="../ink/ink1499.xml"/><Relationship Id="rId1105" Type="http://schemas.openxmlformats.org/officeDocument/2006/relationships/customXml" Target="../ink/ink1506.xml"/><Relationship Id="rId49" Type="http://schemas.openxmlformats.org/officeDocument/2006/relationships/customXml" Target="../ink/ink975.xml"/><Relationship Id="rId114" Type="http://schemas.openxmlformats.org/officeDocument/2006/relationships/image" Target="../media/image980.png"/><Relationship Id="rId461" Type="http://schemas.openxmlformats.org/officeDocument/2006/relationships/image" Target="../media/image1152.png"/><Relationship Id="rId559" Type="http://schemas.openxmlformats.org/officeDocument/2006/relationships/image" Target="../media/image1200.png"/><Relationship Id="rId766" Type="http://schemas.openxmlformats.org/officeDocument/2006/relationships/image" Target="../media/image1303.png"/><Relationship Id="rId1189" Type="http://schemas.openxmlformats.org/officeDocument/2006/relationships/customXml" Target="../ink/ink1549.xml"/><Relationship Id="rId198" Type="http://schemas.openxmlformats.org/officeDocument/2006/relationships/image" Target="../media/image1021.png"/><Relationship Id="rId321" Type="http://schemas.openxmlformats.org/officeDocument/2006/relationships/image" Target="../media/image1082.png"/><Relationship Id="rId419" Type="http://schemas.openxmlformats.org/officeDocument/2006/relationships/image" Target="../media/image1131.png"/><Relationship Id="rId626" Type="http://schemas.openxmlformats.org/officeDocument/2006/relationships/customXml" Target="../ink/ink1266.xml"/><Relationship Id="rId973" Type="http://schemas.openxmlformats.org/officeDocument/2006/relationships/customXml" Target="../ink/ink1440.xml"/><Relationship Id="rId1049" Type="http://schemas.openxmlformats.org/officeDocument/2006/relationships/customXml" Target="../ink/ink1478.xml"/><Relationship Id="rId833" Type="http://schemas.openxmlformats.org/officeDocument/2006/relationships/customXml" Target="../ink/ink1370.xml"/><Relationship Id="rId1116" Type="http://schemas.openxmlformats.org/officeDocument/2006/relationships/image" Target="../media/image1478.png"/><Relationship Id="rId265" Type="http://schemas.openxmlformats.org/officeDocument/2006/relationships/image" Target="../media/image1054.png"/><Relationship Id="rId472" Type="http://schemas.openxmlformats.org/officeDocument/2006/relationships/customXml" Target="../ink/ink1189.xml"/><Relationship Id="rId900" Type="http://schemas.openxmlformats.org/officeDocument/2006/relationships/image" Target="../media/image1370.png"/><Relationship Id="rId125" Type="http://schemas.openxmlformats.org/officeDocument/2006/relationships/customXml" Target="../ink/ink1014.xml"/><Relationship Id="rId332" Type="http://schemas.openxmlformats.org/officeDocument/2006/relationships/customXml" Target="../ink/ink1119.xml"/><Relationship Id="rId777" Type="http://schemas.openxmlformats.org/officeDocument/2006/relationships/customXml" Target="../ink/ink1342.xml"/><Relationship Id="rId984" Type="http://schemas.openxmlformats.org/officeDocument/2006/relationships/image" Target="../media/image1412.png"/><Relationship Id="rId637" Type="http://schemas.openxmlformats.org/officeDocument/2006/relationships/image" Target="../media/image1239.png"/><Relationship Id="rId844" Type="http://schemas.openxmlformats.org/officeDocument/2006/relationships/image" Target="../media/image1342.png"/><Relationship Id="rId276" Type="http://schemas.openxmlformats.org/officeDocument/2006/relationships/customXml" Target="../ink/ink1091.xml"/><Relationship Id="rId483" Type="http://schemas.openxmlformats.org/officeDocument/2006/relationships/image" Target="../media/image1163.png"/><Relationship Id="rId690" Type="http://schemas.openxmlformats.org/officeDocument/2006/relationships/customXml" Target="../ink/ink1298.xml"/><Relationship Id="rId704" Type="http://schemas.openxmlformats.org/officeDocument/2006/relationships/image" Target="../media/image1272.png"/><Relationship Id="rId911" Type="http://schemas.openxmlformats.org/officeDocument/2006/relationships/customXml" Target="../ink/ink1409.xml"/><Relationship Id="rId1127" Type="http://schemas.openxmlformats.org/officeDocument/2006/relationships/customXml" Target="../ink/ink1517.xml"/><Relationship Id="rId40" Type="http://schemas.openxmlformats.org/officeDocument/2006/relationships/image" Target="../media/image944.png"/><Relationship Id="rId136" Type="http://schemas.openxmlformats.org/officeDocument/2006/relationships/image" Target="../media/image991.png"/><Relationship Id="rId343" Type="http://schemas.openxmlformats.org/officeDocument/2006/relationships/image" Target="../media/image1093.png"/><Relationship Id="rId550" Type="http://schemas.openxmlformats.org/officeDocument/2006/relationships/customXml" Target="../ink/ink1228.xml"/><Relationship Id="rId788" Type="http://schemas.openxmlformats.org/officeDocument/2006/relationships/image" Target="../media/image1314.png"/><Relationship Id="rId995" Type="http://schemas.openxmlformats.org/officeDocument/2006/relationships/customXml" Target="../ink/ink1451.xml"/><Relationship Id="rId1180" Type="http://schemas.openxmlformats.org/officeDocument/2006/relationships/image" Target="../media/image1509.png"/><Relationship Id="rId203" Type="http://schemas.openxmlformats.org/officeDocument/2006/relationships/customXml" Target="../ink/ink1054.xml"/><Relationship Id="rId648" Type="http://schemas.openxmlformats.org/officeDocument/2006/relationships/customXml" Target="../ink/ink1277.xml"/><Relationship Id="rId855" Type="http://schemas.openxmlformats.org/officeDocument/2006/relationships/customXml" Target="../ink/ink1381.xml"/><Relationship Id="rId1040" Type="http://schemas.openxmlformats.org/officeDocument/2006/relationships/image" Target="../media/image1440.png"/><Relationship Id="rId287" Type="http://schemas.openxmlformats.org/officeDocument/2006/relationships/image" Target="../media/image1065.png"/><Relationship Id="rId410" Type="http://schemas.openxmlformats.org/officeDocument/2006/relationships/customXml" Target="../ink/ink1158.xml"/><Relationship Id="rId494" Type="http://schemas.openxmlformats.org/officeDocument/2006/relationships/customXml" Target="../ink/ink1200.xml"/><Relationship Id="rId508" Type="http://schemas.openxmlformats.org/officeDocument/2006/relationships/customXml" Target="../ink/ink1207.xml"/><Relationship Id="rId715" Type="http://schemas.openxmlformats.org/officeDocument/2006/relationships/customXml" Target="../ink/ink1311.xml"/><Relationship Id="rId922" Type="http://schemas.openxmlformats.org/officeDocument/2006/relationships/image" Target="../media/image1381.png"/><Relationship Id="rId1138" Type="http://schemas.openxmlformats.org/officeDocument/2006/relationships/customXml" Target="../ink/ink1523.xml"/><Relationship Id="rId147" Type="http://schemas.openxmlformats.org/officeDocument/2006/relationships/image" Target="../media/image996.png"/><Relationship Id="rId354" Type="http://schemas.openxmlformats.org/officeDocument/2006/relationships/customXml" Target="../ink/ink1130.xml"/><Relationship Id="rId799" Type="http://schemas.openxmlformats.org/officeDocument/2006/relationships/customXml" Target="../ink/ink1353.xml"/><Relationship Id="rId1191" Type="http://schemas.openxmlformats.org/officeDocument/2006/relationships/customXml" Target="../ink/ink1550.xml"/><Relationship Id="rId1205" Type="http://schemas.openxmlformats.org/officeDocument/2006/relationships/customXml" Target="../ink/ink1557.xml"/><Relationship Id="rId51" Type="http://schemas.openxmlformats.org/officeDocument/2006/relationships/customXml" Target="../ink/ink976.xml"/><Relationship Id="rId561" Type="http://schemas.openxmlformats.org/officeDocument/2006/relationships/image" Target="../media/image1201.png"/><Relationship Id="rId659" Type="http://schemas.openxmlformats.org/officeDocument/2006/relationships/image" Target="../media/image1250.png"/><Relationship Id="rId866" Type="http://schemas.openxmlformats.org/officeDocument/2006/relationships/image" Target="../media/image1353.png"/><Relationship Id="rId214" Type="http://schemas.openxmlformats.org/officeDocument/2006/relationships/image" Target="../media/image1029.png"/><Relationship Id="rId298" Type="http://schemas.openxmlformats.org/officeDocument/2006/relationships/customXml" Target="../ink/ink1102.xml"/><Relationship Id="rId421" Type="http://schemas.openxmlformats.org/officeDocument/2006/relationships/image" Target="../media/image1132.png"/><Relationship Id="rId519" Type="http://schemas.openxmlformats.org/officeDocument/2006/relationships/image" Target="../media/image1181.png"/><Relationship Id="rId1051" Type="http://schemas.openxmlformats.org/officeDocument/2006/relationships/customXml" Target="../ink/ink1479.xml"/><Relationship Id="rId1149" Type="http://schemas.openxmlformats.org/officeDocument/2006/relationships/image" Target="../media/image1494.png"/><Relationship Id="rId158" Type="http://schemas.openxmlformats.org/officeDocument/2006/relationships/customXml" Target="../ink/ink1031.xml"/><Relationship Id="rId726" Type="http://schemas.openxmlformats.org/officeDocument/2006/relationships/image" Target="../media/image1283.png"/><Relationship Id="rId933" Type="http://schemas.openxmlformats.org/officeDocument/2006/relationships/customXml" Target="../ink/ink1420.xml"/><Relationship Id="rId1009" Type="http://schemas.openxmlformats.org/officeDocument/2006/relationships/customXml" Target="../ink/ink1458.xml"/><Relationship Id="rId62" Type="http://schemas.openxmlformats.org/officeDocument/2006/relationships/image" Target="../media/image954.png"/><Relationship Id="rId365" Type="http://schemas.openxmlformats.org/officeDocument/2006/relationships/image" Target="../media/image1104.png"/><Relationship Id="rId572" Type="http://schemas.openxmlformats.org/officeDocument/2006/relationships/customXml" Target="../ink/ink1239.xml"/><Relationship Id="rId1216" Type="http://schemas.openxmlformats.org/officeDocument/2006/relationships/image" Target="../media/image1527.png"/><Relationship Id="rId225" Type="http://schemas.openxmlformats.org/officeDocument/2006/relationships/customXml" Target="../ink/ink1065.xml"/><Relationship Id="rId432" Type="http://schemas.openxmlformats.org/officeDocument/2006/relationships/customXml" Target="../ink/ink1169.xml"/><Relationship Id="rId877" Type="http://schemas.openxmlformats.org/officeDocument/2006/relationships/customXml" Target="../ink/ink1392.xml"/><Relationship Id="rId1062" Type="http://schemas.openxmlformats.org/officeDocument/2006/relationships/image" Target="../media/image1451.png"/><Relationship Id="rId737" Type="http://schemas.openxmlformats.org/officeDocument/2006/relationships/customXml" Target="../ink/ink1322.xml"/><Relationship Id="rId944" Type="http://schemas.openxmlformats.org/officeDocument/2006/relationships/image" Target="../media/image1392.png"/><Relationship Id="rId73" Type="http://schemas.openxmlformats.org/officeDocument/2006/relationships/customXml" Target="../ink/ink988.xml"/><Relationship Id="rId169" Type="http://schemas.openxmlformats.org/officeDocument/2006/relationships/customXml" Target="../ink/ink1037.xml"/><Relationship Id="rId376" Type="http://schemas.openxmlformats.org/officeDocument/2006/relationships/customXml" Target="../ink/ink1141.xml"/><Relationship Id="rId583" Type="http://schemas.openxmlformats.org/officeDocument/2006/relationships/image" Target="../media/image1212.png"/><Relationship Id="rId790" Type="http://schemas.openxmlformats.org/officeDocument/2006/relationships/image" Target="../media/image1315.png"/><Relationship Id="rId804" Type="http://schemas.openxmlformats.org/officeDocument/2006/relationships/image" Target="../media/image1322.png"/><Relationship Id="rId1227" Type="http://schemas.openxmlformats.org/officeDocument/2006/relationships/customXml" Target="../ink/ink1568.xml"/><Relationship Id="rId4" Type="http://schemas.openxmlformats.org/officeDocument/2006/relationships/image" Target="../media/image927.png"/><Relationship Id="rId236" Type="http://schemas.openxmlformats.org/officeDocument/2006/relationships/image" Target="../media/image1040.png"/><Relationship Id="rId443" Type="http://schemas.openxmlformats.org/officeDocument/2006/relationships/image" Target="../media/image1143.png"/><Relationship Id="rId650" Type="http://schemas.openxmlformats.org/officeDocument/2006/relationships/customXml" Target="../ink/ink1278.xml"/><Relationship Id="rId888" Type="http://schemas.openxmlformats.org/officeDocument/2006/relationships/image" Target="../media/image1364.png"/><Relationship Id="rId1073" Type="http://schemas.openxmlformats.org/officeDocument/2006/relationships/customXml" Target="../ink/ink1490.xml"/><Relationship Id="rId303" Type="http://schemas.openxmlformats.org/officeDocument/2006/relationships/image" Target="../media/image1073.png"/><Relationship Id="rId748" Type="http://schemas.openxmlformats.org/officeDocument/2006/relationships/image" Target="../media/image1294.png"/><Relationship Id="rId955" Type="http://schemas.openxmlformats.org/officeDocument/2006/relationships/customXml" Target="../ink/ink1431.xml"/><Relationship Id="rId1140" Type="http://schemas.openxmlformats.org/officeDocument/2006/relationships/customXml" Target="../ink/ink1524.xml"/><Relationship Id="rId84" Type="http://schemas.openxmlformats.org/officeDocument/2006/relationships/image" Target="../media/image965.png"/><Relationship Id="rId387" Type="http://schemas.openxmlformats.org/officeDocument/2006/relationships/image" Target="../media/image1115.png"/><Relationship Id="rId510" Type="http://schemas.openxmlformats.org/officeDocument/2006/relationships/customXml" Target="../ink/ink1208.xml"/><Relationship Id="rId594" Type="http://schemas.openxmlformats.org/officeDocument/2006/relationships/customXml" Target="../ink/ink1250.xml"/><Relationship Id="rId608" Type="http://schemas.openxmlformats.org/officeDocument/2006/relationships/customXml" Target="../ink/ink1257.xml"/><Relationship Id="rId815" Type="http://schemas.openxmlformats.org/officeDocument/2006/relationships/customXml" Target="../ink/ink1361.xml"/><Relationship Id="rId247" Type="http://schemas.openxmlformats.org/officeDocument/2006/relationships/image" Target="../media/image1045.png"/><Relationship Id="rId899" Type="http://schemas.openxmlformats.org/officeDocument/2006/relationships/customXml" Target="../ink/ink1403.xml"/><Relationship Id="rId1000" Type="http://schemas.openxmlformats.org/officeDocument/2006/relationships/image" Target="../media/image1420.png"/><Relationship Id="rId1084" Type="http://schemas.openxmlformats.org/officeDocument/2006/relationships/image" Target="../media/image1462.png"/><Relationship Id="rId107" Type="http://schemas.openxmlformats.org/officeDocument/2006/relationships/customXml" Target="../ink/ink1005.xml"/><Relationship Id="rId454" Type="http://schemas.openxmlformats.org/officeDocument/2006/relationships/customXml" Target="../ink/ink1180.xml"/><Relationship Id="rId661" Type="http://schemas.openxmlformats.org/officeDocument/2006/relationships/image" Target="../media/image1251.png"/><Relationship Id="rId759" Type="http://schemas.openxmlformats.org/officeDocument/2006/relationships/customXml" Target="../ink/ink1333.xml"/><Relationship Id="rId966" Type="http://schemas.openxmlformats.org/officeDocument/2006/relationships/image" Target="../media/image1403.png"/><Relationship Id="rId11" Type="http://schemas.openxmlformats.org/officeDocument/2006/relationships/customXml" Target="../ink/ink956.xml"/><Relationship Id="rId314" Type="http://schemas.openxmlformats.org/officeDocument/2006/relationships/customXml" Target="../ink/ink1110.xml"/><Relationship Id="rId398" Type="http://schemas.openxmlformats.org/officeDocument/2006/relationships/customXml" Target="../ink/ink1152.xml"/><Relationship Id="rId521" Type="http://schemas.openxmlformats.org/officeDocument/2006/relationships/image" Target="../media/image1182.png"/><Relationship Id="rId619" Type="http://schemas.openxmlformats.org/officeDocument/2006/relationships/image" Target="../media/image1230.png"/><Relationship Id="rId1151" Type="http://schemas.openxmlformats.org/officeDocument/2006/relationships/image" Target="../media/image1495.png"/><Relationship Id="rId95" Type="http://schemas.openxmlformats.org/officeDocument/2006/relationships/customXml" Target="../ink/ink999.xml"/><Relationship Id="rId160" Type="http://schemas.openxmlformats.org/officeDocument/2006/relationships/customXml" Target="../ink/ink1032.xml"/><Relationship Id="rId826" Type="http://schemas.openxmlformats.org/officeDocument/2006/relationships/image" Target="../media/image1333.png"/><Relationship Id="rId1011" Type="http://schemas.openxmlformats.org/officeDocument/2006/relationships/customXml" Target="../ink/ink1459.xml"/><Relationship Id="rId1109" Type="http://schemas.openxmlformats.org/officeDocument/2006/relationships/customXml" Target="../ink/ink1508.xml"/><Relationship Id="rId258" Type="http://schemas.openxmlformats.org/officeDocument/2006/relationships/customXml" Target="../ink/ink1082.xml"/><Relationship Id="rId465" Type="http://schemas.openxmlformats.org/officeDocument/2006/relationships/image" Target="../media/image1154.png"/><Relationship Id="rId672" Type="http://schemas.openxmlformats.org/officeDocument/2006/relationships/customXml" Target="../ink/ink1289.xml"/><Relationship Id="rId1095" Type="http://schemas.openxmlformats.org/officeDocument/2006/relationships/customXml" Target="../ink/ink1501.xml"/><Relationship Id="rId22" Type="http://schemas.openxmlformats.org/officeDocument/2006/relationships/image" Target="../media/image935.png"/><Relationship Id="rId118" Type="http://schemas.openxmlformats.org/officeDocument/2006/relationships/image" Target="../media/image982.png"/><Relationship Id="rId325" Type="http://schemas.openxmlformats.org/officeDocument/2006/relationships/image" Target="../media/image1084.png"/><Relationship Id="rId532" Type="http://schemas.openxmlformats.org/officeDocument/2006/relationships/customXml" Target="../ink/ink1219.xml"/><Relationship Id="rId977" Type="http://schemas.openxmlformats.org/officeDocument/2006/relationships/customXml" Target="../ink/ink1442.xml"/><Relationship Id="rId1162" Type="http://schemas.openxmlformats.org/officeDocument/2006/relationships/customXml" Target="../ink/ink1535.xml"/><Relationship Id="rId171" Type="http://schemas.openxmlformats.org/officeDocument/2006/relationships/customXml" Target="../ink/ink1038.xml"/><Relationship Id="rId837" Type="http://schemas.openxmlformats.org/officeDocument/2006/relationships/customXml" Target="../ink/ink1372.xml"/><Relationship Id="rId1022" Type="http://schemas.openxmlformats.org/officeDocument/2006/relationships/image" Target="../media/image1431.png"/><Relationship Id="rId269" Type="http://schemas.openxmlformats.org/officeDocument/2006/relationships/image" Target="../media/image1056.png"/><Relationship Id="rId476" Type="http://schemas.openxmlformats.org/officeDocument/2006/relationships/customXml" Target="../ink/ink1191.xml"/><Relationship Id="rId683" Type="http://schemas.openxmlformats.org/officeDocument/2006/relationships/image" Target="../media/image1262.png"/><Relationship Id="rId890" Type="http://schemas.openxmlformats.org/officeDocument/2006/relationships/image" Target="../media/image1365.png"/><Relationship Id="rId904" Type="http://schemas.openxmlformats.org/officeDocument/2006/relationships/image" Target="../media/image1372.png"/><Relationship Id="rId33" Type="http://schemas.openxmlformats.org/officeDocument/2006/relationships/customXml" Target="../ink/ink967.xml"/><Relationship Id="rId129" Type="http://schemas.openxmlformats.org/officeDocument/2006/relationships/customXml" Target="../ink/ink1016.xml"/><Relationship Id="rId336" Type="http://schemas.openxmlformats.org/officeDocument/2006/relationships/customXml" Target="../ink/ink1121.xml"/><Relationship Id="rId543" Type="http://schemas.openxmlformats.org/officeDocument/2006/relationships/image" Target="../media/image1193.png"/><Relationship Id="rId988" Type="http://schemas.openxmlformats.org/officeDocument/2006/relationships/image" Target="../media/image1414.png"/><Relationship Id="rId1173" Type="http://schemas.openxmlformats.org/officeDocument/2006/relationships/customXml" Target="../ink/ink1541.xml"/><Relationship Id="rId182" Type="http://schemas.openxmlformats.org/officeDocument/2006/relationships/image" Target="../media/image1013.png"/><Relationship Id="rId403" Type="http://schemas.openxmlformats.org/officeDocument/2006/relationships/image" Target="../media/image1123.png"/><Relationship Id="rId750" Type="http://schemas.openxmlformats.org/officeDocument/2006/relationships/image" Target="../media/image1295.png"/><Relationship Id="rId848" Type="http://schemas.openxmlformats.org/officeDocument/2006/relationships/image" Target="../media/image1344.png"/><Relationship Id="rId1033" Type="http://schemas.openxmlformats.org/officeDocument/2006/relationships/customXml" Target="../ink/ink1470.xml"/><Relationship Id="rId487" Type="http://schemas.openxmlformats.org/officeDocument/2006/relationships/image" Target="../media/image1165.png"/><Relationship Id="rId610" Type="http://schemas.openxmlformats.org/officeDocument/2006/relationships/customXml" Target="../ink/ink1258.xml"/><Relationship Id="rId694" Type="http://schemas.openxmlformats.org/officeDocument/2006/relationships/customXml" Target="../ink/ink1300.xml"/><Relationship Id="rId708" Type="http://schemas.openxmlformats.org/officeDocument/2006/relationships/image" Target="../media/image1274.png"/><Relationship Id="rId915" Type="http://schemas.openxmlformats.org/officeDocument/2006/relationships/customXml" Target="../ink/ink1411.xml"/><Relationship Id="rId347" Type="http://schemas.openxmlformats.org/officeDocument/2006/relationships/image" Target="../media/image1095.png"/><Relationship Id="rId999" Type="http://schemas.openxmlformats.org/officeDocument/2006/relationships/customXml" Target="../ink/ink1453.xml"/><Relationship Id="rId1100" Type="http://schemas.openxmlformats.org/officeDocument/2006/relationships/image" Target="../media/image1470.png"/><Relationship Id="rId1184" Type="http://schemas.openxmlformats.org/officeDocument/2006/relationships/image" Target="../media/image1511.png"/><Relationship Id="rId44" Type="http://schemas.openxmlformats.org/officeDocument/2006/relationships/image" Target="../media/image946.png"/><Relationship Id="rId554" Type="http://schemas.openxmlformats.org/officeDocument/2006/relationships/customXml" Target="../ink/ink1230.xml"/><Relationship Id="rId761" Type="http://schemas.openxmlformats.org/officeDocument/2006/relationships/customXml" Target="../ink/ink1334.xml"/><Relationship Id="rId859" Type="http://schemas.openxmlformats.org/officeDocument/2006/relationships/customXml" Target="../ink/ink1383.xml"/><Relationship Id="rId193" Type="http://schemas.openxmlformats.org/officeDocument/2006/relationships/customXml" Target="../ink/ink1049.xml"/><Relationship Id="rId207" Type="http://schemas.openxmlformats.org/officeDocument/2006/relationships/customXml" Target="../ink/ink1056.xml"/><Relationship Id="rId414" Type="http://schemas.openxmlformats.org/officeDocument/2006/relationships/customXml" Target="../ink/ink1160.xml"/><Relationship Id="rId498" Type="http://schemas.openxmlformats.org/officeDocument/2006/relationships/customXml" Target="../ink/ink1202.xml"/><Relationship Id="rId621" Type="http://schemas.openxmlformats.org/officeDocument/2006/relationships/image" Target="../media/image1231.png"/><Relationship Id="rId1044" Type="http://schemas.openxmlformats.org/officeDocument/2006/relationships/image" Target="../media/image1442.png"/><Relationship Id="rId260" Type="http://schemas.openxmlformats.org/officeDocument/2006/relationships/customXml" Target="../ink/ink1083.xml"/><Relationship Id="rId719" Type="http://schemas.openxmlformats.org/officeDocument/2006/relationships/customXml" Target="../ink/ink1313.xml"/><Relationship Id="rId926" Type="http://schemas.openxmlformats.org/officeDocument/2006/relationships/image" Target="../media/image1383.png"/><Relationship Id="rId1111" Type="http://schemas.openxmlformats.org/officeDocument/2006/relationships/customXml" Target="../ink/ink1509.xml"/><Relationship Id="rId55" Type="http://schemas.openxmlformats.org/officeDocument/2006/relationships/customXml" Target="../ink/ink978.xml"/><Relationship Id="rId120" Type="http://schemas.openxmlformats.org/officeDocument/2006/relationships/image" Target="../media/image983.png"/><Relationship Id="rId358" Type="http://schemas.openxmlformats.org/officeDocument/2006/relationships/customXml" Target="../ink/ink1132.xml"/><Relationship Id="rId565" Type="http://schemas.openxmlformats.org/officeDocument/2006/relationships/image" Target="../media/image1203.png"/><Relationship Id="rId772" Type="http://schemas.openxmlformats.org/officeDocument/2006/relationships/image" Target="../media/image1306.png"/><Relationship Id="rId1195" Type="http://schemas.openxmlformats.org/officeDocument/2006/relationships/customXml" Target="../ink/ink1552.xml"/><Relationship Id="rId1209" Type="http://schemas.openxmlformats.org/officeDocument/2006/relationships/customXml" Target="../ink/ink1559.xml"/><Relationship Id="rId218" Type="http://schemas.openxmlformats.org/officeDocument/2006/relationships/image" Target="../media/image1031.png"/><Relationship Id="rId425" Type="http://schemas.openxmlformats.org/officeDocument/2006/relationships/image" Target="../media/image1134.png"/><Relationship Id="rId632" Type="http://schemas.openxmlformats.org/officeDocument/2006/relationships/customXml" Target="../ink/ink1269.xml"/><Relationship Id="rId1055" Type="http://schemas.openxmlformats.org/officeDocument/2006/relationships/customXml" Target="../ink/ink1481.xml"/><Relationship Id="rId271" Type="http://schemas.openxmlformats.org/officeDocument/2006/relationships/image" Target="../media/image1057.png"/><Relationship Id="rId937" Type="http://schemas.openxmlformats.org/officeDocument/2006/relationships/customXml" Target="../ink/ink1422.xml"/><Relationship Id="rId1122" Type="http://schemas.openxmlformats.org/officeDocument/2006/relationships/image" Target="../media/image1481.png"/><Relationship Id="rId66" Type="http://schemas.openxmlformats.org/officeDocument/2006/relationships/image" Target="../media/image956.png"/><Relationship Id="rId131" Type="http://schemas.openxmlformats.org/officeDocument/2006/relationships/customXml" Target="../ink/ink1017.xml"/><Relationship Id="rId369" Type="http://schemas.openxmlformats.org/officeDocument/2006/relationships/image" Target="../media/image1106.png"/><Relationship Id="rId576" Type="http://schemas.openxmlformats.org/officeDocument/2006/relationships/customXml" Target="../ink/ink1241.xml"/><Relationship Id="rId783" Type="http://schemas.openxmlformats.org/officeDocument/2006/relationships/customXml" Target="../ink/ink1345.xml"/><Relationship Id="rId990" Type="http://schemas.openxmlformats.org/officeDocument/2006/relationships/image" Target="../media/image1415.png"/><Relationship Id="rId229" Type="http://schemas.openxmlformats.org/officeDocument/2006/relationships/customXml" Target="../ink/ink1067.xml"/><Relationship Id="rId436" Type="http://schemas.openxmlformats.org/officeDocument/2006/relationships/customXml" Target="../ink/ink1171.xml"/><Relationship Id="rId643" Type="http://schemas.openxmlformats.org/officeDocument/2006/relationships/image" Target="../media/image1242.png"/><Relationship Id="rId1066" Type="http://schemas.openxmlformats.org/officeDocument/2006/relationships/image" Target="../media/image1453.png"/><Relationship Id="rId850" Type="http://schemas.openxmlformats.org/officeDocument/2006/relationships/image" Target="../media/image1345.png"/><Relationship Id="rId948" Type="http://schemas.openxmlformats.org/officeDocument/2006/relationships/image" Target="../media/image1394.png"/><Relationship Id="rId1133" Type="http://schemas.openxmlformats.org/officeDocument/2006/relationships/image" Target="../media/image1486.png"/><Relationship Id="rId77" Type="http://schemas.openxmlformats.org/officeDocument/2006/relationships/customXml" Target="../ink/ink990.xml"/><Relationship Id="rId282" Type="http://schemas.openxmlformats.org/officeDocument/2006/relationships/customXml" Target="../ink/ink1094.xml"/><Relationship Id="rId503" Type="http://schemas.openxmlformats.org/officeDocument/2006/relationships/image" Target="../media/image1173.png"/><Relationship Id="rId587" Type="http://schemas.openxmlformats.org/officeDocument/2006/relationships/image" Target="../media/image1214.png"/><Relationship Id="rId710" Type="http://schemas.openxmlformats.org/officeDocument/2006/relationships/image" Target="../media/image1275.png"/><Relationship Id="rId808" Type="http://schemas.openxmlformats.org/officeDocument/2006/relationships/image" Target="../media/image1324.png"/><Relationship Id="rId8" Type="http://schemas.openxmlformats.org/officeDocument/2006/relationships/image" Target="../media/image929.png"/><Relationship Id="rId142" Type="http://schemas.openxmlformats.org/officeDocument/2006/relationships/image" Target="../media/image994.png"/><Relationship Id="rId447" Type="http://schemas.openxmlformats.org/officeDocument/2006/relationships/image" Target="../media/image1145.png"/><Relationship Id="rId794" Type="http://schemas.openxmlformats.org/officeDocument/2006/relationships/image" Target="../media/image1317.png"/><Relationship Id="rId1077" Type="http://schemas.openxmlformats.org/officeDocument/2006/relationships/customXml" Target="../ink/ink1492.xml"/><Relationship Id="rId1200" Type="http://schemas.openxmlformats.org/officeDocument/2006/relationships/image" Target="../media/image1519.png"/><Relationship Id="rId654" Type="http://schemas.openxmlformats.org/officeDocument/2006/relationships/customXml" Target="../ink/ink1280.xml"/><Relationship Id="rId861" Type="http://schemas.openxmlformats.org/officeDocument/2006/relationships/customXml" Target="../ink/ink1384.xml"/><Relationship Id="rId959" Type="http://schemas.openxmlformats.org/officeDocument/2006/relationships/customXml" Target="../ink/ink1433.xml"/><Relationship Id="rId293" Type="http://schemas.openxmlformats.org/officeDocument/2006/relationships/image" Target="../media/image1068.png"/><Relationship Id="rId307" Type="http://schemas.openxmlformats.org/officeDocument/2006/relationships/image" Target="../media/image1075.png"/><Relationship Id="rId514" Type="http://schemas.openxmlformats.org/officeDocument/2006/relationships/customXml" Target="../ink/ink1210.xml"/><Relationship Id="rId721" Type="http://schemas.openxmlformats.org/officeDocument/2006/relationships/customXml" Target="../ink/ink1314.xml"/><Relationship Id="rId1144" Type="http://schemas.openxmlformats.org/officeDocument/2006/relationships/customXml" Target="../ink/ink1526.xml"/><Relationship Id="rId88" Type="http://schemas.openxmlformats.org/officeDocument/2006/relationships/image" Target="../media/image967.png"/><Relationship Id="rId153" Type="http://schemas.openxmlformats.org/officeDocument/2006/relationships/image" Target="../media/image999.png"/><Relationship Id="rId360" Type="http://schemas.openxmlformats.org/officeDocument/2006/relationships/customXml" Target="../ink/ink1133.xml"/><Relationship Id="rId598" Type="http://schemas.openxmlformats.org/officeDocument/2006/relationships/customXml" Target="../ink/ink1252.xml"/><Relationship Id="rId819" Type="http://schemas.openxmlformats.org/officeDocument/2006/relationships/customXml" Target="../ink/ink1363.xml"/><Relationship Id="rId1004" Type="http://schemas.openxmlformats.org/officeDocument/2006/relationships/image" Target="../media/image1422.png"/><Relationship Id="rId1211" Type="http://schemas.openxmlformats.org/officeDocument/2006/relationships/customXml" Target="../ink/ink1560.xml"/><Relationship Id="rId220" Type="http://schemas.openxmlformats.org/officeDocument/2006/relationships/image" Target="../media/image1032.png"/><Relationship Id="rId458" Type="http://schemas.openxmlformats.org/officeDocument/2006/relationships/customXml" Target="../ink/ink1182.xml"/><Relationship Id="rId665" Type="http://schemas.openxmlformats.org/officeDocument/2006/relationships/image" Target="../media/image1253.png"/><Relationship Id="rId872" Type="http://schemas.openxmlformats.org/officeDocument/2006/relationships/image" Target="../media/image1356.png"/><Relationship Id="rId1088" Type="http://schemas.openxmlformats.org/officeDocument/2006/relationships/image" Target="../media/image1464.png"/><Relationship Id="rId15" Type="http://schemas.openxmlformats.org/officeDocument/2006/relationships/customXml" Target="../ink/ink958.xml"/><Relationship Id="rId318" Type="http://schemas.openxmlformats.org/officeDocument/2006/relationships/customXml" Target="../ink/ink1112.xml"/><Relationship Id="rId525" Type="http://schemas.openxmlformats.org/officeDocument/2006/relationships/image" Target="../media/image1184.png"/><Relationship Id="rId732" Type="http://schemas.openxmlformats.org/officeDocument/2006/relationships/image" Target="../media/image1286.png"/><Relationship Id="rId1155" Type="http://schemas.openxmlformats.org/officeDocument/2006/relationships/image" Target="../media/image1497.png"/><Relationship Id="rId99" Type="http://schemas.openxmlformats.org/officeDocument/2006/relationships/customXml" Target="../ink/ink1001.xml"/><Relationship Id="rId164" Type="http://schemas.openxmlformats.org/officeDocument/2006/relationships/customXml" Target="../ink/ink1034.xml"/><Relationship Id="rId371" Type="http://schemas.openxmlformats.org/officeDocument/2006/relationships/image" Target="../media/image1107.png"/><Relationship Id="rId1015" Type="http://schemas.openxmlformats.org/officeDocument/2006/relationships/customXml" Target="../ink/ink1461.xml"/><Relationship Id="rId1222" Type="http://schemas.openxmlformats.org/officeDocument/2006/relationships/image" Target="../media/image1530.png"/><Relationship Id="rId469" Type="http://schemas.openxmlformats.org/officeDocument/2006/relationships/image" Target="../media/image1156.png"/><Relationship Id="rId676" Type="http://schemas.openxmlformats.org/officeDocument/2006/relationships/customXml" Target="../ink/ink1291.xml"/><Relationship Id="rId883" Type="http://schemas.openxmlformats.org/officeDocument/2006/relationships/customXml" Target="../ink/ink1395.xml"/><Relationship Id="rId1099" Type="http://schemas.openxmlformats.org/officeDocument/2006/relationships/customXml" Target="../ink/ink1503.xml"/><Relationship Id="rId26" Type="http://schemas.openxmlformats.org/officeDocument/2006/relationships/image" Target="../media/image937.png"/><Relationship Id="rId231" Type="http://schemas.openxmlformats.org/officeDocument/2006/relationships/customXml" Target="../ink/ink1068.xml"/><Relationship Id="rId329" Type="http://schemas.openxmlformats.org/officeDocument/2006/relationships/image" Target="../media/image1086.png"/><Relationship Id="rId536" Type="http://schemas.openxmlformats.org/officeDocument/2006/relationships/customXml" Target="../ink/ink1221.xml"/><Relationship Id="rId1166" Type="http://schemas.openxmlformats.org/officeDocument/2006/relationships/customXml" Target="../ink/ink1537.xml"/><Relationship Id="rId175" Type="http://schemas.openxmlformats.org/officeDocument/2006/relationships/customXml" Target="../ink/ink1040.xml"/><Relationship Id="rId743" Type="http://schemas.openxmlformats.org/officeDocument/2006/relationships/customXml" Target="../ink/ink1325.xml"/><Relationship Id="rId950" Type="http://schemas.openxmlformats.org/officeDocument/2006/relationships/image" Target="../media/image1395.png"/><Relationship Id="rId1026" Type="http://schemas.openxmlformats.org/officeDocument/2006/relationships/image" Target="../media/image1433.png"/><Relationship Id="rId382" Type="http://schemas.openxmlformats.org/officeDocument/2006/relationships/customXml" Target="../ink/ink1144.xml"/><Relationship Id="rId603" Type="http://schemas.openxmlformats.org/officeDocument/2006/relationships/image" Target="../media/image1222.png"/><Relationship Id="rId687" Type="http://schemas.openxmlformats.org/officeDocument/2006/relationships/image" Target="../media/image1264.png"/><Relationship Id="rId810" Type="http://schemas.openxmlformats.org/officeDocument/2006/relationships/image" Target="../media/image1325.png"/><Relationship Id="rId908" Type="http://schemas.openxmlformats.org/officeDocument/2006/relationships/image" Target="../media/image1374.png"/><Relationship Id="rId1233" Type="http://schemas.openxmlformats.org/officeDocument/2006/relationships/customXml" Target="../ink/ink1571.xml"/><Relationship Id="rId242" Type="http://schemas.openxmlformats.org/officeDocument/2006/relationships/customXml" Target="../ink/ink1074.xml"/><Relationship Id="rId894" Type="http://schemas.openxmlformats.org/officeDocument/2006/relationships/image" Target="../media/image1367.png"/><Relationship Id="rId1177" Type="http://schemas.openxmlformats.org/officeDocument/2006/relationships/customXml" Target="../ink/ink1543.xml"/><Relationship Id="rId37" Type="http://schemas.openxmlformats.org/officeDocument/2006/relationships/customXml" Target="../ink/ink969.xml"/><Relationship Id="rId102" Type="http://schemas.openxmlformats.org/officeDocument/2006/relationships/image" Target="../media/image974.png"/><Relationship Id="rId547" Type="http://schemas.openxmlformats.org/officeDocument/2006/relationships/image" Target="../media/image1195.png"/><Relationship Id="rId754" Type="http://schemas.openxmlformats.org/officeDocument/2006/relationships/image" Target="../media/image1297.png"/><Relationship Id="rId961" Type="http://schemas.openxmlformats.org/officeDocument/2006/relationships/customXml" Target="../ink/ink1434.xml"/><Relationship Id="rId90" Type="http://schemas.openxmlformats.org/officeDocument/2006/relationships/image" Target="../media/image968.png"/><Relationship Id="rId186" Type="http://schemas.openxmlformats.org/officeDocument/2006/relationships/image" Target="../media/image1015.png"/><Relationship Id="rId393" Type="http://schemas.openxmlformats.org/officeDocument/2006/relationships/image" Target="../media/image1118.png"/><Relationship Id="rId407" Type="http://schemas.openxmlformats.org/officeDocument/2006/relationships/image" Target="../media/image1125.png"/><Relationship Id="rId614" Type="http://schemas.openxmlformats.org/officeDocument/2006/relationships/customXml" Target="../ink/ink1260.xml"/><Relationship Id="rId821" Type="http://schemas.openxmlformats.org/officeDocument/2006/relationships/customXml" Target="../ink/ink1364.xml"/><Relationship Id="rId1037" Type="http://schemas.openxmlformats.org/officeDocument/2006/relationships/customXml" Target="../ink/ink1472.xml"/><Relationship Id="rId253" Type="http://schemas.openxmlformats.org/officeDocument/2006/relationships/image" Target="../media/image1048.png"/><Relationship Id="rId460" Type="http://schemas.openxmlformats.org/officeDocument/2006/relationships/customXml" Target="../ink/ink1183.xml"/><Relationship Id="rId698" Type="http://schemas.openxmlformats.org/officeDocument/2006/relationships/customXml" Target="../ink/ink1302.xml"/><Relationship Id="rId919" Type="http://schemas.openxmlformats.org/officeDocument/2006/relationships/customXml" Target="../ink/ink1413.xml"/><Relationship Id="rId1090" Type="http://schemas.openxmlformats.org/officeDocument/2006/relationships/image" Target="../media/image1465.png"/><Relationship Id="rId1104" Type="http://schemas.openxmlformats.org/officeDocument/2006/relationships/image" Target="../media/image1472.png"/><Relationship Id="rId48" Type="http://schemas.openxmlformats.org/officeDocument/2006/relationships/image" Target="../media/image948.png"/><Relationship Id="rId113" Type="http://schemas.openxmlformats.org/officeDocument/2006/relationships/customXml" Target="../ink/ink1008.xml"/><Relationship Id="rId320" Type="http://schemas.openxmlformats.org/officeDocument/2006/relationships/customXml" Target="../ink/ink1113.xml"/><Relationship Id="rId558" Type="http://schemas.openxmlformats.org/officeDocument/2006/relationships/customXml" Target="../ink/ink1232.xml"/><Relationship Id="rId765" Type="http://schemas.openxmlformats.org/officeDocument/2006/relationships/customXml" Target="../ink/ink1336.xml"/><Relationship Id="rId972" Type="http://schemas.openxmlformats.org/officeDocument/2006/relationships/image" Target="../media/image1406.png"/><Relationship Id="rId1188" Type="http://schemas.openxmlformats.org/officeDocument/2006/relationships/image" Target="../media/image1513.png"/><Relationship Id="rId197" Type="http://schemas.openxmlformats.org/officeDocument/2006/relationships/customXml" Target="../ink/ink1051.xml"/><Relationship Id="rId418" Type="http://schemas.openxmlformats.org/officeDocument/2006/relationships/customXml" Target="../ink/ink1162.xml"/><Relationship Id="rId625" Type="http://schemas.openxmlformats.org/officeDocument/2006/relationships/image" Target="../media/image1233.png"/><Relationship Id="rId832" Type="http://schemas.openxmlformats.org/officeDocument/2006/relationships/image" Target="../media/image1336.png"/><Relationship Id="rId1048" Type="http://schemas.openxmlformats.org/officeDocument/2006/relationships/image" Target="../media/image1444.png"/><Relationship Id="rId264" Type="http://schemas.openxmlformats.org/officeDocument/2006/relationships/customXml" Target="../ink/ink1085.xml"/><Relationship Id="rId471" Type="http://schemas.openxmlformats.org/officeDocument/2006/relationships/image" Target="../media/image1157.png"/><Relationship Id="rId1115" Type="http://schemas.openxmlformats.org/officeDocument/2006/relationships/customXml" Target="../ink/ink1511.xml"/><Relationship Id="rId59" Type="http://schemas.openxmlformats.org/officeDocument/2006/relationships/customXml" Target="../ink/ink981.xml"/><Relationship Id="rId124" Type="http://schemas.openxmlformats.org/officeDocument/2006/relationships/image" Target="../media/image985.png"/><Relationship Id="rId569" Type="http://schemas.openxmlformats.org/officeDocument/2006/relationships/image" Target="../media/image1205.png"/><Relationship Id="rId776" Type="http://schemas.openxmlformats.org/officeDocument/2006/relationships/image" Target="../media/image1308.png"/><Relationship Id="rId983" Type="http://schemas.openxmlformats.org/officeDocument/2006/relationships/customXml" Target="../ink/ink1445.xml"/><Relationship Id="rId1199" Type="http://schemas.openxmlformats.org/officeDocument/2006/relationships/customXml" Target="../ink/ink1554.xml"/><Relationship Id="rId331" Type="http://schemas.openxmlformats.org/officeDocument/2006/relationships/image" Target="../media/image1087.png"/><Relationship Id="rId429" Type="http://schemas.openxmlformats.org/officeDocument/2006/relationships/image" Target="../media/image1136.png"/><Relationship Id="rId636" Type="http://schemas.openxmlformats.org/officeDocument/2006/relationships/customXml" Target="../ink/ink1271.xml"/><Relationship Id="rId1059" Type="http://schemas.openxmlformats.org/officeDocument/2006/relationships/customXml" Target="../ink/ink1483.xml"/><Relationship Id="rId843" Type="http://schemas.openxmlformats.org/officeDocument/2006/relationships/customXml" Target="../ink/ink1375.xml"/><Relationship Id="rId1126" Type="http://schemas.openxmlformats.org/officeDocument/2006/relationships/image" Target="../media/image1483.png"/><Relationship Id="rId275" Type="http://schemas.openxmlformats.org/officeDocument/2006/relationships/image" Target="../media/image1059.png"/><Relationship Id="rId482" Type="http://schemas.openxmlformats.org/officeDocument/2006/relationships/customXml" Target="../ink/ink1194.xml"/><Relationship Id="rId703" Type="http://schemas.openxmlformats.org/officeDocument/2006/relationships/customXml" Target="../ink/ink1305.xml"/><Relationship Id="rId910" Type="http://schemas.openxmlformats.org/officeDocument/2006/relationships/image" Target="../media/image1375.png"/><Relationship Id="rId135" Type="http://schemas.openxmlformats.org/officeDocument/2006/relationships/customXml" Target="../ink/ink1019.xml"/><Relationship Id="rId342" Type="http://schemas.openxmlformats.org/officeDocument/2006/relationships/customXml" Target="../ink/ink1124.xml"/><Relationship Id="rId787" Type="http://schemas.openxmlformats.org/officeDocument/2006/relationships/customXml" Target="../ink/ink1347.xml"/><Relationship Id="rId994" Type="http://schemas.openxmlformats.org/officeDocument/2006/relationships/image" Target="../media/image1417.png"/><Relationship Id="rId202" Type="http://schemas.openxmlformats.org/officeDocument/2006/relationships/image" Target="../media/image1023.png"/><Relationship Id="rId647" Type="http://schemas.openxmlformats.org/officeDocument/2006/relationships/image" Target="../media/image1244.png"/><Relationship Id="rId854" Type="http://schemas.openxmlformats.org/officeDocument/2006/relationships/image" Target="../media/image1347.png"/><Relationship Id="rId286" Type="http://schemas.openxmlformats.org/officeDocument/2006/relationships/customXml" Target="../ink/ink1096.xml"/><Relationship Id="rId493" Type="http://schemas.openxmlformats.org/officeDocument/2006/relationships/image" Target="../media/image1168.png"/><Relationship Id="rId507" Type="http://schemas.openxmlformats.org/officeDocument/2006/relationships/image" Target="../media/image1175.png"/><Relationship Id="rId714" Type="http://schemas.openxmlformats.org/officeDocument/2006/relationships/image" Target="../media/image1277.png"/><Relationship Id="rId921" Type="http://schemas.openxmlformats.org/officeDocument/2006/relationships/customXml" Target="../ink/ink1414.xml"/><Relationship Id="rId1137" Type="http://schemas.openxmlformats.org/officeDocument/2006/relationships/image" Target="../media/image1488.png"/><Relationship Id="rId50" Type="http://schemas.openxmlformats.org/officeDocument/2006/relationships/image" Target="../media/image949.png"/><Relationship Id="rId146" Type="http://schemas.openxmlformats.org/officeDocument/2006/relationships/customXml" Target="../ink/ink1025.xml"/><Relationship Id="rId353" Type="http://schemas.openxmlformats.org/officeDocument/2006/relationships/image" Target="../media/image1098.png"/><Relationship Id="rId560" Type="http://schemas.openxmlformats.org/officeDocument/2006/relationships/customXml" Target="../ink/ink1233.xml"/><Relationship Id="rId798" Type="http://schemas.openxmlformats.org/officeDocument/2006/relationships/image" Target="../media/image1319.png"/><Relationship Id="rId1190" Type="http://schemas.openxmlformats.org/officeDocument/2006/relationships/image" Target="../media/image1514.png"/><Relationship Id="rId1204" Type="http://schemas.openxmlformats.org/officeDocument/2006/relationships/image" Target="../media/image1521.png"/><Relationship Id="rId213" Type="http://schemas.openxmlformats.org/officeDocument/2006/relationships/customXml" Target="../ink/ink1059.xml"/><Relationship Id="rId420" Type="http://schemas.openxmlformats.org/officeDocument/2006/relationships/customXml" Target="../ink/ink1163.xml"/><Relationship Id="rId658" Type="http://schemas.openxmlformats.org/officeDocument/2006/relationships/customXml" Target="../ink/ink1282.xml"/><Relationship Id="rId865" Type="http://schemas.openxmlformats.org/officeDocument/2006/relationships/customXml" Target="../ink/ink1386.xml"/><Relationship Id="rId1050" Type="http://schemas.openxmlformats.org/officeDocument/2006/relationships/image" Target="../media/image1445.png"/><Relationship Id="rId297" Type="http://schemas.openxmlformats.org/officeDocument/2006/relationships/image" Target="../media/image1070.png"/><Relationship Id="rId518" Type="http://schemas.openxmlformats.org/officeDocument/2006/relationships/customXml" Target="../ink/ink1212.xml"/><Relationship Id="rId725" Type="http://schemas.openxmlformats.org/officeDocument/2006/relationships/customXml" Target="../ink/ink1316.xml"/><Relationship Id="rId932" Type="http://schemas.openxmlformats.org/officeDocument/2006/relationships/image" Target="../media/image1386.png"/><Relationship Id="rId1148" Type="http://schemas.openxmlformats.org/officeDocument/2006/relationships/customXml" Target="../ink/ink1528.xml"/><Relationship Id="rId157" Type="http://schemas.openxmlformats.org/officeDocument/2006/relationships/image" Target="../media/image1001.png"/><Relationship Id="rId364" Type="http://schemas.openxmlformats.org/officeDocument/2006/relationships/customXml" Target="../ink/ink1135.xml"/><Relationship Id="rId1008" Type="http://schemas.openxmlformats.org/officeDocument/2006/relationships/image" Target="../media/image1424.png"/><Relationship Id="rId1215" Type="http://schemas.openxmlformats.org/officeDocument/2006/relationships/customXml" Target="../ink/ink1562.xml"/><Relationship Id="rId61" Type="http://schemas.openxmlformats.org/officeDocument/2006/relationships/customXml" Target="../ink/ink982.xml"/><Relationship Id="rId571" Type="http://schemas.openxmlformats.org/officeDocument/2006/relationships/image" Target="../media/image1206.png"/><Relationship Id="rId669" Type="http://schemas.openxmlformats.org/officeDocument/2006/relationships/image" Target="../media/image1255.png"/><Relationship Id="rId876" Type="http://schemas.openxmlformats.org/officeDocument/2006/relationships/image" Target="../media/image1358.png"/><Relationship Id="rId19" Type="http://schemas.openxmlformats.org/officeDocument/2006/relationships/customXml" Target="../ink/ink960.xml"/><Relationship Id="rId224" Type="http://schemas.openxmlformats.org/officeDocument/2006/relationships/image" Target="../media/image1034.png"/><Relationship Id="rId431" Type="http://schemas.openxmlformats.org/officeDocument/2006/relationships/image" Target="../media/image1137.png"/><Relationship Id="rId529" Type="http://schemas.openxmlformats.org/officeDocument/2006/relationships/image" Target="../media/image1186.png"/><Relationship Id="rId736" Type="http://schemas.openxmlformats.org/officeDocument/2006/relationships/image" Target="../media/image1288.png"/><Relationship Id="rId1061" Type="http://schemas.openxmlformats.org/officeDocument/2006/relationships/customXml" Target="../ink/ink1484.xml"/><Relationship Id="rId1159" Type="http://schemas.openxmlformats.org/officeDocument/2006/relationships/image" Target="../media/image1499.png"/><Relationship Id="rId168" Type="http://schemas.openxmlformats.org/officeDocument/2006/relationships/image" Target="../media/image1006.png"/><Relationship Id="rId943" Type="http://schemas.openxmlformats.org/officeDocument/2006/relationships/customXml" Target="../ink/ink1425.xml"/><Relationship Id="rId1019" Type="http://schemas.openxmlformats.org/officeDocument/2006/relationships/customXml" Target="../ink/ink1463.xml"/><Relationship Id="rId72" Type="http://schemas.openxmlformats.org/officeDocument/2006/relationships/image" Target="../media/image959.png"/><Relationship Id="rId375" Type="http://schemas.openxmlformats.org/officeDocument/2006/relationships/image" Target="../media/image1109.png"/><Relationship Id="rId582" Type="http://schemas.openxmlformats.org/officeDocument/2006/relationships/customXml" Target="../ink/ink1244.xml"/><Relationship Id="rId803" Type="http://schemas.openxmlformats.org/officeDocument/2006/relationships/customXml" Target="../ink/ink1355.xml"/><Relationship Id="rId1226" Type="http://schemas.openxmlformats.org/officeDocument/2006/relationships/image" Target="../media/image1532.png"/><Relationship Id="rId3" Type="http://schemas.openxmlformats.org/officeDocument/2006/relationships/customXml" Target="../ink/ink952.xml"/><Relationship Id="rId235" Type="http://schemas.openxmlformats.org/officeDocument/2006/relationships/customXml" Target="../ink/ink1070.xml"/><Relationship Id="rId442" Type="http://schemas.openxmlformats.org/officeDocument/2006/relationships/customXml" Target="../ink/ink1174.xml"/><Relationship Id="rId887" Type="http://schemas.openxmlformats.org/officeDocument/2006/relationships/customXml" Target="../ink/ink1397.xml"/><Relationship Id="rId1072" Type="http://schemas.openxmlformats.org/officeDocument/2006/relationships/image" Target="../media/image1456.png"/><Relationship Id="rId302" Type="http://schemas.openxmlformats.org/officeDocument/2006/relationships/customXml" Target="../ink/ink1104.xml"/><Relationship Id="rId747" Type="http://schemas.openxmlformats.org/officeDocument/2006/relationships/customXml" Target="../ink/ink1327.xml"/><Relationship Id="rId954" Type="http://schemas.openxmlformats.org/officeDocument/2006/relationships/image" Target="../media/image1397.png"/><Relationship Id="rId83" Type="http://schemas.openxmlformats.org/officeDocument/2006/relationships/customXml" Target="../ink/ink993.xml"/><Relationship Id="rId179" Type="http://schemas.openxmlformats.org/officeDocument/2006/relationships/customXml" Target="../ink/ink1042.xml"/><Relationship Id="rId386" Type="http://schemas.openxmlformats.org/officeDocument/2006/relationships/customXml" Target="../ink/ink1146.xml"/><Relationship Id="rId593" Type="http://schemas.openxmlformats.org/officeDocument/2006/relationships/image" Target="../media/image1217.png"/><Relationship Id="rId607" Type="http://schemas.openxmlformats.org/officeDocument/2006/relationships/image" Target="../media/image1224.png"/><Relationship Id="rId814" Type="http://schemas.openxmlformats.org/officeDocument/2006/relationships/image" Target="../media/image1327.png"/><Relationship Id="rId246" Type="http://schemas.openxmlformats.org/officeDocument/2006/relationships/customXml" Target="../ink/ink1076.xml"/><Relationship Id="rId453" Type="http://schemas.openxmlformats.org/officeDocument/2006/relationships/image" Target="../media/image1148.png"/><Relationship Id="rId660" Type="http://schemas.openxmlformats.org/officeDocument/2006/relationships/customXml" Target="../ink/ink1283.xml"/><Relationship Id="rId898" Type="http://schemas.openxmlformats.org/officeDocument/2006/relationships/image" Target="../media/image1369.png"/><Relationship Id="rId1083" Type="http://schemas.openxmlformats.org/officeDocument/2006/relationships/customXml" Target="../ink/ink1495.xml"/><Relationship Id="rId106" Type="http://schemas.openxmlformats.org/officeDocument/2006/relationships/image" Target="../media/image976.png"/><Relationship Id="rId313" Type="http://schemas.openxmlformats.org/officeDocument/2006/relationships/image" Target="../media/image1078.png"/><Relationship Id="rId758" Type="http://schemas.openxmlformats.org/officeDocument/2006/relationships/image" Target="../media/image1299.png"/><Relationship Id="rId965" Type="http://schemas.openxmlformats.org/officeDocument/2006/relationships/customXml" Target="../ink/ink1436.xml"/><Relationship Id="rId1150" Type="http://schemas.openxmlformats.org/officeDocument/2006/relationships/customXml" Target="../ink/ink1529.xml"/><Relationship Id="rId10" Type="http://schemas.openxmlformats.org/officeDocument/2006/relationships/image" Target="../media/image930.png"/><Relationship Id="rId94" Type="http://schemas.openxmlformats.org/officeDocument/2006/relationships/image" Target="../media/image970.png"/><Relationship Id="rId397" Type="http://schemas.openxmlformats.org/officeDocument/2006/relationships/image" Target="../media/image1120.png"/><Relationship Id="rId520" Type="http://schemas.openxmlformats.org/officeDocument/2006/relationships/customXml" Target="../ink/ink1213.xml"/><Relationship Id="rId618" Type="http://schemas.openxmlformats.org/officeDocument/2006/relationships/customXml" Target="../ink/ink1262.xml"/><Relationship Id="rId825" Type="http://schemas.openxmlformats.org/officeDocument/2006/relationships/customXml" Target="../ink/ink1366.xml"/><Relationship Id="rId257" Type="http://schemas.openxmlformats.org/officeDocument/2006/relationships/image" Target="../media/image1050.png"/><Relationship Id="rId464" Type="http://schemas.openxmlformats.org/officeDocument/2006/relationships/customXml" Target="../ink/ink1185.xml"/><Relationship Id="rId1010" Type="http://schemas.openxmlformats.org/officeDocument/2006/relationships/image" Target="../media/image1425.png"/><Relationship Id="rId1094" Type="http://schemas.openxmlformats.org/officeDocument/2006/relationships/image" Target="../media/image1467.png"/><Relationship Id="rId1108" Type="http://schemas.openxmlformats.org/officeDocument/2006/relationships/image" Target="../media/image1474.png"/><Relationship Id="rId117" Type="http://schemas.openxmlformats.org/officeDocument/2006/relationships/customXml" Target="../ink/ink1010.xml"/><Relationship Id="rId671" Type="http://schemas.openxmlformats.org/officeDocument/2006/relationships/image" Target="../media/image1256.png"/><Relationship Id="rId769" Type="http://schemas.openxmlformats.org/officeDocument/2006/relationships/customXml" Target="../ink/ink1338.xml"/><Relationship Id="rId976" Type="http://schemas.openxmlformats.org/officeDocument/2006/relationships/image" Target="../media/image1408.png"/><Relationship Id="rId324" Type="http://schemas.openxmlformats.org/officeDocument/2006/relationships/customXml" Target="../ink/ink1115.xml"/><Relationship Id="rId531" Type="http://schemas.openxmlformats.org/officeDocument/2006/relationships/image" Target="../media/image1187.png"/><Relationship Id="rId629" Type="http://schemas.openxmlformats.org/officeDocument/2006/relationships/image" Target="../media/image1235.png"/><Relationship Id="rId1161" Type="http://schemas.openxmlformats.org/officeDocument/2006/relationships/image" Target="../media/image1500.png"/><Relationship Id="rId836" Type="http://schemas.openxmlformats.org/officeDocument/2006/relationships/image" Target="../media/image1338.png"/><Relationship Id="rId1021" Type="http://schemas.openxmlformats.org/officeDocument/2006/relationships/customXml" Target="../ink/ink1464.xml"/><Relationship Id="rId1119" Type="http://schemas.openxmlformats.org/officeDocument/2006/relationships/customXml" Target="../ink/ink1513.xml"/><Relationship Id="rId903" Type="http://schemas.openxmlformats.org/officeDocument/2006/relationships/customXml" Target="../ink/ink1405.xml"/><Relationship Id="rId32" Type="http://schemas.openxmlformats.org/officeDocument/2006/relationships/image" Target="../media/image940.png"/><Relationship Id="rId181" Type="http://schemas.openxmlformats.org/officeDocument/2006/relationships/customXml" Target="../ink/ink1043.xml"/><Relationship Id="rId279" Type="http://schemas.openxmlformats.org/officeDocument/2006/relationships/image" Target="../media/image1061.png"/><Relationship Id="rId486" Type="http://schemas.openxmlformats.org/officeDocument/2006/relationships/customXml" Target="../ink/ink1196.xml"/><Relationship Id="rId693" Type="http://schemas.openxmlformats.org/officeDocument/2006/relationships/image" Target="../media/image1267.png"/><Relationship Id="rId139" Type="http://schemas.openxmlformats.org/officeDocument/2006/relationships/customXml" Target="../ink/ink1021.xml"/><Relationship Id="rId346" Type="http://schemas.openxmlformats.org/officeDocument/2006/relationships/customXml" Target="../ink/ink1126.xml"/><Relationship Id="rId553" Type="http://schemas.openxmlformats.org/officeDocument/2006/relationships/image" Target="../media/image1198.png"/><Relationship Id="rId760" Type="http://schemas.openxmlformats.org/officeDocument/2006/relationships/image" Target="../media/image1300.png"/><Relationship Id="rId998" Type="http://schemas.openxmlformats.org/officeDocument/2006/relationships/image" Target="../media/image1419.png"/><Relationship Id="rId1183" Type="http://schemas.openxmlformats.org/officeDocument/2006/relationships/customXml" Target="../ink/ink1546.xml"/><Relationship Id="rId206" Type="http://schemas.openxmlformats.org/officeDocument/2006/relationships/image" Target="../media/image1025.png"/><Relationship Id="rId413" Type="http://schemas.openxmlformats.org/officeDocument/2006/relationships/image" Target="../media/image1128.png"/><Relationship Id="rId858" Type="http://schemas.openxmlformats.org/officeDocument/2006/relationships/image" Target="../media/image1349.png"/><Relationship Id="rId1043" Type="http://schemas.openxmlformats.org/officeDocument/2006/relationships/customXml" Target="../ink/ink1475.xml"/><Relationship Id="rId620" Type="http://schemas.openxmlformats.org/officeDocument/2006/relationships/customXml" Target="../ink/ink1263.xml"/><Relationship Id="rId718" Type="http://schemas.openxmlformats.org/officeDocument/2006/relationships/image" Target="../media/image1279.png"/><Relationship Id="rId925" Type="http://schemas.openxmlformats.org/officeDocument/2006/relationships/customXml" Target="../ink/ink1416.xml"/><Relationship Id="rId1110" Type="http://schemas.openxmlformats.org/officeDocument/2006/relationships/image" Target="../media/image1475.png"/><Relationship Id="rId1208" Type="http://schemas.openxmlformats.org/officeDocument/2006/relationships/image" Target="../media/image1523.png"/><Relationship Id="rId54" Type="http://schemas.openxmlformats.org/officeDocument/2006/relationships/image" Target="../media/image951.png"/><Relationship Id="rId270" Type="http://schemas.openxmlformats.org/officeDocument/2006/relationships/customXml" Target="../ink/ink1088.xml"/><Relationship Id="rId130" Type="http://schemas.openxmlformats.org/officeDocument/2006/relationships/image" Target="../media/image988.png"/><Relationship Id="rId368" Type="http://schemas.openxmlformats.org/officeDocument/2006/relationships/customXml" Target="../ink/ink1137.xml"/><Relationship Id="rId575" Type="http://schemas.openxmlformats.org/officeDocument/2006/relationships/image" Target="../media/image1208.png"/><Relationship Id="rId782" Type="http://schemas.openxmlformats.org/officeDocument/2006/relationships/image" Target="../media/image1311.png"/><Relationship Id="rId228" Type="http://schemas.openxmlformats.org/officeDocument/2006/relationships/image" Target="../media/image1036.png"/><Relationship Id="rId435" Type="http://schemas.openxmlformats.org/officeDocument/2006/relationships/image" Target="../media/image1139.png"/><Relationship Id="rId642" Type="http://schemas.openxmlformats.org/officeDocument/2006/relationships/customXml" Target="../ink/ink1274.xml"/><Relationship Id="rId1065" Type="http://schemas.openxmlformats.org/officeDocument/2006/relationships/customXml" Target="../ink/ink1486.xml"/><Relationship Id="rId502" Type="http://schemas.openxmlformats.org/officeDocument/2006/relationships/customXml" Target="../ink/ink1204.xml"/><Relationship Id="rId947" Type="http://schemas.openxmlformats.org/officeDocument/2006/relationships/customXml" Target="../ink/ink1427.xml"/><Relationship Id="rId1132" Type="http://schemas.openxmlformats.org/officeDocument/2006/relationships/customXml" Target="../ink/ink1520.xml"/><Relationship Id="rId76" Type="http://schemas.openxmlformats.org/officeDocument/2006/relationships/image" Target="../media/image961.png"/><Relationship Id="rId807" Type="http://schemas.openxmlformats.org/officeDocument/2006/relationships/customXml" Target="../ink/ink1357.xml"/><Relationship Id="rId292" Type="http://schemas.openxmlformats.org/officeDocument/2006/relationships/customXml" Target="../ink/ink1099.xml"/><Relationship Id="rId597" Type="http://schemas.openxmlformats.org/officeDocument/2006/relationships/image" Target="../media/image1219.png"/><Relationship Id="rId152" Type="http://schemas.openxmlformats.org/officeDocument/2006/relationships/customXml" Target="../ink/ink1028.xml"/><Relationship Id="rId457" Type="http://schemas.openxmlformats.org/officeDocument/2006/relationships/image" Target="../media/image1150.png"/><Relationship Id="rId1087" Type="http://schemas.openxmlformats.org/officeDocument/2006/relationships/customXml" Target="../ink/ink1497.xml"/><Relationship Id="rId664" Type="http://schemas.openxmlformats.org/officeDocument/2006/relationships/customXml" Target="../ink/ink1285.xml"/><Relationship Id="rId871" Type="http://schemas.openxmlformats.org/officeDocument/2006/relationships/customXml" Target="../ink/ink1389.xml"/><Relationship Id="rId969" Type="http://schemas.openxmlformats.org/officeDocument/2006/relationships/customXml" Target="../ink/ink1438.xml"/><Relationship Id="rId317" Type="http://schemas.openxmlformats.org/officeDocument/2006/relationships/image" Target="../media/image1080.png"/><Relationship Id="rId524" Type="http://schemas.openxmlformats.org/officeDocument/2006/relationships/customXml" Target="../ink/ink1215.xml"/><Relationship Id="rId731" Type="http://schemas.openxmlformats.org/officeDocument/2006/relationships/customXml" Target="../ink/ink1319.xml"/><Relationship Id="rId1154" Type="http://schemas.openxmlformats.org/officeDocument/2006/relationships/customXml" Target="../ink/ink1531.xml"/><Relationship Id="rId98" Type="http://schemas.openxmlformats.org/officeDocument/2006/relationships/image" Target="../media/image972.png"/><Relationship Id="rId829" Type="http://schemas.openxmlformats.org/officeDocument/2006/relationships/customXml" Target="../ink/ink1368.xml"/><Relationship Id="rId1014" Type="http://schemas.openxmlformats.org/officeDocument/2006/relationships/image" Target="../media/image1427.png"/><Relationship Id="rId1221" Type="http://schemas.openxmlformats.org/officeDocument/2006/relationships/customXml" Target="../ink/ink1565.xml"/><Relationship Id="rId25" Type="http://schemas.openxmlformats.org/officeDocument/2006/relationships/customXml" Target="../ink/ink963.xml"/><Relationship Id="rId174" Type="http://schemas.openxmlformats.org/officeDocument/2006/relationships/image" Target="../media/image1009.png"/><Relationship Id="rId381" Type="http://schemas.openxmlformats.org/officeDocument/2006/relationships/image" Target="../media/image1112.png"/><Relationship Id="rId241" Type="http://schemas.openxmlformats.org/officeDocument/2006/relationships/image" Target="../media/image1042.png"/><Relationship Id="rId479" Type="http://schemas.openxmlformats.org/officeDocument/2006/relationships/image" Target="../media/image1161.png"/><Relationship Id="rId686" Type="http://schemas.openxmlformats.org/officeDocument/2006/relationships/customXml" Target="../ink/ink1296.xml"/><Relationship Id="rId893" Type="http://schemas.openxmlformats.org/officeDocument/2006/relationships/customXml" Target="../ink/ink1400.xml"/><Relationship Id="rId339" Type="http://schemas.openxmlformats.org/officeDocument/2006/relationships/image" Target="../media/image1091.png"/><Relationship Id="rId546" Type="http://schemas.openxmlformats.org/officeDocument/2006/relationships/customXml" Target="../ink/ink1226.xml"/><Relationship Id="rId753" Type="http://schemas.openxmlformats.org/officeDocument/2006/relationships/customXml" Target="../ink/ink1330.xml"/><Relationship Id="rId1176" Type="http://schemas.openxmlformats.org/officeDocument/2006/relationships/image" Target="../media/image1507.png"/><Relationship Id="rId101" Type="http://schemas.openxmlformats.org/officeDocument/2006/relationships/customXml" Target="../ink/ink1002.xml"/><Relationship Id="rId406" Type="http://schemas.openxmlformats.org/officeDocument/2006/relationships/customXml" Target="../ink/ink1156.xml"/><Relationship Id="rId960" Type="http://schemas.openxmlformats.org/officeDocument/2006/relationships/image" Target="../media/image1400.png"/><Relationship Id="rId1036" Type="http://schemas.openxmlformats.org/officeDocument/2006/relationships/image" Target="../media/image1438.png"/><Relationship Id="rId613" Type="http://schemas.openxmlformats.org/officeDocument/2006/relationships/image" Target="../media/image1227.png"/><Relationship Id="rId820" Type="http://schemas.openxmlformats.org/officeDocument/2006/relationships/image" Target="../media/image1330.png"/><Relationship Id="rId918" Type="http://schemas.openxmlformats.org/officeDocument/2006/relationships/image" Target="../media/image1379.png"/><Relationship Id="rId1103" Type="http://schemas.openxmlformats.org/officeDocument/2006/relationships/customXml" Target="../ink/ink1505.xml"/><Relationship Id="rId47" Type="http://schemas.openxmlformats.org/officeDocument/2006/relationships/customXml" Target="../ink/ink974.xml"/><Relationship Id="rId196" Type="http://schemas.openxmlformats.org/officeDocument/2006/relationships/image" Target="../media/image1020.png"/><Relationship Id="rId263" Type="http://schemas.openxmlformats.org/officeDocument/2006/relationships/image" Target="../media/image1053.png"/><Relationship Id="rId470" Type="http://schemas.openxmlformats.org/officeDocument/2006/relationships/customXml" Target="../ink/ink1188.xml"/><Relationship Id="rId123" Type="http://schemas.openxmlformats.org/officeDocument/2006/relationships/customXml" Target="../ink/ink1013.xml"/><Relationship Id="rId330" Type="http://schemas.openxmlformats.org/officeDocument/2006/relationships/customXml" Target="../ink/ink1118.xml"/><Relationship Id="rId568" Type="http://schemas.openxmlformats.org/officeDocument/2006/relationships/customXml" Target="../ink/ink1237.xml"/><Relationship Id="rId775" Type="http://schemas.openxmlformats.org/officeDocument/2006/relationships/customXml" Target="../ink/ink1341.xml"/><Relationship Id="rId982" Type="http://schemas.openxmlformats.org/officeDocument/2006/relationships/image" Target="../media/image1411.png"/><Relationship Id="rId1198" Type="http://schemas.openxmlformats.org/officeDocument/2006/relationships/image" Target="../media/image1518.png"/><Relationship Id="rId428" Type="http://schemas.openxmlformats.org/officeDocument/2006/relationships/customXml" Target="../ink/ink1167.xml"/><Relationship Id="rId635" Type="http://schemas.openxmlformats.org/officeDocument/2006/relationships/image" Target="../media/image1238.png"/><Relationship Id="rId842" Type="http://schemas.openxmlformats.org/officeDocument/2006/relationships/image" Target="../media/image1341.png"/><Relationship Id="rId1058" Type="http://schemas.openxmlformats.org/officeDocument/2006/relationships/image" Target="../media/image1449.png"/><Relationship Id="rId702" Type="http://schemas.openxmlformats.org/officeDocument/2006/relationships/image" Target="../media/image1271.png"/><Relationship Id="rId1125" Type="http://schemas.openxmlformats.org/officeDocument/2006/relationships/customXml" Target="../ink/ink1516.xml"/><Relationship Id="rId69" Type="http://schemas.openxmlformats.org/officeDocument/2006/relationships/customXml" Target="../ink/ink986.xml"/><Relationship Id="rId285" Type="http://schemas.openxmlformats.org/officeDocument/2006/relationships/image" Target="../media/image1064.png"/><Relationship Id="rId492" Type="http://schemas.openxmlformats.org/officeDocument/2006/relationships/customXml" Target="../ink/ink1199.xml"/><Relationship Id="rId797" Type="http://schemas.openxmlformats.org/officeDocument/2006/relationships/customXml" Target="../ink/ink1352.xml"/><Relationship Id="rId145" Type="http://schemas.openxmlformats.org/officeDocument/2006/relationships/customXml" Target="../ink/ink1024.xml"/><Relationship Id="rId352" Type="http://schemas.openxmlformats.org/officeDocument/2006/relationships/customXml" Target="../ink/ink1129.xml"/><Relationship Id="rId212" Type="http://schemas.openxmlformats.org/officeDocument/2006/relationships/image" Target="../media/image1028.png"/><Relationship Id="rId657" Type="http://schemas.openxmlformats.org/officeDocument/2006/relationships/image" Target="../media/image1249.png"/><Relationship Id="rId864" Type="http://schemas.openxmlformats.org/officeDocument/2006/relationships/image" Target="../media/image1352.png"/><Relationship Id="rId517" Type="http://schemas.openxmlformats.org/officeDocument/2006/relationships/image" Target="../media/image1180.png"/><Relationship Id="rId724" Type="http://schemas.openxmlformats.org/officeDocument/2006/relationships/image" Target="../media/image1282.png"/><Relationship Id="rId931" Type="http://schemas.openxmlformats.org/officeDocument/2006/relationships/customXml" Target="../ink/ink1419.xml"/><Relationship Id="rId1147" Type="http://schemas.openxmlformats.org/officeDocument/2006/relationships/image" Target="../media/image1493.png"/><Relationship Id="rId60" Type="http://schemas.openxmlformats.org/officeDocument/2006/relationships/image" Target="../media/image953.png"/><Relationship Id="rId1007" Type="http://schemas.openxmlformats.org/officeDocument/2006/relationships/customXml" Target="../ink/ink1457.xml"/><Relationship Id="rId1214" Type="http://schemas.openxmlformats.org/officeDocument/2006/relationships/image" Target="../media/image1526.png"/><Relationship Id="rId18" Type="http://schemas.openxmlformats.org/officeDocument/2006/relationships/image" Target="../media/image933.png"/><Relationship Id="rId167" Type="http://schemas.openxmlformats.org/officeDocument/2006/relationships/customXml" Target="../ink/ink1036.xml"/><Relationship Id="rId374" Type="http://schemas.openxmlformats.org/officeDocument/2006/relationships/customXml" Target="../ink/ink1140.xml"/><Relationship Id="rId581" Type="http://schemas.openxmlformats.org/officeDocument/2006/relationships/image" Target="../media/image1211.png"/><Relationship Id="rId234" Type="http://schemas.openxmlformats.org/officeDocument/2006/relationships/image" Target="../media/image1039.png"/><Relationship Id="rId679" Type="http://schemas.openxmlformats.org/officeDocument/2006/relationships/image" Target="../media/image1260.png"/><Relationship Id="rId886" Type="http://schemas.openxmlformats.org/officeDocument/2006/relationships/image" Target="../media/image1363.png"/><Relationship Id="rId2" Type="http://schemas.openxmlformats.org/officeDocument/2006/relationships/notesSlide" Target="../notesSlides/notesSlide19.xml"/><Relationship Id="rId441" Type="http://schemas.openxmlformats.org/officeDocument/2006/relationships/image" Target="../media/image1142.png"/><Relationship Id="rId539" Type="http://schemas.openxmlformats.org/officeDocument/2006/relationships/image" Target="../media/image1191.png"/><Relationship Id="rId746" Type="http://schemas.openxmlformats.org/officeDocument/2006/relationships/image" Target="../media/image1293.png"/><Relationship Id="rId1071" Type="http://schemas.openxmlformats.org/officeDocument/2006/relationships/customXml" Target="../ink/ink1489.xml"/><Relationship Id="rId1169" Type="http://schemas.openxmlformats.org/officeDocument/2006/relationships/customXml" Target="../ink/ink1539.xml"/><Relationship Id="rId301" Type="http://schemas.openxmlformats.org/officeDocument/2006/relationships/image" Target="../media/image1072.png"/><Relationship Id="rId953" Type="http://schemas.openxmlformats.org/officeDocument/2006/relationships/customXml" Target="../ink/ink1430.xml"/><Relationship Id="rId1029" Type="http://schemas.openxmlformats.org/officeDocument/2006/relationships/customXml" Target="../ink/ink1468.xml"/><Relationship Id="rId1236" Type="http://schemas.openxmlformats.org/officeDocument/2006/relationships/image" Target="../media/image15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3" Type="http://schemas.openxmlformats.org/officeDocument/2006/relationships/customXml" Target="../ink/ink1573.xml"/><Relationship Id="rId7" Type="http://schemas.openxmlformats.org/officeDocument/2006/relationships/customXml" Target="../ink/ink157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9.png"/><Relationship Id="rId5" Type="http://schemas.openxmlformats.org/officeDocument/2006/relationships/customXml" Target="../ink/ink1574.xml"/><Relationship Id="rId10" Type="http://schemas.openxmlformats.org/officeDocument/2006/relationships/image" Target="../media/image1541.png"/><Relationship Id="rId4" Type="http://schemas.openxmlformats.org/officeDocument/2006/relationships/image" Target="../media/image1538.png"/><Relationship Id="rId9" Type="http://schemas.openxmlformats.org/officeDocument/2006/relationships/customXml" Target="../ink/ink1576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82.xml"/><Relationship Id="rId18" Type="http://schemas.openxmlformats.org/officeDocument/2006/relationships/image" Target="../media/image1549.png"/><Relationship Id="rId26" Type="http://schemas.openxmlformats.org/officeDocument/2006/relationships/image" Target="../media/image1553.png"/><Relationship Id="rId39" Type="http://schemas.openxmlformats.org/officeDocument/2006/relationships/customXml" Target="../ink/ink1595.xml"/><Relationship Id="rId21" Type="http://schemas.openxmlformats.org/officeDocument/2006/relationships/customXml" Target="../ink/ink1586.xml"/><Relationship Id="rId34" Type="http://schemas.openxmlformats.org/officeDocument/2006/relationships/image" Target="../media/image1557.png"/><Relationship Id="rId42" Type="http://schemas.openxmlformats.org/officeDocument/2006/relationships/image" Target="../media/image1561.png"/><Relationship Id="rId47" Type="http://schemas.openxmlformats.org/officeDocument/2006/relationships/customXml" Target="../ink/ink1599.xml"/><Relationship Id="rId50" Type="http://schemas.openxmlformats.org/officeDocument/2006/relationships/image" Target="../media/image1565.png"/><Relationship Id="rId55" Type="http://schemas.openxmlformats.org/officeDocument/2006/relationships/customXml" Target="../ink/ink1603.xml"/><Relationship Id="rId7" Type="http://schemas.openxmlformats.org/officeDocument/2006/relationships/customXml" Target="../ink/ink1579.xml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548.png"/><Relationship Id="rId29" Type="http://schemas.openxmlformats.org/officeDocument/2006/relationships/customXml" Target="../ink/ink1590.xml"/><Relationship Id="rId11" Type="http://schemas.openxmlformats.org/officeDocument/2006/relationships/customXml" Target="../ink/ink1581.xml"/><Relationship Id="rId24" Type="http://schemas.openxmlformats.org/officeDocument/2006/relationships/image" Target="../media/image1552.png"/><Relationship Id="rId32" Type="http://schemas.openxmlformats.org/officeDocument/2006/relationships/image" Target="../media/image1556.png"/><Relationship Id="rId37" Type="http://schemas.openxmlformats.org/officeDocument/2006/relationships/customXml" Target="../ink/ink1594.xml"/><Relationship Id="rId40" Type="http://schemas.openxmlformats.org/officeDocument/2006/relationships/image" Target="../media/image1560.png"/><Relationship Id="rId45" Type="http://schemas.openxmlformats.org/officeDocument/2006/relationships/customXml" Target="../ink/ink1598.xml"/><Relationship Id="rId53" Type="http://schemas.openxmlformats.org/officeDocument/2006/relationships/customXml" Target="../ink/ink1602.xml"/><Relationship Id="rId58" Type="http://schemas.openxmlformats.org/officeDocument/2006/relationships/image" Target="../media/image1569.png"/><Relationship Id="rId5" Type="http://schemas.openxmlformats.org/officeDocument/2006/relationships/customXml" Target="../ink/ink1578.xml"/><Relationship Id="rId19" Type="http://schemas.openxmlformats.org/officeDocument/2006/relationships/customXml" Target="../ink/ink1585.xml"/><Relationship Id="rId4" Type="http://schemas.openxmlformats.org/officeDocument/2006/relationships/image" Target="../media/image1542.png"/><Relationship Id="rId9" Type="http://schemas.openxmlformats.org/officeDocument/2006/relationships/customXml" Target="../ink/ink1580.xml"/><Relationship Id="rId14" Type="http://schemas.openxmlformats.org/officeDocument/2006/relationships/image" Target="../media/image1547.png"/><Relationship Id="rId22" Type="http://schemas.openxmlformats.org/officeDocument/2006/relationships/image" Target="../media/image1551.png"/><Relationship Id="rId27" Type="http://schemas.openxmlformats.org/officeDocument/2006/relationships/customXml" Target="../ink/ink1589.xml"/><Relationship Id="rId30" Type="http://schemas.openxmlformats.org/officeDocument/2006/relationships/image" Target="../media/image1555.png"/><Relationship Id="rId35" Type="http://schemas.openxmlformats.org/officeDocument/2006/relationships/customXml" Target="../ink/ink1593.xml"/><Relationship Id="rId43" Type="http://schemas.openxmlformats.org/officeDocument/2006/relationships/customXml" Target="../ink/ink1597.xml"/><Relationship Id="rId48" Type="http://schemas.openxmlformats.org/officeDocument/2006/relationships/image" Target="../media/image1564.png"/><Relationship Id="rId56" Type="http://schemas.openxmlformats.org/officeDocument/2006/relationships/image" Target="../media/image1568.png"/><Relationship Id="rId8" Type="http://schemas.openxmlformats.org/officeDocument/2006/relationships/image" Target="../media/image1544.png"/><Relationship Id="rId51" Type="http://schemas.openxmlformats.org/officeDocument/2006/relationships/customXml" Target="../ink/ink1601.xml"/><Relationship Id="rId3" Type="http://schemas.openxmlformats.org/officeDocument/2006/relationships/customXml" Target="../ink/ink1577.xml"/><Relationship Id="rId12" Type="http://schemas.openxmlformats.org/officeDocument/2006/relationships/image" Target="../media/image1546.png"/><Relationship Id="rId17" Type="http://schemas.openxmlformats.org/officeDocument/2006/relationships/customXml" Target="../ink/ink1584.xml"/><Relationship Id="rId25" Type="http://schemas.openxmlformats.org/officeDocument/2006/relationships/customXml" Target="../ink/ink1588.xml"/><Relationship Id="rId33" Type="http://schemas.openxmlformats.org/officeDocument/2006/relationships/customXml" Target="../ink/ink1592.xml"/><Relationship Id="rId38" Type="http://schemas.openxmlformats.org/officeDocument/2006/relationships/image" Target="../media/image1559.png"/><Relationship Id="rId46" Type="http://schemas.openxmlformats.org/officeDocument/2006/relationships/image" Target="../media/image1563.png"/><Relationship Id="rId20" Type="http://schemas.openxmlformats.org/officeDocument/2006/relationships/image" Target="../media/image1550.png"/><Relationship Id="rId41" Type="http://schemas.openxmlformats.org/officeDocument/2006/relationships/customXml" Target="../ink/ink1596.xml"/><Relationship Id="rId54" Type="http://schemas.openxmlformats.org/officeDocument/2006/relationships/image" Target="../media/image15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3.png"/><Relationship Id="rId15" Type="http://schemas.openxmlformats.org/officeDocument/2006/relationships/customXml" Target="../ink/ink1583.xml"/><Relationship Id="rId23" Type="http://schemas.openxmlformats.org/officeDocument/2006/relationships/customXml" Target="../ink/ink1587.xml"/><Relationship Id="rId28" Type="http://schemas.openxmlformats.org/officeDocument/2006/relationships/image" Target="../media/image1554.png"/><Relationship Id="rId36" Type="http://schemas.openxmlformats.org/officeDocument/2006/relationships/image" Target="../media/image1558.png"/><Relationship Id="rId49" Type="http://schemas.openxmlformats.org/officeDocument/2006/relationships/customXml" Target="../ink/ink1600.xml"/><Relationship Id="rId57" Type="http://schemas.openxmlformats.org/officeDocument/2006/relationships/customXml" Target="../ink/ink1604.xml"/><Relationship Id="rId10" Type="http://schemas.openxmlformats.org/officeDocument/2006/relationships/image" Target="../media/image1545.png"/><Relationship Id="rId31" Type="http://schemas.openxmlformats.org/officeDocument/2006/relationships/customXml" Target="../ink/ink1591.xml"/><Relationship Id="rId44" Type="http://schemas.openxmlformats.org/officeDocument/2006/relationships/image" Target="../media/image1562.png"/><Relationship Id="rId52" Type="http://schemas.openxmlformats.org/officeDocument/2006/relationships/image" Target="../media/image15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2.png"/><Relationship Id="rId13" Type="http://schemas.openxmlformats.org/officeDocument/2006/relationships/customXml" Target="../ink/ink1610.xml"/><Relationship Id="rId18" Type="http://schemas.openxmlformats.org/officeDocument/2006/relationships/image" Target="../media/image1577.png"/><Relationship Id="rId3" Type="http://schemas.openxmlformats.org/officeDocument/2006/relationships/customXml" Target="../ink/ink1605.xml"/><Relationship Id="rId21" Type="http://schemas.openxmlformats.org/officeDocument/2006/relationships/customXml" Target="../ink/ink1614.xml"/><Relationship Id="rId7" Type="http://schemas.openxmlformats.org/officeDocument/2006/relationships/customXml" Target="../ink/ink1607.xml"/><Relationship Id="rId12" Type="http://schemas.openxmlformats.org/officeDocument/2006/relationships/image" Target="../media/image1574.png"/><Relationship Id="rId17" Type="http://schemas.openxmlformats.org/officeDocument/2006/relationships/customXml" Target="../ink/ink1612.xml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576.png"/><Relationship Id="rId20" Type="http://schemas.openxmlformats.org/officeDocument/2006/relationships/image" Target="../media/image15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1.png"/><Relationship Id="rId11" Type="http://schemas.openxmlformats.org/officeDocument/2006/relationships/customXml" Target="../ink/ink1609.xml"/><Relationship Id="rId24" Type="http://schemas.openxmlformats.org/officeDocument/2006/relationships/image" Target="../media/image1580.png"/><Relationship Id="rId5" Type="http://schemas.openxmlformats.org/officeDocument/2006/relationships/customXml" Target="../ink/ink1606.xml"/><Relationship Id="rId15" Type="http://schemas.openxmlformats.org/officeDocument/2006/relationships/customXml" Target="../ink/ink1611.xml"/><Relationship Id="rId23" Type="http://schemas.openxmlformats.org/officeDocument/2006/relationships/customXml" Target="../ink/ink1615.xml"/><Relationship Id="rId10" Type="http://schemas.openxmlformats.org/officeDocument/2006/relationships/image" Target="../media/image1573.png"/><Relationship Id="rId19" Type="http://schemas.openxmlformats.org/officeDocument/2006/relationships/customXml" Target="../ink/ink1613.xml"/><Relationship Id="rId4" Type="http://schemas.openxmlformats.org/officeDocument/2006/relationships/image" Target="../media/image1570.png"/><Relationship Id="rId9" Type="http://schemas.openxmlformats.org/officeDocument/2006/relationships/customXml" Target="../ink/ink1608.xml"/><Relationship Id="rId14" Type="http://schemas.openxmlformats.org/officeDocument/2006/relationships/image" Target="../media/image1575.png"/><Relationship Id="rId22" Type="http://schemas.openxmlformats.org/officeDocument/2006/relationships/image" Target="../media/image1579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92.png"/><Relationship Id="rId21" Type="http://schemas.openxmlformats.org/officeDocument/2006/relationships/customXml" Target="../ink/ink1625.xml"/><Relationship Id="rId42" Type="http://schemas.openxmlformats.org/officeDocument/2006/relationships/image" Target="../media/image1600.png"/><Relationship Id="rId47" Type="http://schemas.openxmlformats.org/officeDocument/2006/relationships/customXml" Target="../ink/ink1638.xml"/><Relationship Id="rId63" Type="http://schemas.openxmlformats.org/officeDocument/2006/relationships/image" Target="../media/image1609.png"/><Relationship Id="rId68" Type="http://schemas.openxmlformats.org/officeDocument/2006/relationships/customXml" Target="../ink/ink1649.xml"/><Relationship Id="rId84" Type="http://schemas.openxmlformats.org/officeDocument/2006/relationships/image" Target="../media/image1619.png"/><Relationship Id="rId16" Type="http://schemas.openxmlformats.org/officeDocument/2006/relationships/image" Target="../media/image1587.png"/><Relationship Id="rId11" Type="http://schemas.openxmlformats.org/officeDocument/2006/relationships/customXml" Target="../ink/ink1620.xml"/><Relationship Id="rId32" Type="http://schemas.openxmlformats.org/officeDocument/2006/relationships/image" Target="../media/image1595.png"/><Relationship Id="rId37" Type="http://schemas.openxmlformats.org/officeDocument/2006/relationships/customXml" Target="../ink/ink1633.xml"/><Relationship Id="rId53" Type="http://schemas.openxmlformats.org/officeDocument/2006/relationships/image" Target="../media/image1604.png"/><Relationship Id="rId58" Type="http://schemas.openxmlformats.org/officeDocument/2006/relationships/customXml" Target="../ink/ink1644.xml"/><Relationship Id="rId74" Type="http://schemas.openxmlformats.org/officeDocument/2006/relationships/image" Target="../media/image1614.png"/><Relationship Id="rId79" Type="http://schemas.openxmlformats.org/officeDocument/2006/relationships/customXml" Target="../ink/ink1655.xml"/><Relationship Id="rId5" Type="http://schemas.openxmlformats.org/officeDocument/2006/relationships/customXml" Target="../ink/ink1617.xml"/><Relationship Id="rId19" Type="http://schemas.openxmlformats.org/officeDocument/2006/relationships/customXml" Target="../ink/ink1624.xml"/><Relationship Id="rId14" Type="http://schemas.openxmlformats.org/officeDocument/2006/relationships/image" Target="../media/image1586.png"/><Relationship Id="rId22" Type="http://schemas.openxmlformats.org/officeDocument/2006/relationships/image" Target="../media/image1590.png"/><Relationship Id="rId27" Type="http://schemas.openxmlformats.org/officeDocument/2006/relationships/customXml" Target="../ink/ink1628.xml"/><Relationship Id="rId30" Type="http://schemas.openxmlformats.org/officeDocument/2006/relationships/image" Target="../media/image1594.png"/><Relationship Id="rId35" Type="http://schemas.openxmlformats.org/officeDocument/2006/relationships/customXml" Target="../ink/ink1632.xml"/><Relationship Id="rId43" Type="http://schemas.openxmlformats.org/officeDocument/2006/relationships/customXml" Target="../ink/ink1636.xml"/><Relationship Id="rId48" Type="http://schemas.openxmlformats.org/officeDocument/2006/relationships/customXml" Target="../ink/ink1639.xml"/><Relationship Id="rId56" Type="http://schemas.openxmlformats.org/officeDocument/2006/relationships/customXml" Target="../ink/ink1643.xml"/><Relationship Id="rId64" Type="http://schemas.openxmlformats.org/officeDocument/2006/relationships/customXml" Target="../ink/ink1647.xml"/><Relationship Id="rId69" Type="http://schemas.openxmlformats.org/officeDocument/2006/relationships/image" Target="../media/image1612.png"/><Relationship Id="rId77" Type="http://schemas.openxmlformats.org/officeDocument/2006/relationships/customXml" Target="../ink/ink1654.xml"/><Relationship Id="rId8" Type="http://schemas.openxmlformats.org/officeDocument/2006/relationships/image" Target="../media/image1583.png"/><Relationship Id="rId51" Type="http://schemas.openxmlformats.org/officeDocument/2006/relationships/image" Target="../media/image1603.png"/><Relationship Id="rId72" Type="http://schemas.openxmlformats.org/officeDocument/2006/relationships/image" Target="../media/image1613.png"/><Relationship Id="rId80" Type="http://schemas.openxmlformats.org/officeDocument/2006/relationships/image" Target="../media/image1617.png"/><Relationship Id="rId85" Type="http://schemas.openxmlformats.org/officeDocument/2006/relationships/customXml" Target="../ink/ink1658.xml"/><Relationship Id="rId3" Type="http://schemas.openxmlformats.org/officeDocument/2006/relationships/customXml" Target="../ink/ink1616.xml"/><Relationship Id="rId12" Type="http://schemas.openxmlformats.org/officeDocument/2006/relationships/image" Target="../media/image1585.png"/><Relationship Id="rId17" Type="http://schemas.openxmlformats.org/officeDocument/2006/relationships/customXml" Target="../ink/ink1623.xml"/><Relationship Id="rId25" Type="http://schemas.openxmlformats.org/officeDocument/2006/relationships/customXml" Target="../ink/ink1627.xml"/><Relationship Id="rId33" Type="http://schemas.openxmlformats.org/officeDocument/2006/relationships/customXml" Target="../ink/ink1631.xml"/><Relationship Id="rId38" Type="http://schemas.openxmlformats.org/officeDocument/2006/relationships/image" Target="../media/image1598.png"/><Relationship Id="rId46" Type="http://schemas.openxmlformats.org/officeDocument/2006/relationships/image" Target="../media/image1601.png"/><Relationship Id="rId59" Type="http://schemas.openxmlformats.org/officeDocument/2006/relationships/image" Target="../media/image1607.png"/><Relationship Id="rId67" Type="http://schemas.openxmlformats.org/officeDocument/2006/relationships/image" Target="../media/image1611.png"/><Relationship Id="rId20" Type="http://schemas.openxmlformats.org/officeDocument/2006/relationships/image" Target="../media/image1589.png"/><Relationship Id="rId41" Type="http://schemas.openxmlformats.org/officeDocument/2006/relationships/customXml" Target="../ink/ink1635.xml"/><Relationship Id="rId54" Type="http://schemas.openxmlformats.org/officeDocument/2006/relationships/customXml" Target="../ink/ink1642.xml"/><Relationship Id="rId62" Type="http://schemas.openxmlformats.org/officeDocument/2006/relationships/customXml" Target="../ink/ink1646.xml"/><Relationship Id="rId70" Type="http://schemas.openxmlformats.org/officeDocument/2006/relationships/customXml" Target="../ink/ink1650.xml"/><Relationship Id="rId75" Type="http://schemas.openxmlformats.org/officeDocument/2006/relationships/customXml" Target="../ink/ink1653.xml"/><Relationship Id="rId83" Type="http://schemas.openxmlformats.org/officeDocument/2006/relationships/customXml" Target="../ink/ink16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2.png"/><Relationship Id="rId15" Type="http://schemas.openxmlformats.org/officeDocument/2006/relationships/customXml" Target="../ink/ink1622.xml"/><Relationship Id="rId23" Type="http://schemas.openxmlformats.org/officeDocument/2006/relationships/customXml" Target="../ink/ink1626.xml"/><Relationship Id="rId28" Type="http://schemas.openxmlformats.org/officeDocument/2006/relationships/image" Target="../media/image1593.png"/><Relationship Id="rId36" Type="http://schemas.openxmlformats.org/officeDocument/2006/relationships/image" Target="../media/image1597.png"/><Relationship Id="rId49" Type="http://schemas.openxmlformats.org/officeDocument/2006/relationships/image" Target="../media/image1602.png"/><Relationship Id="rId57" Type="http://schemas.openxmlformats.org/officeDocument/2006/relationships/image" Target="../media/image1606.png"/><Relationship Id="rId10" Type="http://schemas.openxmlformats.org/officeDocument/2006/relationships/image" Target="../media/image1584.png"/><Relationship Id="rId31" Type="http://schemas.openxmlformats.org/officeDocument/2006/relationships/customXml" Target="../ink/ink1630.xml"/><Relationship Id="rId44" Type="http://schemas.openxmlformats.org/officeDocument/2006/relationships/image" Target="../media/image516.png"/><Relationship Id="rId52" Type="http://schemas.openxmlformats.org/officeDocument/2006/relationships/customXml" Target="../ink/ink1641.xml"/><Relationship Id="rId60" Type="http://schemas.openxmlformats.org/officeDocument/2006/relationships/customXml" Target="../ink/ink1645.xml"/><Relationship Id="rId65" Type="http://schemas.openxmlformats.org/officeDocument/2006/relationships/image" Target="../media/image1610.png"/><Relationship Id="rId73" Type="http://schemas.openxmlformats.org/officeDocument/2006/relationships/customXml" Target="../ink/ink1652.xml"/><Relationship Id="rId78" Type="http://schemas.openxmlformats.org/officeDocument/2006/relationships/image" Target="../media/image1616.png"/><Relationship Id="rId81" Type="http://schemas.openxmlformats.org/officeDocument/2006/relationships/customXml" Target="../ink/ink1656.xml"/><Relationship Id="rId86" Type="http://schemas.openxmlformats.org/officeDocument/2006/relationships/image" Target="../media/image1620.png"/><Relationship Id="rId4" Type="http://schemas.openxmlformats.org/officeDocument/2006/relationships/image" Target="../media/image1581.png"/><Relationship Id="rId9" Type="http://schemas.openxmlformats.org/officeDocument/2006/relationships/customXml" Target="../ink/ink1619.xml"/><Relationship Id="rId13" Type="http://schemas.openxmlformats.org/officeDocument/2006/relationships/customXml" Target="../ink/ink1621.xml"/><Relationship Id="rId18" Type="http://schemas.openxmlformats.org/officeDocument/2006/relationships/image" Target="../media/image1588.png"/><Relationship Id="rId39" Type="http://schemas.openxmlformats.org/officeDocument/2006/relationships/customXml" Target="../ink/ink1634.xml"/><Relationship Id="rId34" Type="http://schemas.openxmlformats.org/officeDocument/2006/relationships/image" Target="../media/image1596.png"/><Relationship Id="rId50" Type="http://schemas.openxmlformats.org/officeDocument/2006/relationships/customXml" Target="../ink/ink1640.xml"/><Relationship Id="rId55" Type="http://schemas.openxmlformats.org/officeDocument/2006/relationships/image" Target="../media/image1605.png"/><Relationship Id="rId76" Type="http://schemas.openxmlformats.org/officeDocument/2006/relationships/image" Target="../media/image1615.png"/><Relationship Id="rId7" Type="http://schemas.openxmlformats.org/officeDocument/2006/relationships/customXml" Target="../ink/ink1618.xml"/><Relationship Id="rId71" Type="http://schemas.openxmlformats.org/officeDocument/2006/relationships/customXml" Target="../ink/ink1651.xml"/><Relationship Id="rId2" Type="http://schemas.openxmlformats.org/officeDocument/2006/relationships/notesSlide" Target="../notesSlides/notesSlide23.xml"/><Relationship Id="rId29" Type="http://schemas.openxmlformats.org/officeDocument/2006/relationships/customXml" Target="../ink/ink1629.xml"/><Relationship Id="rId24" Type="http://schemas.openxmlformats.org/officeDocument/2006/relationships/image" Target="../media/image1591.png"/><Relationship Id="rId40" Type="http://schemas.openxmlformats.org/officeDocument/2006/relationships/image" Target="../media/image1599.png"/><Relationship Id="rId45" Type="http://schemas.openxmlformats.org/officeDocument/2006/relationships/customXml" Target="../ink/ink1637.xml"/><Relationship Id="rId66" Type="http://schemas.openxmlformats.org/officeDocument/2006/relationships/customXml" Target="../ink/ink1648.xml"/><Relationship Id="rId61" Type="http://schemas.openxmlformats.org/officeDocument/2006/relationships/image" Target="../media/image1608.png"/><Relationship Id="rId82" Type="http://schemas.openxmlformats.org/officeDocument/2006/relationships/image" Target="../media/image16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352134" y="1874728"/>
            <a:ext cx="51237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/>
              <a:t>This lecture will be recorded and </a:t>
            </a:r>
          </a:p>
          <a:p>
            <a:pPr algn="ctr"/>
            <a:r>
              <a:rPr lang="de-DE" sz="2800" b="1" u="sng"/>
              <a:t>Subsequently uploaded in the </a:t>
            </a:r>
          </a:p>
          <a:p>
            <a:pPr algn="ctr"/>
            <a:r>
              <a:rPr lang="de-DE" sz="2800" b="1" u="sng"/>
              <a:t>world-wide-web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00" y="355765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Room:			S 113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Street:			Friedrich-Paffrath-Straße 101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location:		26389 Wilhelmshaven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Email:			bernhard.koester@jade-hs.de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Consultation hour:	by arrangement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			or just have a look into my office!</a:t>
            </a: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</a:rPr>
              <a:t>			or Webex/Zoom …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Barro Macroeconomics, A Modern Approach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Krugman,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Wyplosz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Macroeconomics A European Text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https://ocw.mit.edu/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 in every lecture you should read further. Reading different bookes gives you a deeper insight, since economics is social science and therefore, we do not have the „only truth“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Although, there are many good textbooks, I`m one the „old“ lectures who does not just take the slides of the „Mankiw“ or the „Blanchard“. I`m creating my own slides and I`ll show my point of view on Macroeconomics. Nevertheless, many things will be similar as in the standard textbooks.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the end my content is what matters for the exam. You 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Excercises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Review Questions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7" y="27280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Data Sources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999249" y="508687"/>
          <a:ext cx="8800048" cy="6322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2033"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Institutions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3"/>
                        </a:rPr>
                        <a:t>Statistisches Bundesamt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4"/>
                        </a:rPr>
                        <a:t>Bundesbank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5"/>
                        </a:rPr>
                        <a:t>Eurostat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6"/>
                        </a:rPr>
                        <a:t>EZB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7"/>
                        </a:rPr>
                        <a:t>FED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8"/>
                        </a:rPr>
                        <a:t>BoE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9"/>
                        </a:rPr>
                        <a:t>OECD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0"/>
                        </a:rPr>
                        <a:t>IMF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11"/>
                        </a:rPr>
                        <a:t>Worldbank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2"/>
                        </a:rPr>
                        <a:t>SVR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3"/>
                        </a:rPr>
                        <a:t>BA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Economic</a:t>
                      </a:r>
                      <a:r>
                        <a:rPr lang="de-DE" sz="2400" u="sng" dirty="0"/>
                        <a:t> </a:t>
                      </a:r>
                      <a:r>
                        <a:rPr lang="de-DE" sz="2400" u="sng" dirty="0" err="1"/>
                        <a:t>scientific</a:t>
                      </a:r>
                      <a:r>
                        <a:rPr lang="de-DE" sz="2400" u="sng" dirty="0"/>
                        <a:t> Institutes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4"/>
                        </a:rPr>
                        <a:t>Cesifo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5"/>
                        </a:rPr>
                        <a:t>DIW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6"/>
                        </a:rPr>
                        <a:t>IAB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7"/>
                        </a:rPr>
                        <a:t>IfW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8"/>
                        </a:rPr>
                        <a:t>IMK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9"/>
                        </a:rPr>
                        <a:t>IW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0"/>
                        </a:rPr>
                        <a:t>IWH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21"/>
                        </a:rPr>
                        <a:t>KOF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2"/>
                        </a:rPr>
                        <a:t>RWI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3"/>
                        </a:rPr>
                        <a:t>ZEW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4"/>
                        </a:rPr>
                        <a:t>Bruegel</a:t>
                      </a:r>
                      <a:endParaRPr lang="de-DE" sz="2400" dirty="0">
                        <a:hlinkClick r:id="" action="ppaction://noaction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" action="ppaction://noaction"/>
                        </a:rPr>
                        <a:t>NIESR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5"/>
                        </a:rPr>
                        <a:t>ESRI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6"/>
                        </a:rPr>
                        <a:t>NBER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7"/>
                        </a:rPr>
                        <a:t>Peterson </a:t>
                      </a:r>
                      <a:r>
                        <a:rPr lang="de-DE" sz="2400" dirty="0" err="1">
                          <a:hlinkClick r:id="rId27"/>
                        </a:rPr>
                        <a:t>Institue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28"/>
                        </a:rPr>
                        <a:t>Brookins</a:t>
                      </a:r>
                      <a:r>
                        <a:rPr lang="de-DE" sz="2400" dirty="0">
                          <a:hlinkClick r:id="rId28"/>
                        </a:rPr>
                        <a:t> Institution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What is economics?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13117" y="1268846"/>
            <a:ext cx="9144000" cy="304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There is no general answer: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 dirty="0">
                <a:solidFill>
                  <a:srgbClr val="000000"/>
                </a:solidFill>
              </a:rPr>
              <a:t>Economics </a:t>
            </a:r>
            <a:r>
              <a:rPr lang="de-DE" altLang="de-DE" sz="2400" dirty="0" err="1">
                <a:solidFill>
                  <a:srgbClr val="000000"/>
                </a:solidFill>
              </a:rPr>
              <a:t>is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what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Economists</a:t>
            </a:r>
            <a:r>
              <a:rPr lang="de-DE" altLang="de-DE" sz="2400" dirty="0">
                <a:solidFill>
                  <a:srgbClr val="000000"/>
                </a:solidFill>
              </a:rPr>
              <a:t> do! </a:t>
            </a:r>
            <a:r>
              <a:rPr lang="de-DE" altLang="de-DE" sz="2400">
                <a:solidFill>
                  <a:srgbClr val="000000"/>
                </a:solidFill>
              </a:rPr>
              <a:t>(Tautology)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>
                <a:solidFill>
                  <a:srgbClr val="000000"/>
                </a:solidFill>
              </a:rPr>
              <a:t>„National economics is, if poeple wonder, why they do not have any money. There are many reasons, the most meaningful reasons are the scientific ones.“ </a:t>
            </a:r>
            <a:r>
              <a:rPr lang="de-DE" altLang="de-DE" sz="2400" dirty="0">
                <a:solidFill>
                  <a:srgbClr val="000000"/>
                </a:solidFill>
              </a:rPr>
              <a:t>(</a:t>
            </a:r>
            <a:r>
              <a:rPr lang="de-DE" altLang="de-DE" sz="2400">
                <a:solidFill>
                  <a:srgbClr val="000000"/>
                </a:solidFill>
              </a:rPr>
              <a:t>Kurt Tucholsky, 1931)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14:cNvPr>
              <p14:cNvContentPartPr/>
              <p14:nvPr/>
            </p14:nvContentPartPr>
            <p14:xfrm>
              <a:off x="5311872" y="3802248"/>
              <a:ext cx="1112760" cy="6253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7552" y="3797928"/>
                <a:ext cx="1121400" cy="633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4603"/>
            <a:ext cx="379882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 – Definitions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03555" y="666713"/>
            <a:ext cx="9144000" cy="563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economies, at both the level of individuals and of society as a whole (Krugman and Wells, 2004, p. 2).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human beings coordinate their wants and desires, given the decision-making mechanisms, social customs, and political realities of the society (Colander, 2006a,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society manages its scarce resources (Mankiw, 2001,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Steven G. </a:t>
            </a:r>
            <a:r>
              <a:rPr lang="en-US" altLang="de-DE" sz="1200" dirty="0" err="1">
                <a:solidFill>
                  <a:srgbClr val="000000"/>
                </a:solidFill>
                <a:hlinkClick r:id="" action="ppaction://noaction"/>
              </a:rPr>
              <a:t>Medema</a:t>
            </a:r>
            <a:endParaRPr lang="en-US" altLang="de-DE" sz="1200" dirty="0">
              <a:solidFill>
                <a:srgbClr val="000000"/>
              </a:solidFill>
              <a:hlinkClick r:id="" action="ppaction://noaction"/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>
                <a:latin typeface="Times New Roman" panose="02020603050405020304" pitchFamily="18" charset="0"/>
                <a:cs typeface="Times New Roman" panose="02020603050405020304" pitchFamily="18" charset="0"/>
              </a:rPr>
              <a:t>Economic Analysis:</a:t>
            </a:r>
            <a:endParaRPr lang="de-DE" sz="32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634" y="861822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economic events (Diagnosis)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Model building in order to explain the economic development (Theoretical design)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Matching Theory and Reality (Evaluation)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Forecasting the future economic development based on the evaluated models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Advisor of politicians and governments in economic issues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>
                <a:solidFill>
                  <a:srgbClr val="000000"/>
                </a:solidFill>
                <a:latin typeface="Arial"/>
                <a:ea typeface="Droid Sans Fallback"/>
              </a:rPr>
              <a:t>Economists as Scientists and Advisors</a:t>
            </a:r>
            <a:endParaRPr lang="de-DE" sz="2400" b="1" dirty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91948" y="1374379"/>
            <a:ext cx="8197746" cy="1146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explain the world, they work as scientists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10158163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economists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advisors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chosing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>
                <a:solidFill>
                  <a:srgbClr val="000000"/>
                </a:solidFill>
                <a:latin typeface="Arial"/>
                <a:ea typeface="Droid Sans Fallback"/>
              </a:rPr>
              <a:t>Positive and normative issue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1056240" y="939195"/>
            <a:ext cx="10383920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de-DE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descriptive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explain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In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totally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neutral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Normative </a:t>
            </a:r>
            <a:r>
              <a:rPr lang="de-DE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judging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 				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influence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neutral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E40A335B-1556-422A-A6DD-67AC570EFE85}"/>
                  </a:ext>
                </a:extLst>
              </p14:cNvPr>
              <p14:cNvContentPartPr/>
              <p14:nvPr/>
            </p14:nvContentPartPr>
            <p14:xfrm>
              <a:off x="9778032" y="2560248"/>
              <a:ext cx="1562040" cy="6397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E40A335B-1556-422A-A6DD-67AC570EFE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73712" y="2555928"/>
                <a:ext cx="1570680" cy="64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63B8AA27-4DBA-4FD3-9E54-E749B41ADA0C}"/>
                  </a:ext>
                </a:extLst>
              </p14:cNvPr>
              <p14:cNvContentPartPr/>
              <p14:nvPr/>
            </p14:nvContentPartPr>
            <p14:xfrm>
              <a:off x="6312672" y="1236528"/>
              <a:ext cx="1860120" cy="57024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63B8AA27-4DBA-4FD3-9E54-E749B41ADA0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08352" y="1232208"/>
                <a:ext cx="1868760" cy="57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48963B65-6EBF-4588-BAC0-79EC78032FC0}"/>
                  </a:ext>
                </a:extLst>
              </p14:cNvPr>
              <p14:cNvContentPartPr/>
              <p14:nvPr/>
            </p14:nvContentPartPr>
            <p14:xfrm>
              <a:off x="726192" y="2185488"/>
              <a:ext cx="2817720" cy="79308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48963B65-6EBF-4588-BAC0-79EC78032F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872" y="2181168"/>
                <a:ext cx="282636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EF365A34-D527-4406-AECC-94AB745BD99D}"/>
                  </a:ext>
                </a:extLst>
              </p14:cNvPr>
              <p14:cNvContentPartPr/>
              <p14:nvPr/>
            </p14:nvContentPartPr>
            <p14:xfrm>
              <a:off x="6361272" y="1225368"/>
              <a:ext cx="1935360" cy="60012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EF365A34-D527-4406-AECC-94AB745BD99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56952" y="1221048"/>
                <a:ext cx="1944000" cy="60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>
                <a:solidFill>
                  <a:srgbClr val="000000"/>
                </a:solidFill>
                <a:latin typeface="Arial"/>
              </a:rPr>
              <a:t>Examples – positive/normative?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28057"/>
            <a:ext cx="8585200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skilled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workers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outweigh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demand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mobiliy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manufactores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500 Bil. Euro  Infrastructure and Climate Programm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German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tightens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possibilities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generations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09617F0D-6705-461F-93D4-FD0CBB53373B}"/>
              </a:ext>
            </a:extLst>
          </p:cNvPr>
          <p:cNvGrpSpPr/>
          <p:nvPr/>
        </p:nvGrpSpPr>
        <p:grpSpPr>
          <a:xfrm>
            <a:off x="7819272" y="858888"/>
            <a:ext cx="537480" cy="174960"/>
            <a:chOff x="7819272" y="858888"/>
            <a:chExt cx="537480" cy="17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DF17AFC2-3C24-457E-A3E2-4D365DA12179}"/>
                    </a:ext>
                  </a:extLst>
                </p14:cNvPr>
                <p14:cNvContentPartPr/>
                <p14:nvPr/>
              </p14:nvContentPartPr>
              <p14:xfrm>
                <a:off x="7947072" y="961848"/>
                <a:ext cx="409680" cy="2700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DF17AFC2-3C24-457E-A3E2-4D365DA1217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42752" y="957528"/>
                  <a:ext cx="418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1EA090E2-3799-4BED-ABD9-999C5E41EE94}"/>
                    </a:ext>
                  </a:extLst>
                </p14:cNvPr>
                <p14:cNvContentPartPr/>
                <p14:nvPr/>
              </p14:nvContentPartPr>
              <p14:xfrm>
                <a:off x="7819272" y="858888"/>
                <a:ext cx="438840" cy="17496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1EA090E2-3799-4BED-ABD9-999C5E41EE9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14952" y="854568"/>
                  <a:ext cx="447480" cy="18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49D8B42A-F929-4E3C-A1F3-0CFAAC124695}"/>
                  </a:ext>
                </a:extLst>
              </p14:cNvPr>
              <p14:cNvContentPartPr/>
              <p14:nvPr/>
            </p14:nvContentPartPr>
            <p14:xfrm>
              <a:off x="10433952" y="1074528"/>
              <a:ext cx="1406160" cy="108360"/>
            </p14:xfrm>
          </p:contentPart>
        </mc:Choice>
        <mc:Fallback xmlns=""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49D8B42A-F929-4E3C-A1F3-0CFAAC1246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29632" y="1070208"/>
                <a:ext cx="141480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4D158BAE-5ACE-4E66-B455-0CDF620433C4}"/>
              </a:ext>
            </a:extLst>
          </p:cNvPr>
          <p:cNvGrpSpPr/>
          <p:nvPr/>
        </p:nvGrpSpPr>
        <p:grpSpPr>
          <a:xfrm>
            <a:off x="8615952" y="548208"/>
            <a:ext cx="3388320" cy="655200"/>
            <a:chOff x="8615952" y="548208"/>
            <a:chExt cx="3388320" cy="65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4D14C552-70D0-45CF-9E15-EACB79DD4D8F}"/>
                    </a:ext>
                  </a:extLst>
                </p14:cNvPr>
                <p14:cNvContentPartPr/>
                <p14:nvPr/>
              </p14:nvContentPartPr>
              <p14:xfrm>
                <a:off x="8615952" y="917568"/>
                <a:ext cx="160200" cy="285840"/>
              </p14:xfrm>
            </p:contentPart>
          </mc:Choice>
          <mc:Fallback xmlns=""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4D14C552-70D0-45CF-9E15-EACB79DD4D8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11632" y="913248"/>
                  <a:ext cx="1688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4344B808-BC74-47F3-A64B-54C94BF7D782}"/>
                    </a:ext>
                  </a:extLst>
                </p14:cNvPr>
                <p14:cNvContentPartPr/>
                <p14:nvPr/>
              </p14:nvContentPartPr>
              <p14:xfrm>
                <a:off x="8857512" y="942048"/>
                <a:ext cx="83880" cy="8532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4344B808-BC74-47F3-A64B-54C94BF7D7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53192" y="937728"/>
                  <a:ext cx="925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AEC1C7DB-6F96-4377-B4F8-AFFDE617B4B3}"/>
                    </a:ext>
                  </a:extLst>
                </p14:cNvPr>
                <p14:cNvContentPartPr/>
                <p14:nvPr/>
              </p14:nvContentPartPr>
              <p14:xfrm>
                <a:off x="8993952" y="917928"/>
                <a:ext cx="118080" cy="10728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AEC1C7DB-6F96-4377-B4F8-AFFDE617B4B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89632" y="913608"/>
                  <a:ext cx="126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808DEDEE-9A89-4F51-BDE3-716A167EB958}"/>
                    </a:ext>
                  </a:extLst>
                </p14:cNvPr>
                <p14:cNvContentPartPr/>
                <p14:nvPr/>
              </p14:nvContentPartPr>
              <p14:xfrm>
                <a:off x="9172512" y="928008"/>
                <a:ext cx="16560" cy="9468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808DEDEE-9A89-4F51-BDE3-716A167EB9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68192" y="923688"/>
                  <a:ext cx="252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530DBCEF-DAD3-4315-B5B8-58D4182C9D64}"/>
                    </a:ext>
                  </a:extLst>
                </p14:cNvPr>
                <p14:cNvContentPartPr/>
                <p14:nvPr/>
              </p14:nvContentPartPr>
              <p14:xfrm>
                <a:off x="9272592" y="737568"/>
                <a:ext cx="15840" cy="2469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530DBCEF-DAD3-4315-B5B8-58D4182C9D6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68272" y="733248"/>
                  <a:ext cx="244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7D1C8203-E55A-415B-BFCF-EEC7E972D355}"/>
                    </a:ext>
                  </a:extLst>
                </p14:cNvPr>
                <p14:cNvContentPartPr/>
                <p14:nvPr/>
              </p14:nvContentPartPr>
              <p14:xfrm>
                <a:off x="9274752" y="867168"/>
                <a:ext cx="34200" cy="75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7D1C8203-E55A-415B-BFCF-EEC7E972D35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270432" y="862848"/>
                  <a:ext cx="428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73A4CFC-8305-44AE-9120-0E53E4DB7123}"/>
                    </a:ext>
                  </a:extLst>
                </p14:cNvPr>
                <p14:cNvContentPartPr/>
                <p14:nvPr/>
              </p14:nvContentPartPr>
              <p14:xfrm>
                <a:off x="9212472" y="862848"/>
                <a:ext cx="131040" cy="468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73A4CFC-8305-44AE-9120-0E53E4DB712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08152" y="858528"/>
                  <a:ext cx="1396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C3564553-00D7-4B43-9C46-7A92951991A8}"/>
                    </a:ext>
                  </a:extLst>
                </p14:cNvPr>
                <p14:cNvContentPartPr/>
                <p14:nvPr/>
              </p14:nvContentPartPr>
              <p14:xfrm>
                <a:off x="9166032" y="769248"/>
                <a:ext cx="360" cy="3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C3564553-00D7-4B43-9C46-7A92951991A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161712" y="764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8F5748EF-BC1C-42B7-A8AD-BEC93E72889C}"/>
                    </a:ext>
                  </a:extLst>
                </p14:cNvPr>
                <p14:cNvContentPartPr/>
                <p14:nvPr/>
              </p14:nvContentPartPr>
              <p14:xfrm>
                <a:off x="9354672" y="846288"/>
                <a:ext cx="3960" cy="10404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8F5748EF-BC1C-42B7-A8AD-BEC93E72889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50352" y="841968"/>
                  <a:ext cx="12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8000E456-BB6A-49D3-B3AD-B5E282CC1394}"/>
                    </a:ext>
                  </a:extLst>
                </p14:cNvPr>
                <p14:cNvContentPartPr/>
                <p14:nvPr/>
              </p14:nvContentPartPr>
              <p14:xfrm>
                <a:off x="9411192" y="843048"/>
                <a:ext cx="82800" cy="12276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8000E456-BB6A-49D3-B3AD-B5E282CC139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406872" y="838728"/>
                  <a:ext cx="91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56CC5DBF-05F0-4C39-A8D4-A63A62597078}"/>
                    </a:ext>
                  </a:extLst>
                </p14:cNvPr>
                <p14:cNvContentPartPr/>
                <p14:nvPr/>
              </p14:nvContentPartPr>
              <p14:xfrm>
                <a:off x="9528552" y="824328"/>
                <a:ext cx="157320" cy="10872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56CC5DBF-05F0-4C39-A8D4-A63A6259707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524232" y="820008"/>
                  <a:ext cx="1659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DBE0FFFC-F0CC-449F-9765-935E509E2628}"/>
                    </a:ext>
                  </a:extLst>
                </p14:cNvPr>
                <p14:cNvContentPartPr/>
                <p14:nvPr/>
              </p14:nvContentPartPr>
              <p14:xfrm>
                <a:off x="9475272" y="698688"/>
                <a:ext cx="360" cy="3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DBE0FFFC-F0CC-449F-9765-935E509E262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70952" y="6943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241BF942-14A0-43C5-B20E-E8F8D8A2068C}"/>
                    </a:ext>
                  </a:extLst>
                </p14:cNvPr>
                <p14:cNvContentPartPr/>
                <p14:nvPr/>
              </p14:nvContentPartPr>
              <p14:xfrm>
                <a:off x="9889632" y="791928"/>
                <a:ext cx="249840" cy="7848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241BF942-14A0-43C5-B20E-E8F8D8A2068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85312" y="787608"/>
                  <a:ext cx="258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2AE88CC-5538-4A0A-B844-6566E3C64E80}"/>
                    </a:ext>
                  </a:extLst>
                </p14:cNvPr>
                <p14:cNvContentPartPr/>
                <p14:nvPr/>
              </p14:nvContentPartPr>
              <p14:xfrm>
                <a:off x="10203552" y="674928"/>
                <a:ext cx="150480" cy="33948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2AE88CC-5538-4A0A-B844-6566E3C64E8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199232" y="670608"/>
                  <a:ext cx="1591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A99270B3-56FA-4694-98B5-418DFBB1C460}"/>
                    </a:ext>
                  </a:extLst>
                </p14:cNvPr>
                <p14:cNvContentPartPr/>
                <p14:nvPr/>
              </p14:nvContentPartPr>
              <p14:xfrm>
                <a:off x="10495872" y="763848"/>
                <a:ext cx="307080" cy="8748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A99270B3-56FA-4694-98B5-418DFBB1C46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491552" y="759528"/>
                  <a:ext cx="315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D178EC5F-086D-4ED4-94B9-74F4F6EBCCD7}"/>
                    </a:ext>
                  </a:extLst>
                </p14:cNvPr>
                <p14:cNvContentPartPr/>
                <p14:nvPr/>
              </p14:nvContentPartPr>
              <p14:xfrm>
                <a:off x="10923552" y="682488"/>
                <a:ext cx="133560" cy="13140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D178EC5F-086D-4ED4-94B9-74F4F6EBCC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919232" y="678168"/>
                  <a:ext cx="142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EDF548C7-2349-46F2-9880-CC6EB19F3BA6}"/>
                    </a:ext>
                  </a:extLst>
                </p14:cNvPr>
                <p14:cNvContentPartPr/>
                <p14:nvPr/>
              </p14:nvContentPartPr>
              <p14:xfrm>
                <a:off x="11060712" y="687888"/>
                <a:ext cx="111960" cy="15300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EDF548C7-2349-46F2-9880-CC6EB19F3B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056392" y="683568"/>
                  <a:ext cx="1206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A6F94505-B5A7-4A49-B0DF-05D744EF7B10}"/>
                    </a:ext>
                  </a:extLst>
                </p14:cNvPr>
                <p14:cNvContentPartPr/>
                <p14:nvPr/>
              </p14:nvContentPartPr>
              <p14:xfrm>
                <a:off x="11102112" y="716328"/>
                <a:ext cx="82800" cy="5688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A6F94505-B5A7-4A49-B0DF-05D744EF7B1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097792" y="712008"/>
                  <a:ext cx="91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0437E3F6-F1CD-4C41-BD73-5B3EBB466F33}"/>
                    </a:ext>
                  </a:extLst>
                </p14:cNvPr>
                <p14:cNvContentPartPr/>
                <p14:nvPr/>
              </p14:nvContentPartPr>
              <p14:xfrm>
                <a:off x="11173392" y="567288"/>
                <a:ext cx="152640" cy="34380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0437E3F6-F1CD-4C41-BD73-5B3EBB466F3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169072" y="562968"/>
                  <a:ext cx="16128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D9895DFC-EFEA-49FA-B468-3DED0A10462D}"/>
                    </a:ext>
                  </a:extLst>
                </p14:cNvPr>
                <p14:cNvContentPartPr/>
                <p14:nvPr/>
              </p14:nvContentPartPr>
              <p14:xfrm>
                <a:off x="11318472" y="675648"/>
                <a:ext cx="100800" cy="10296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D9895DFC-EFEA-49FA-B468-3DED0A10462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314152" y="671328"/>
                  <a:ext cx="109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D884ABB1-06AE-4FC4-BD3F-3EAB8B45CCD0}"/>
                    </a:ext>
                  </a:extLst>
                </p14:cNvPr>
                <p14:cNvContentPartPr/>
                <p14:nvPr/>
              </p14:nvContentPartPr>
              <p14:xfrm>
                <a:off x="11449512" y="681768"/>
                <a:ext cx="103320" cy="8172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D884ABB1-06AE-4FC4-BD3F-3EAB8B45CCD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445192" y="677448"/>
                  <a:ext cx="111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BCD665F2-D468-490C-835E-9B308AE43217}"/>
                    </a:ext>
                  </a:extLst>
                </p14:cNvPr>
                <p14:cNvContentPartPr/>
                <p14:nvPr/>
              </p14:nvContentPartPr>
              <p14:xfrm>
                <a:off x="11543472" y="548208"/>
                <a:ext cx="293040" cy="21096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BCD665F2-D468-490C-835E-9B308AE432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539152" y="543888"/>
                  <a:ext cx="3016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AFD9137A-8848-4F59-8425-6F468BB53A55}"/>
                    </a:ext>
                  </a:extLst>
                </p14:cNvPr>
                <p14:cNvContentPartPr/>
                <p14:nvPr/>
              </p14:nvContentPartPr>
              <p14:xfrm>
                <a:off x="11816712" y="571248"/>
                <a:ext cx="11160" cy="2844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AFD9137A-8848-4F59-8425-6F468BB53A5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812392" y="566928"/>
                  <a:ext cx="19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63714335-255D-43B0-BF4F-F334E52AA1DC}"/>
                    </a:ext>
                  </a:extLst>
                </p14:cNvPr>
                <p14:cNvContentPartPr/>
                <p14:nvPr/>
              </p14:nvContentPartPr>
              <p14:xfrm>
                <a:off x="11839752" y="652248"/>
                <a:ext cx="137520" cy="8460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63714335-255D-43B0-BF4F-F334E52AA1D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835432" y="647928"/>
                  <a:ext cx="146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055E541A-71D1-475F-8FB8-5E3863C47A26}"/>
                    </a:ext>
                  </a:extLst>
                </p14:cNvPr>
                <p14:cNvContentPartPr/>
                <p14:nvPr/>
              </p14:nvContentPartPr>
              <p14:xfrm>
                <a:off x="10476432" y="1003968"/>
                <a:ext cx="131040" cy="9972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055E541A-71D1-475F-8FB8-5E3863C47A2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472112" y="999648"/>
                  <a:ext cx="139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30FBC196-0EA0-48F7-8D5F-7379C224CAF8}"/>
                    </a:ext>
                  </a:extLst>
                </p14:cNvPr>
                <p14:cNvContentPartPr/>
                <p14:nvPr/>
              </p14:nvContentPartPr>
              <p14:xfrm>
                <a:off x="10620792" y="986328"/>
                <a:ext cx="48240" cy="6156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30FBC196-0EA0-48F7-8D5F-7379C224CAF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616472" y="982008"/>
                  <a:ext cx="56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DEDD1625-6471-4353-8C81-F8858EDAEE5D}"/>
                    </a:ext>
                  </a:extLst>
                </p14:cNvPr>
                <p14:cNvContentPartPr/>
                <p14:nvPr/>
              </p14:nvContentPartPr>
              <p14:xfrm>
                <a:off x="10775232" y="964728"/>
                <a:ext cx="109440" cy="18720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DEDD1625-6471-4353-8C81-F8858EDAEE5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770912" y="960408"/>
                  <a:ext cx="1180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2CF9D867-A5E7-4FA2-9AAE-9953A3C76B23}"/>
                    </a:ext>
                  </a:extLst>
                </p14:cNvPr>
                <p14:cNvContentPartPr/>
                <p14:nvPr/>
              </p14:nvContentPartPr>
              <p14:xfrm>
                <a:off x="10881432" y="978048"/>
                <a:ext cx="92160" cy="6228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2CF9D867-A5E7-4FA2-9AAE-9953A3C76B2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877112" y="973728"/>
                  <a:ext cx="100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853B117C-2EF5-4266-BF9E-0590492D31D3}"/>
                    </a:ext>
                  </a:extLst>
                </p14:cNvPr>
                <p14:cNvContentPartPr/>
                <p14:nvPr/>
              </p14:nvContentPartPr>
              <p14:xfrm>
                <a:off x="10990872" y="977688"/>
                <a:ext cx="80280" cy="5760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853B117C-2EF5-4266-BF9E-0590492D31D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986552" y="973368"/>
                  <a:ext cx="88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448C839D-4F4D-4A6C-AAA1-FAB4C869B1AD}"/>
                    </a:ext>
                  </a:extLst>
                </p14:cNvPr>
                <p14:cNvContentPartPr/>
                <p14:nvPr/>
              </p14:nvContentPartPr>
              <p14:xfrm>
                <a:off x="11100672" y="908568"/>
                <a:ext cx="122040" cy="10044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448C839D-4F4D-4A6C-AAA1-FAB4C869B1A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096352" y="904248"/>
                  <a:ext cx="130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6CC38A98-C20F-436D-88C3-13AC0BD5EB9B}"/>
                    </a:ext>
                  </a:extLst>
                </p14:cNvPr>
                <p14:cNvContentPartPr/>
                <p14:nvPr/>
              </p14:nvContentPartPr>
              <p14:xfrm>
                <a:off x="11291472" y="936288"/>
                <a:ext cx="236160" cy="6876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6CC38A98-C20F-436D-88C3-13AC0BD5EB9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287152" y="931968"/>
                  <a:ext cx="2448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62DC6A62-65E0-45EC-821F-E082112E946B}"/>
                    </a:ext>
                  </a:extLst>
                </p14:cNvPr>
                <p14:cNvContentPartPr/>
                <p14:nvPr/>
              </p14:nvContentPartPr>
              <p14:xfrm>
                <a:off x="11506032" y="868968"/>
                <a:ext cx="94680" cy="14508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62DC6A62-65E0-45EC-821F-E082112E946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01712" y="864648"/>
                  <a:ext cx="1033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7FD0937-B8FA-4BCF-BBF1-CC46DAC6677C}"/>
                    </a:ext>
                  </a:extLst>
                </p14:cNvPr>
                <p14:cNvContentPartPr/>
                <p14:nvPr/>
              </p14:nvContentPartPr>
              <p14:xfrm>
                <a:off x="11605032" y="932328"/>
                <a:ext cx="94680" cy="6156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7FD0937-B8FA-4BCF-BBF1-CC46DAC6677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600712" y="928008"/>
                  <a:ext cx="103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516C375E-D915-4473-8591-D2D67C50670E}"/>
                    </a:ext>
                  </a:extLst>
                </p14:cNvPr>
                <p14:cNvContentPartPr/>
                <p14:nvPr/>
              </p14:nvContentPartPr>
              <p14:xfrm>
                <a:off x="11746872" y="868608"/>
                <a:ext cx="93240" cy="11844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516C375E-D915-4473-8591-D2D67C50670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742552" y="864288"/>
                  <a:ext cx="101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9CF6EFF9-C7FF-4505-B1A1-B6D24EB80DD2}"/>
                    </a:ext>
                  </a:extLst>
                </p14:cNvPr>
                <p14:cNvContentPartPr/>
                <p14:nvPr/>
              </p14:nvContentPartPr>
              <p14:xfrm>
                <a:off x="11992752" y="765648"/>
                <a:ext cx="11520" cy="15660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9CF6EFF9-C7FF-4505-B1A1-B6D24EB80DD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988432" y="761328"/>
                  <a:ext cx="20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72019103-046A-470D-A69E-30500EEACCCA}"/>
                    </a:ext>
                  </a:extLst>
                </p14:cNvPr>
                <p14:cNvContentPartPr/>
                <p14:nvPr/>
              </p14:nvContentPartPr>
              <p14:xfrm>
                <a:off x="11981592" y="972648"/>
                <a:ext cx="7200" cy="2484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72019103-046A-470D-A69E-30500EEACCC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977272" y="968328"/>
                  <a:ext cx="15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439B04EE-2EF5-4D48-8E20-F9D62515D668}"/>
                    </a:ext>
                  </a:extLst>
                </p14:cNvPr>
                <p14:cNvContentPartPr/>
                <p14:nvPr/>
              </p14:nvContentPartPr>
              <p14:xfrm>
                <a:off x="8647632" y="1038888"/>
                <a:ext cx="1074600" cy="114480"/>
              </p14:xfrm>
            </p:contentPart>
          </mc:Choice>
          <mc:Fallback xmlns=""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439B04EE-2EF5-4D48-8E20-F9D62515D66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43312" y="1034568"/>
                  <a:ext cx="1083240" cy="12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F8F5AEF9-E65D-477A-B808-3B2FE3300560}"/>
                  </a:ext>
                </a:extLst>
              </p14:cNvPr>
              <p14:cNvContentPartPr/>
              <p14:nvPr/>
            </p14:nvContentPartPr>
            <p14:xfrm>
              <a:off x="9513072" y="1507248"/>
              <a:ext cx="69480" cy="143280"/>
            </p14:xfrm>
          </p:contentPart>
        </mc:Choice>
        <mc:Fallback xmlns=""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F8F5AEF9-E65D-477A-B808-3B2FE330056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508752" y="1502928"/>
                <a:ext cx="781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DF0463B0-7F93-4114-9AA4-F79132436994}"/>
                  </a:ext>
                </a:extLst>
              </p14:cNvPr>
              <p14:cNvContentPartPr/>
              <p14:nvPr/>
            </p14:nvContentPartPr>
            <p14:xfrm>
              <a:off x="9620352" y="1534248"/>
              <a:ext cx="200880" cy="74880"/>
            </p14:xfrm>
          </p:contentPart>
        </mc:Choice>
        <mc:Fallback xmlns=""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DF0463B0-7F93-4114-9AA4-F7913243699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616032" y="1529928"/>
                <a:ext cx="2095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C36392D2-3D4E-4D9E-93B1-DB87A086903B}"/>
                  </a:ext>
                </a:extLst>
              </p14:cNvPr>
              <p14:cNvContentPartPr/>
              <p14:nvPr/>
            </p14:nvContentPartPr>
            <p14:xfrm>
              <a:off x="9791352" y="1459008"/>
              <a:ext cx="169920" cy="103680"/>
            </p14:xfrm>
          </p:contentPart>
        </mc:Choice>
        <mc:Fallback xmlns=""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C36392D2-3D4E-4D9E-93B1-DB87A086903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787032" y="1454688"/>
                <a:ext cx="17856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55" name="Freihand 54">
                <a:extLst>
                  <a:ext uri="{FF2B5EF4-FFF2-40B4-BE49-F238E27FC236}">
                    <a16:creationId xmlns:a16="http://schemas.microsoft.com/office/drawing/2014/main" id="{CFBF7B96-42A8-4437-A88B-A108BB0E3EA0}"/>
                  </a:ext>
                </a:extLst>
              </p14:cNvPr>
              <p14:cNvContentPartPr/>
              <p14:nvPr/>
            </p14:nvContentPartPr>
            <p14:xfrm>
              <a:off x="9959472" y="1501488"/>
              <a:ext cx="126360" cy="90720"/>
            </p14:xfrm>
          </p:contentPart>
        </mc:Choice>
        <mc:Fallback xmlns="">
          <p:pic>
            <p:nvPicPr>
              <p:cNvPr id="55" name="Freihand 54">
                <a:extLst>
                  <a:ext uri="{FF2B5EF4-FFF2-40B4-BE49-F238E27FC236}">
                    <a16:creationId xmlns:a16="http://schemas.microsoft.com/office/drawing/2014/main" id="{CFBF7B96-42A8-4437-A88B-A108BB0E3EA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955152" y="1497168"/>
                <a:ext cx="1350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86A260B6-EA9A-4924-841C-4FB06DA28A15}"/>
                  </a:ext>
                </a:extLst>
              </p14:cNvPr>
              <p14:cNvContentPartPr/>
              <p14:nvPr/>
            </p14:nvContentPartPr>
            <p14:xfrm>
              <a:off x="10242072" y="1491408"/>
              <a:ext cx="318600" cy="97920"/>
            </p14:xfrm>
          </p:contentPart>
        </mc:Choice>
        <mc:Fallback xmlns=""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86A260B6-EA9A-4924-841C-4FB06DA28A15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237752" y="1487088"/>
                <a:ext cx="3272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7" name="Freihand 56">
                <a:extLst>
                  <a:ext uri="{FF2B5EF4-FFF2-40B4-BE49-F238E27FC236}">
                    <a16:creationId xmlns:a16="http://schemas.microsoft.com/office/drawing/2014/main" id="{60A0D767-56C5-4C8C-B1E4-FC741FF64802}"/>
                  </a:ext>
                </a:extLst>
              </p14:cNvPr>
              <p14:cNvContentPartPr/>
              <p14:nvPr/>
            </p14:nvContentPartPr>
            <p14:xfrm>
              <a:off x="10592712" y="1350288"/>
              <a:ext cx="115560" cy="204840"/>
            </p14:xfrm>
          </p:contentPart>
        </mc:Choice>
        <mc:Fallback xmlns="">
          <p:pic>
            <p:nvPicPr>
              <p:cNvPr id="57" name="Freihand 56">
                <a:extLst>
                  <a:ext uri="{FF2B5EF4-FFF2-40B4-BE49-F238E27FC236}">
                    <a16:creationId xmlns:a16="http://schemas.microsoft.com/office/drawing/2014/main" id="{60A0D767-56C5-4C8C-B1E4-FC741FF6480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588392" y="1345968"/>
                <a:ext cx="1242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36C1A4AB-85BB-4295-82D3-69EA29399DB4}"/>
                  </a:ext>
                </a:extLst>
              </p14:cNvPr>
              <p14:cNvContentPartPr/>
              <p14:nvPr/>
            </p14:nvContentPartPr>
            <p14:xfrm>
              <a:off x="10710792" y="1444968"/>
              <a:ext cx="329040" cy="119160"/>
            </p14:xfrm>
          </p:contentPart>
        </mc:Choice>
        <mc:Fallback xmlns=""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36C1A4AB-85BB-4295-82D3-69EA29399DB4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706472" y="1440648"/>
                <a:ext cx="3376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F113F919-7DDE-4348-BE09-8EDEC592D709}"/>
                  </a:ext>
                </a:extLst>
              </p14:cNvPr>
              <p14:cNvContentPartPr/>
              <p14:nvPr/>
            </p14:nvContentPartPr>
            <p14:xfrm>
              <a:off x="11141712" y="1443528"/>
              <a:ext cx="150840" cy="82800"/>
            </p14:xfrm>
          </p:contentPart>
        </mc:Choice>
        <mc:Fallback xmlns=""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F113F919-7DDE-4348-BE09-8EDEC592D70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137392" y="1439208"/>
                <a:ext cx="15948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6C743BE2-D806-42F3-9F20-049D510AF236}"/>
                  </a:ext>
                </a:extLst>
              </p14:cNvPr>
              <p14:cNvContentPartPr/>
              <p14:nvPr/>
            </p14:nvContentPartPr>
            <p14:xfrm>
              <a:off x="11425392" y="1424088"/>
              <a:ext cx="100080" cy="100800"/>
            </p14:xfrm>
          </p:contentPart>
        </mc:Choice>
        <mc:Fallback xmlns=""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6C743BE2-D806-42F3-9F20-049D510AF23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421072" y="1419768"/>
                <a:ext cx="10872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61" name="Freihand 60">
                <a:extLst>
                  <a:ext uri="{FF2B5EF4-FFF2-40B4-BE49-F238E27FC236}">
                    <a16:creationId xmlns:a16="http://schemas.microsoft.com/office/drawing/2014/main" id="{9E4BC9F0-41BB-4C1F-800B-8F95FB4AFABD}"/>
                  </a:ext>
                </a:extLst>
              </p14:cNvPr>
              <p14:cNvContentPartPr/>
              <p14:nvPr/>
            </p14:nvContentPartPr>
            <p14:xfrm>
              <a:off x="11522232" y="1338408"/>
              <a:ext cx="305640" cy="140040"/>
            </p14:xfrm>
          </p:contentPart>
        </mc:Choice>
        <mc:Fallback xmlns="">
          <p:pic>
            <p:nvPicPr>
              <p:cNvPr id="61" name="Freihand 60">
                <a:extLst>
                  <a:ext uri="{FF2B5EF4-FFF2-40B4-BE49-F238E27FC236}">
                    <a16:creationId xmlns:a16="http://schemas.microsoft.com/office/drawing/2014/main" id="{9E4BC9F0-41BB-4C1F-800B-8F95FB4AFAB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1517912" y="1334088"/>
                <a:ext cx="3142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2BC19382-B8FF-42B7-A162-8891946F116C}"/>
                  </a:ext>
                </a:extLst>
              </p14:cNvPr>
              <p14:cNvContentPartPr/>
              <p14:nvPr/>
            </p14:nvContentPartPr>
            <p14:xfrm>
              <a:off x="11803392" y="1274688"/>
              <a:ext cx="230400" cy="169560"/>
            </p14:xfrm>
          </p:contentPart>
        </mc:Choice>
        <mc:Fallback xmlns=""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2BC19382-B8FF-42B7-A162-8891946F116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1799072" y="1270368"/>
                <a:ext cx="2390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64F9258D-AF85-4D0A-98E2-359A849F6225}"/>
                  </a:ext>
                </a:extLst>
              </p14:cNvPr>
              <p14:cNvContentPartPr/>
              <p14:nvPr/>
            </p14:nvContentPartPr>
            <p14:xfrm>
              <a:off x="12048192" y="1311048"/>
              <a:ext cx="4320" cy="5544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64F9258D-AF85-4D0A-98E2-359A849F622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2043872" y="1306728"/>
                <a:ext cx="129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648B85D1-FBCF-4D8E-924C-33465FB72EE2}"/>
                  </a:ext>
                </a:extLst>
              </p14:cNvPr>
              <p14:cNvContentPartPr/>
              <p14:nvPr/>
            </p14:nvContentPartPr>
            <p14:xfrm>
              <a:off x="12071952" y="1394928"/>
              <a:ext cx="65880" cy="69840"/>
            </p14:xfrm>
          </p:contentPart>
        </mc:Choice>
        <mc:Fallback xmlns=""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648B85D1-FBCF-4D8E-924C-33465FB72EE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2067632" y="1390608"/>
                <a:ext cx="7452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78890EEF-7B8F-4389-9B33-89041950976A}"/>
                  </a:ext>
                </a:extLst>
              </p14:cNvPr>
              <p14:cNvContentPartPr/>
              <p14:nvPr/>
            </p14:nvContentPartPr>
            <p14:xfrm>
              <a:off x="7921872" y="1646208"/>
              <a:ext cx="329040" cy="39600"/>
            </p14:xfrm>
          </p:contentPart>
        </mc:Choice>
        <mc:Fallback xmlns=""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78890EEF-7B8F-4389-9B33-89041950976A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917552" y="1641888"/>
                <a:ext cx="3376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96F5F168-50B4-4056-ADFA-8836630AAC72}"/>
                  </a:ext>
                </a:extLst>
              </p14:cNvPr>
              <p14:cNvContentPartPr/>
              <p14:nvPr/>
            </p14:nvContentPartPr>
            <p14:xfrm>
              <a:off x="7717392" y="1580688"/>
              <a:ext cx="309600" cy="178560"/>
            </p14:xfrm>
          </p:contentPart>
        </mc:Choice>
        <mc:Fallback xmlns=""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96F5F168-50B4-4056-ADFA-8836630AAC72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713072" y="1576368"/>
                <a:ext cx="31824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033F254A-92E3-433D-AAFE-802EBA0F168B}"/>
                  </a:ext>
                </a:extLst>
              </p14:cNvPr>
              <p14:cNvContentPartPr/>
              <p14:nvPr/>
            </p14:nvContentPartPr>
            <p14:xfrm>
              <a:off x="8426592" y="1555848"/>
              <a:ext cx="139680" cy="145080"/>
            </p14:xfrm>
          </p:contentPart>
        </mc:Choice>
        <mc:Fallback xmlns=""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033F254A-92E3-433D-AAFE-802EBA0F168B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422272" y="1551528"/>
                <a:ext cx="148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1399FD68-27FB-4DEB-A3BC-05BEAC0BCD63}"/>
                  </a:ext>
                </a:extLst>
              </p14:cNvPr>
              <p14:cNvContentPartPr/>
              <p14:nvPr/>
            </p14:nvContentPartPr>
            <p14:xfrm>
              <a:off x="8598672" y="1476288"/>
              <a:ext cx="792360" cy="200160"/>
            </p14:xfrm>
          </p:contentPart>
        </mc:Choice>
        <mc:Fallback xmlns=""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1399FD68-27FB-4DEB-A3BC-05BEAC0BCD63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594352" y="1471968"/>
                <a:ext cx="80100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ACA097EC-47DA-414B-916E-80A9D14D6A88}"/>
                  </a:ext>
                </a:extLst>
              </p14:cNvPr>
              <p14:cNvContentPartPr/>
              <p14:nvPr/>
            </p14:nvContentPartPr>
            <p14:xfrm>
              <a:off x="9296352" y="1438128"/>
              <a:ext cx="19440" cy="29160"/>
            </p14:xfrm>
          </p:contentPart>
        </mc:Choice>
        <mc:Fallback xmlns=""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ACA097EC-47DA-414B-916E-80A9D14D6A88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292032" y="1433808"/>
                <a:ext cx="2808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7306744F-70C0-4D42-A410-10F803752EB4}"/>
                  </a:ext>
                </a:extLst>
              </p14:cNvPr>
              <p14:cNvContentPartPr/>
              <p14:nvPr/>
            </p14:nvContentPartPr>
            <p14:xfrm>
              <a:off x="8366832" y="1833048"/>
              <a:ext cx="65880" cy="127080"/>
            </p14:xfrm>
          </p:contentPart>
        </mc:Choice>
        <mc:Fallback xmlns=""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7306744F-70C0-4D42-A410-10F803752EB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362512" y="1828728"/>
                <a:ext cx="7452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327942CE-77F9-4A1B-BF62-598748CD84FF}"/>
                  </a:ext>
                </a:extLst>
              </p14:cNvPr>
              <p14:cNvContentPartPr/>
              <p14:nvPr/>
            </p14:nvContentPartPr>
            <p14:xfrm>
              <a:off x="8489232" y="1749528"/>
              <a:ext cx="448920" cy="191520"/>
            </p14:xfrm>
          </p:contentPart>
        </mc:Choice>
        <mc:Fallback xmlns=""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327942CE-77F9-4A1B-BF62-598748CD84FF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484912" y="1745208"/>
                <a:ext cx="4575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42B58078-7D48-4A92-9589-BC2ECF32F68D}"/>
                  </a:ext>
                </a:extLst>
              </p14:cNvPr>
              <p14:cNvContentPartPr/>
              <p14:nvPr/>
            </p14:nvContentPartPr>
            <p14:xfrm>
              <a:off x="8952912" y="1782288"/>
              <a:ext cx="212760" cy="95760"/>
            </p14:xfrm>
          </p:contentPart>
        </mc:Choice>
        <mc:Fallback xmlns=""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42B58078-7D48-4A92-9589-BC2ECF32F68D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948592" y="1777968"/>
                <a:ext cx="2214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70" name="Freihand 69">
                <a:extLst>
                  <a:ext uri="{FF2B5EF4-FFF2-40B4-BE49-F238E27FC236}">
                    <a16:creationId xmlns:a16="http://schemas.microsoft.com/office/drawing/2014/main" id="{F34D29CE-298A-43E7-B8C9-403A9F4E3400}"/>
                  </a:ext>
                </a:extLst>
              </p14:cNvPr>
              <p14:cNvContentPartPr/>
              <p14:nvPr/>
            </p14:nvContentPartPr>
            <p14:xfrm>
              <a:off x="9353232" y="1686528"/>
              <a:ext cx="142920" cy="201960"/>
            </p14:xfrm>
          </p:contentPart>
        </mc:Choice>
        <mc:Fallback xmlns="">
          <p:pic>
            <p:nvPicPr>
              <p:cNvPr id="70" name="Freihand 69">
                <a:extLst>
                  <a:ext uri="{FF2B5EF4-FFF2-40B4-BE49-F238E27FC236}">
                    <a16:creationId xmlns:a16="http://schemas.microsoft.com/office/drawing/2014/main" id="{F34D29CE-298A-43E7-B8C9-403A9F4E3400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348912" y="1682208"/>
                <a:ext cx="15156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5BFD08FF-4DC9-4004-A47E-52C92D2F65DA}"/>
                  </a:ext>
                </a:extLst>
              </p14:cNvPr>
              <p14:cNvContentPartPr/>
              <p14:nvPr/>
            </p14:nvContentPartPr>
            <p14:xfrm>
              <a:off x="9535752" y="1785888"/>
              <a:ext cx="92880" cy="87480"/>
            </p14:xfrm>
          </p:contentPart>
        </mc:Choice>
        <mc:Fallback xmlns=""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5BFD08FF-4DC9-4004-A47E-52C92D2F65D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531432" y="1781568"/>
                <a:ext cx="1015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E0E3ABFF-4E47-42AB-B3EE-49F8F0A6C026}"/>
                  </a:ext>
                </a:extLst>
              </p14:cNvPr>
              <p14:cNvContentPartPr/>
              <p14:nvPr/>
            </p14:nvContentPartPr>
            <p14:xfrm>
              <a:off x="9722232" y="1749528"/>
              <a:ext cx="128160" cy="125640"/>
            </p14:xfrm>
          </p:contentPart>
        </mc:Choice>
        <mc:Fallback xmlns=""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E0E3ABFF-4E47-42AB-B3EE-49F8F0A6C02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717912" y="1745208"/>
                <a:ext cx="13680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3" name="Freihand 72">
                <a:extLst>
                  <a:ext uri="{FF2B5EF4-FFF2-40B4-BE49-F238E27FC236}">
                    <a16:creationId xmlns:a16="http://schemas.microsoft.com/office/drawing/2014/main" id="{15B8A730-D49C-4096-9820-8849E3AEB1D5}"/>
                  </a:ext>
                </a:extLst>
              </p14:cNvPr>
              <p14:cNvContentPartPr/>
              <p14:nvPr/>
            </p14:nvContentPartPr>
            <p14:xfrm>
              <a:off x="9878472" y="1767888"/>
              <a:ext cx="88200" cy="87480"/>
            </p14:xfrm>
          </p:contentPart>
        </mc:Choice>
        <mc:Fallback xmlns="">
          <p:pic>
            <p:nvPicPr>
              <p:cNvPr id="73" name="Freihand 72">
                <a:extLst>
                  <a:ext uri="{FF2B5EF4-FFF2-40B4-BE49-F238E27FC236}">
                    <a16:creationId xmlns:a16="http://schemas.microsoft.com/office/drawing/2014/main" id="{15B8A730-D49C-4096-9820-8849E3AEB1D5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874152" y="1763568"/>
                <a:ext cx="9684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A75A0ABF-AC37-4C32-A2D1-668274D456E9}"/>
                  </a:ext>
                </a:extLst>
              </p14:cNvPr>
              <p14:cNvContentPartPr/>
              <p14:nvPr/>
            </p14:nvContentPartPr>
            <p14:xfrm>
              <a:off x="9987192" y="1680408"/>
              <a:ext cx="253440" cy="177840"/>
            </p14:xfrm>
          </p:contentPart>
        </mc:Choice>
        <mc:Fallback xmlns=""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A75A0ABF-AC37-4C32-A2D1-668274D456E9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982872" y="1676088"/>
                <a:ext cx="26208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9C22894C-7F7C-4159-9D69-FE31D97C3B01}"/>
                  </a:ext>
                </a:extLst>
              </p14:cNvPr>
              <p14:cNvContentPartPr/>
              <p14:nvPr/>
            </p14:nvContentPartPr>
            <p14:xfrm>
              <a:off x="10267632" y="1660608"/>
              <a:ext cx="172800" cy="263880"/>
            </p14:xfrm>
          </p:contentPart>
        </mc:Choice>
        <mc:Fallback xmlns=""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9C22894C-7F7C-4159-9D69-FE31D97C3B01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263312" y="1656288"/>
                <a:ext cx="1814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48B8C740-361E-4733-9083-8C6137C24410}"/>
                  </a:ext>
                </a:extLst>
              </p14:cNvPr>
              <p14:cNvContentPartPr/>
              <p14:nvPr/>
            </p14:nvContentPartPr>
            <p14:xfrm>
              <a:off x="9584352" y="1877688"/>
              <a:ext cx="77400" cy="68400"/>
            </p14:xfrm>
          </p:contentPart>
        </mc:Choice>
        <mc:Fallback xmlns=""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48B8C740-361E-4733-9083-8C6137C24410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580032" y="1873368"/>
                <a:ext cx="860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57A0F65F-5412-47E9-8361-E935CD226288}"/>
                  </a:ext>
                </a:extLst>
              </p14:cNvPr>
              <p14:cNvContentPartPr/>
              <p14:nvPr/>
            </p14:nvContentPartPr>
            <p14:xfrm>
              <a:off x="10439712" y="1635048"/>
              <a:ext cx="87840" cy="47880"/>
            </p14:xfrm>
          </p:contentPart>
        </mc:Choice>
        <mc:Fallback xmlns=""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57A0F65F-5412-47E9-8361-E935CD226288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435392" y="1630728"/>
                <a:ext cx="964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E77A2E32-DAAA-4CA7-A5FB-56EBC5A74910}"/>
                  </a:ext>
                </a:extLst>
              </p14:cNvPr>
              <p14:cNvContentPartPr/>
              <p14:nvPr/>
            </p14:nvContentPartPr>
            <p14:xfrm>
              <a:off x="10625112" y="1745208"/>
              <a:ext cx="271440" cy="82440"/>
            </p14:xfrm>
          </p:contentPart>
        </mc:Choice>
        <mc:Fallback xmlns=""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E77A2E32-DAAA-4CA7-A5FB-56EBC5A74910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620792" y="1740888"/>
                <a:ext cx="28008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BDBF0910-FBCB-4151-90A0-6D64A6FDD4D7}"/>
                  </a:ext>
                </a:extLst>
              </p14:cNvPr>
              <p14:cNvContentPartPr/>
              <p14:nvPr/>
            </p14:nvContentPartPr>
            <p14:xfrm>
              <a:off x="10892592" y="1657728"/>
              <a:ext cx="130680" cy="143280"/>
            </p14:xfrm>
          </p:contentPart>
        </mc:Choice>
        <mc:Fallback xmlns=""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BDBF0910-FBCB-4151-90A0-6D64A6FDD4D7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888272" y="1653408"/>
                <a:ext cx="1393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8F7311A1-7AD2-453C-BFFF-847BF83630EC}"/>
                  </a:ext>
                </a:extLst>
              </p14:cNvPr>
              <p14:cNvContentPartPr/>
              <p14:nvPr/>
            </p14:nvContentPartPr>
            <p14:xfrm>
              <a:off x="11147112" y="1714248"/>
              <a:ext cx="173160" cy="85680"/>
            </p14:xfrm>
          </p:contentPart>
        </mc:Choice>
        <mc:Fallback xmlns=""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8F7311A1-7AD2-453C-BFFF-847BF83630E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1142792" y="1709928"/>
                <a:ext cx="1818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76A31C62-C7D6-495B-B3BE-F5BFA71483FA}"/>
                  </a:ext>
                </a:extLst>
              </p14:cNvPr>
              <p14:cNvContentPartPr/>
              <p14:nvPr/>
            </p14:nvContentPartPr>
            <p14:xfrm>
              <a:off x="11301552" y="1651608"/>
              <a:ext cx="217080" cy="112320"/>
            </p14:xfrm>
          </p:contentPart>
        </mc:Choice>
        <mc:Fallback xmlns=""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76A31C62-C7D6-495B-B3BE-F5BFA71483FA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1297232" y="1647288"/>
                <a:ext cx="2257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3E9E65BE-86A1-4088-B293-2EF4BDA9E199}"/>
                  </a:ext>
                </a:extLst>
              </p14:cNvPr>
              <p14:cNvContentPartPr/>
              <p14:nvPr/>
            </p14:nvContentPartPr>
            <p14:xfrm>
              <a:off x="11535192" y="1647288"/>
              <a:ext cx="71640" cy="94320"/>
            </p14:xfrm>
          </p:contentPart>
        </mc:Choice>
        <mc:Fallback xmlns=""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3E9E65BE-86A1-4088-B293-2EF4BDA9E199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1530872" y="1642968"/>
                <a:ext cx="802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413A3DE9-32FF-476A-9705-DFBE8DA5AF84}"/>
                  </a:ext>
                </a:extLst>
              </p14:cNvPr>
              <p14:cNvContentPartPr/>
              <p14:nvPr/>
            </p14:nvContentPartPr>
            <p14:xfrm>
              <a:off x="11684232" y="1555848"/>
              <a:ext cx="242280" cy="275040"/>
            </p14:xfrm>
          </p:contentPart>
        </mc:Choice>
        <mc:Fallback xmlns=""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413A3DE9-32FF-476A-9705-DFBE8DA5AF84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1679912" y="1551528"/>
                <a:ext cx="2509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69E28E4E-7F11-4E71-9F20-E89E2152D57A}"/>
                  </a:ext>
                </a:extLst>
              </p14:cNvPr>
              <p14:cNvContentPartPr/>
              <p14:nvPr/>
            </p14:nvContentPartPr>
            <p14:xfrm>
              <a:off x="10404432" y="1665288"/>
              <a:ext cx="62640" cy="188280"/>
            </p14:xfrm>
          </p:contentPart>
        </mc:Choice>
        <mc:Fallback xmlns=""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69E28E4E-7F11-4E71-9F20-E89E2152D57A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0400112" y="1660968"/>
                <a:ext cx="712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EF9F0AD2-FD7D-4944-AF29-97AB72F5321D}"/>
                  </a:ext>
                </a:extLst>
              </p14:cNvPr>
              <p14:cNvContentPartPr/>
              <p14:nvPr/>
            </p14:nvContentPartPr>
            <p14:xfrm>
              <a:off x="11137392" y="1824408"/>
              <a:ext cx="130680" cy="67680"/>
            </p14:xfrm>
          </p:contentPart>
        </mc:Choice>
        <mc:Fallback xmlns=""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EF9F0AD2-FD7D-4944-AF29-97AB72F5321D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1133072" y="1820088"/>
                <a:ext cx="139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21C87783-9DCE-4A67-AFA1-EA62CE353E78}"/>
                  </a:ext>
                </a:extLst>
              </p14:cNvPr>
              <p14:cNvContentPartPr/>
              <p14:nvPr/>
            </p14:nvContentPartPr>
            <p14:xfrm>
              <a:off x="11915352" y="1518408"/>
              <a:ext cx="108000" cy="95760"/>
            </p14:xfrm>
          </p:contentPart>
        </mc:Choice>
        <mc:Fallback xmlns=""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21C87783-9DCE-4A67-AFA1-EA62CE353E7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1911032" y="1514088"/>
                <a:ext cx="11664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7276B726-A2AA-4FE7-BDA9-E5B709EF6DB0}"/>
                  </a:ext>
                </a:extLst>
              </p14:cNvPr>
              <p14:cNvContentPartPr/>
              <p14:nvPr/>
            </p14:nvContentPartPr>
            <p14:xfrm>
              <a:off x="8435952" y="2053008"/>
              <a:ext cx="217800" cy="223920"/>
            </p14:xfrm>
          </p:contentPart>
        </mc:Choice>
        <mc:Fallback xmlns=""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7276B726-A2AA-4FE7-BDA9-E5B709EF6DB0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8431632" y="2048688"/>
                <a:ext cx="22644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88" name="Freihand 87">
                <a:extLst>
                  <a:ext uri="{FF2B5EF4-FFF2-40B4-BE49-F238E27FC236}">
                    <a16:creationId xmlns:a16="http://schemas.microsoft.com/office/drawing/2014/main" id="{F144B7F3-AC4C-4353-977E-30D62D93974B}"/>
                  </a:ext>
                </a:extLst>
              </p14:cNvPr>
              <p14:cNvContentPartPr/>
              <p14:nvPr/>
            </p14:nvContentPartPr>
            <p14:xfrm>
              <a:off x="8649432" y="2031048"/>
              <a:ext cx="266760" cy="89280"/>
            </p14:xfrm>
          </p:contentPart>
        </mc:Choice>
        <mc:Fallback xmlns="">
          <p:pic>
            <p:nvPicPr>
              <p:cNvPr id="88" name="Freihand 87">
                <a:extLst>
                  <a:ext uri="{FF2B5EF4-FFF2-40B4-BE49-F238E27FC236}">
                    <a16:creationId xmlns:a16="http://schemas.microsoft.com/office/drawing/2014/main" id="{F144B7F3-AC4C-4353-977E-30D62D93974B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8645112" y="2026728"/>
                <a:ext cx="27540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F220F691-756D-40A3-8EFD-98F6AF34624D}"/>
                  </a:ext>
                </a:extLst>
              </p14:cNvPr>
              <p14:cNvContentPartPr/>
              <p14:nvPr/>
            </p14:nvContentPartPr>
            <p14:xfrm>
              <a:off x="8956152" y="2009088"/>
              <a:ext cx="114840" cy="203040"/>
            </p14:xfrm>
          </p:contentPart>
        </mc:Choice>
        <mc:Fallback xmlns=""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F220F691-756D-40A3-8EFD-98F6AF34624D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8951832" y="2004768"/>
                <a:ext cx="1234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DE2C688D-2151-4554-9F80-AD241E35674A}"/>
                  </a:ext>
                </a:extLst>
              </p14:cNvPr>
              <p14:cNvContentPartPr/>
              <p14:nvPr/>
            </p14:nvContentPartPr>
            <p14:xfrm>
              <a:off x="11314152" y="1501128"/>
              <a:ext cx="812880" cy="59040"/>
            </p14:xfrm>
          </p:contentPart>
        </mc:Choice>
        <mc:Fallback xmlns=""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DE2C688D-2151-4554-9F80-AD241E35674A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1309832" y="1496808"/>
                <a:ext cx="8215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98" name="Freihand 97">
                <a:extLst>
                  <a:ext uri="{FF2B5EF4-FFF2-40B4-BE49-F238E27FC236}">
                    <a16:creationId xmlns:a16="http://schemas.microsoft.com/office/drawing/2014/main" id="{6C6CB3D1-F179-4F1C-AE7B-5B18E19B0CBC}"/>
                  </a:ext>
                </a:extLst>
              </p14:cNvPr>
              <p14:cNvContentPartPr/>
              <p14:nvPr/>
            </p14:nvContentPartPr>
            <p14:xfrm>
              <a:off x="8398512" y="1674648"/>
              <a:ext cx="1004040" cy="101520"/>
            </p14:xfrm>
          </p:contentPart>
        </mc:Choice>
        <mc:Fallback xmlns="">
          <p:pic>
            <p:nvPicPr>
              <p:cNvPr id="98" name="Freihand 97">
                <a:extLst>
                  <a:ext uri="{FF2B5EF4-FFF2-40B4-BE49-F238E27FC236}">
                    <a16:creationId xmlns:a16="http://schemas.microsoft.com/office/drawing/2014/main" id="{6C6CB3D1-F179-4F1C-AE7B-5B18E19B0CBC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394192" y="1670328"/>
                <a:ext cx="101268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10" name="Freihand 109">
                <a:extLst>
                  <a:ext uri="{FF2B5EF4-FFF2-40B4-BE49-F238E27FC236}">
                    <a16:creationId xmlns:a16="http://schemas.microsoft.com/office/drawing/2014/main" id="{56E19A34-5A16-4BF8-AF15-EFB08A62E3A0}"/>
                  </a:ext>
                </a:extLst>
              </p14:cNvPr>
              <p14:cNvContentPartPr/>
              <p14:nvPr/>
            </p14:nvContentPartPr>
            <p14:xfrm>
              <a:off x="8737632" y="2420208"/>
              <a:ext cx="109440" cy="111960"/>
            </p14:xfrm>
          </p:contentPart>
        </mc:Choice>
        <mc:Fallback xmlns="">
          <p:pic>
            <p:nvPicPr>
              <p:cNvPr id="110" name="Freihand 109">
                <a:extLst>
                  <a:ext uri="{FF2B5EF4-FFF2-40B4-BE49-F238E27FC236}">
                    <a16:creationId xmlns:a16="http://schemas.microsoft.com/office/drawing/2014/main" id="{56E19A34-5A16-4BF8-AF15-EFB08A62E3A0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733312" y="2415888"/>
                <a:ext cx="11808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28A6EEF9-6069-4EF3-BA50-10F906B844B1}"/>
                  </a:ext>
                </a:extLst>
              </p14:cNvPr>
              <p14:cNvContentPartPr/>
              <p14:nvPr/>
            </p14:nvContentPartPr>
            <p14:xfrm>
              <a:off x="8892792" y="2326608"/>
              <a:ext cx="13320" cy="199440"/>
            </p14:xfrm>
          </p:contentPart>
        </mc:Choice>
        <mc:Fallback xmlns=""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28A6EEF9-6069-4EF3-BA50-10F906B844B1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8888472" y="2322288"/>
                <a:ext cx="2196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12" name="Freihand 111">
                <a:extLst>
                  <a:ext uri="{FF2B5EF4-FFF2-40B4-BE49-F238E27FC236}">
                    <a16:creationId xmlns:a16="http://schemas.microsoft.com/office/drawing/2014/main" id="{CDE8CEBC-47FE-4675-A3EC-2B50358294FD}"/>
                  </a:ext>
                </a:extLst>
              </p14:cNvPr>
              <p14:cNvContentPartPr/>
              <p14:nvPr/>
            </p14:nvContentPartPr>
            <p14:xfrm>
              <a:off x="8950392" y="2378448"/>
              <a:ext cx="186480" cy="133920"/>
            </p14:xfrm>
          </p:contentPart>
        </mc:Choice>
        <mc:Fallback xmlns="">
          <p:pic>
            <p:nvPicPr>
              <p:cNvPr id="112" name="Freihand 111">
                <a:extLst>
                  <a:ext uri="{FF2B5EF4-FFF2-40B4-BE49-F238E27FC236}">
                    <a16:creationId xmlns:a16="http://schemas.microsoft.com/office/drawing/2014/main" id="{CDE8CEBC-47FE-4675-A3EC-2B50358294F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46072" y="2374128"/>
                <a:ext cx="19512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13" name="Freihand 112">
                <a:extLst>
                  <a:ext uri="{FF2B5EF4-FFF2-40B4-BE49-F238E27FC236}">
                    <a16:creationId xmlns:a16="http://schemas.microsoft.com/office/drawing/2014/main" id="{7FD51482-6A45-4B87-9F0C-3C0870FCBAAA}"/>
                  </a:ext>
                </a:extLst>
              </p14:cNvPr>
              <p14:cNvContentPartPr/>
              <p14:nvPr/>
            </p14:nvContentPartPr>
            <p14:xfrm>
              <a:off x="9130752" y="2370528"/>
              <a:ext cx="70200" cy="127080"/>
            </p14:xfrm>
          </p:contentPart>
        </mc:Choice>
        <mc:Fallback xmlns="">
          <p:pic>
            <p:nvPicPr>
              <p:cNvPr id="113" name="Freihand 112">
                <a:extLst>
                  <a:ext uri="{FF2B5EF4-FFF2-40B4-BE49-F238E27FC236}">
                    <a16:creationId xmlns:a16="http://schemas.microsoft.com/office/drawing/2014/main" id="{7FD51482-6A45-4B87-9F0C-3C0870FCBAAA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126432" y="2366208"/>
                <a:ext cx="788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14" name="Freihand 113">
                <a:extLst>
                  <a:ext uri="{FF2B5EF4-FFF2-40B4-BE49-F238E27FC236}">
                    <a16:creationId xmlns:a16="http://schemas.microsoft.com/office/drawing/2014/main" id="{F9C99A03-7924-4BED-98D6-20E85F746B2A}"/>
                  </a:ext>
                </a:extLst>
              </p14:cNvPr>
              <p14:cNvContentPartPr/>
              <p14:nvPr/>
            </p14:nvContentPartPr>
            <p14:xfrm>
              <a:off x="9241632" y="2308608"/>
              <a:ext cx="42840" cy="178920"/>
            </p14:xfrm>
          </p:contentPart>
        </mc:Choice>
        <mc:Fallback xmlns="">
          <p:pic>
            <p:nvPicPr>
              <p:cNvPr id="114" name="Freihand 113">
                <a:extLst>
                  <a:ext uri="{FF2B5EF4-FFF2-40B4-BE49-F238E27FC236}">
                    <a16:creationId xmlns:a16="http://schemas.microsoft.com/office/drawing/2014/main" id="{F9C99A03-7924-4BED-98D6-20E85F746B2A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237312" y="2304288"/>
                <a:ext cx="5148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15" name="Freihand 114">
                <a:extLst>
                  <a:ext uri="{FF2B5EF4-FFF2-40B4-BE49-F238E27FC236}">
                    <a16:creationId xmlns:a16="http://schemas.microsoft.com/office/drawing/2014/main" id="{1FD15CAC-369F-4690-8BE7-C566002E40FC}"/>
                  </a:ext>
                </a:extLst>
              </p14:cNvPr>
              <p14:cNvContentPartPr/>
              <p14:nvPr/>
            </p14:nvContentPartPr>
            <p14:xfrm>
              <a:off x="9303192" y="2370168"/>
              <a:ext cx="106200" cy="84600"/>
            </p14:xfrm>
          </p:contentPart>
        </mc:Choice>
        <mc:Fallback xmlns="">
          <p:pic>
            <p:nvPicPr>
              <p:cNvPr id="115" name="Freihand 114">
                <a:extLst>
                  <a:ext uri="{FF2B5EF4-FFF2-40B4-BE49-F238E27FC236}">
                    <a16:creationId xmlns:a16="http://schemas.microsoft.com/office/drawing/2014/main" id="{1FD15CAC-369F-4690-8BE7-C566002E40F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298872" y="2365848"/>
                <a:ext cx="1148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16" name="Freihand 115">
                <a:extLst>
                  <a:ext uri="{FF2B5EF4-FFF2-40B4-BE49-F238E27FC236}">
                    <a16:creationId xmlns:a16="http://schemas.microsoft.com/office/drawing/2014/main" id="{EC4782A4-0320-419D-9D2B-9157D9C87618}"/>
                  </a:ext>
                </a:extLst>
              </p14:cNvPr>
              <p14:cNvContentPartPr/>
              <p14:nvPr/>
            </p14:nvContentPartPr>
            <p14:xfrm>
              <a:off x="9419112" y="2397888"/>
              <a:ext cx="26280" cy="20520"/>
            </p14:xfrm>
          </p:contentPart>
        </mc:Choice>
        <mc:Fallback xmlns="">
          <p:pic>
            <p:nvPicPr>
              <p:cNvPr id="116" name="Freihand 115">
                <a:extLst>
                  <a:ext uri="{FF2B5EF4-FFF2-40B4-BE49-F238E27FC236}">
                    <a16:creationId xmlns:a16="http://schemas.microsoft.com/office/drawing/2014/main" id="{EC4782A4-0320-419D-9D2B-9157D9C8761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14792" y="2393568"/>
                <a:ext cx="349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17" name="Freihand 116">
                <a:extLst>
                  <a:ext uri="{FF2B5EF4-FFF2-40B4-BE49-F238E27FC236}">
                    <a16:creationId xmlns:a16="http://schemas.microsoft.com/office/drawing/2014/main" id="{22DC99C4-9480-48B9-8791-8801F3FAF4F3}"/>
                  </a:ext>
                </a:extLst>
              </p14:cNvPr>
              <p14:cNvContentPartPr/>
              <p14:nvPr/>
            </p14:nvContentPartPr>
            <p14:xfrm>
              <a:off x="9394992" y="2297088"/>
              <a:ext cx="247680" cy="161640"/>
            </p14:xfrm>
          </p:contentPart>
        </mc:Choice>
        <mc:Fallback xmlns="">
          <p:pic>
            <p:nvPicPr>
              <p:cNvPr id="117" name="Freihand 116">
                <a:extLst>
                  <a:ext uri="{FF2B5EF4-FFF2-40B4-BE49-F238E27FC236}">
                    <a16:creationId xmlns:a16="http://schemas.microsoft.com/office/drawing/2014/main" id="{22DC99C4-9480-48B9-8791-8801F3FAF4F3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90672" y="2292768"/>
                <a:ext cx="25632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18" name="Freihand 117">
                <a:extLst>
                  <a:ext uri="{FF2B5EF4-FFF2-40B4-BE49-F238E27FC236}">
                    <a16:creationId xmlns:a16="http://schemas.microsoft.com/office/drawing/2014/main" id="{FEDB97F5-8617-4605-A0A2-76D411EA656A}"/>
                  </a:ext>
                </a:extLst>
              </p14:cNvPr>
              <p14:cNvContentPartPr/>
              <p14:nvPr/>
            </p14:nvContentPartPr>
            <p14:xfrm>
              <a:off x="9801072" y="2355048"/>
              <a:ext cx="114840" cy="77760"/>
            </p14:xfrm>
          </p:contentPart>
        </mc:Choice>
        <mc:Fallback xmlns="">
          <p:pic>
            <p:nvPicPr>
              <p:cNvPr id="118" name="Freihand 117">
                <a:extLst>
                  <a:ext uri="{FF2B5EF4-FFF2-40B4-BE49-F238E27FC236}">
                    <a16:creationId xmlns:a16="http://schemas.microsoft.com/office/drawing/2014/main" id="{FEDB97F5-8617-4605-A0A2-76D411EA656A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9796752" y="2350728"/>
                <a:ext cx="12348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19" name="Freihand 118">
                <a:extLst>
                  <a:ext uri="{FF2B5EF4-FFF2-40B4-BE49-F238E27FC236}">
                    <a16:creationId xmlns:a16="http://schemas.microsoft.com/office/drawing/2014/main" id="{240F1C67-E9F1-4F0C-843B-74F6E6BB1774}"/>
                  </a:ext>
                </a:extLst>
              </p14:cNvPr>
              <p14:cNvContentPartPr/>
              <p14:nvPr/>
            </p14:nvContentPartPr>
            <p14:xfrm>
              <a:off x="9910512" y="2324808"/>
              <a:ext cx="192600" cy="74880"/>
            </p14:xfrm>
          </p:contentPart>
        </mc:Choice>
        <mc:Fallback xmlns="">
          <p:pic>
            <p:nvPicPr>
              <p:cNvPr id="119" name="Freihand 118">
                <a:extLst>
                  <a:ext uri="{FF2B5EF4-FFF2-40B4-BE49-F238E27FC236}">
                    <a16:creationId xmlns:a16="http://schemas.microsoft.com/office/drawing/2014/main" id="{240F1C67-E9F1-4F0C-843B-74F6E6BB1774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9906192" y="2320488"/>
                <a:ext cx="20124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20" name="Freihand 119">
                <a:extLst>
                  <a:ext uri="{FF2B5EF4-FFF2-40B4-BE49-F238E27FC236}">
                    <a16:creationId xmlns:a16="http://schemas.microsoft.com/office/drawing/2014/main" id="{847F0CEE-8B92-40A4-9114-373B7AC304A3}"/>
                  </a:ext>
                </a:extLst>
              </p14:cNvPr>
              <p14:cNvContentPartPr/>
              <p14:nvPr/>
            </p14:nvContentPartPr>
            <p14:xfrm>
              <a:off x="10251432" y="2300328"/>
              <a:ext cx="85680" cy="123840"/>
            </p14:xfrm>
          </p:contentPart>
        </mc:Choice>
        <mc:Fallback xmlns="">
          <p:pic>
            <p:nvPicPr>
              <p:cNvPr id="120" name="Freihand 119">
                <a:extLst>
                  <a:ext uri="{FF2B5EF4-FFF2-40B4-BE49-F238E27FC236}">
                    <a16:creationId xmlns:a16="http://schemas.microsoft.com/office/drawing/2014/main" id="{847F0CEE-8B92-40A4-9114-373B7AC304A3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47112" y="2296008"/>
                <a:ext cx="943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21" name="Freihand 120">
                <a:extLst>
                  <a:ext uri="{FF2B5EF4-FFF2-40B4-BE49-F238E27FC236}">
                    <a16:creationId xmlns:a16="http://schemas.microsoft.com/office/drawing/2014/main" id="{DF887AFD-AC65-44F7-9B4C-C98306AE83AE}"/>
                  </a:ext>
                </a:extLst>
              </p14:cNvPr>
              <p14:cNvContentPartPr/>
              <p14:nvPr/>
            </p14:nvContentPartPr>
            <p14:xfrm>
              <a:off x="10361952" y="2300688"/>
              <a:ext cx="131400" cy="104040"/>
            </p14:xfrm>
          </p:contentPart>
        </mc:Choice>
        <mc:Fallback xmlns="">
          <p:pic>
            <p:nvPicPr>
              <p:cNvPr id="121" name="Freihand 120">
                <a:extLst>
                  <a:ext uri="{FF2B5EF4-FFF2-40B4-BE49-F238E27FC236}">
                    <a16:creationId xmlns:a16="http://schemas.microsoft.com/office/drawing/2014/main" id="{DF887AFD-AC65-44F7-9B4C-C98306AE83AE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357632" y="2296368"/>
                <a:ext cx="1400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23" name="Freihand 122">
                <a:extLst>
                  <a:ext uri="{FF2B5EF4-FFF2-40B4-BE49-F238E27FC236}">
                    <a16:creationId xmlns:a16="http://schemas.microsoft.com/office/drawing/2014/main" id="{DAD41075-5793-4414-98EF-33F326E67172}"/>
                  </a:ext>
                </a:extLst>
              </p14:cNvPr>
              <p14:cNvContentPartPr/>
              <p14:nvPr/>
            </p14:nvContentPartPr>
            <p14:xfrm>
              <a:off x="10651032" y="2279088"/>
              <a:ext cx="116280" cy="90000"/>
            </p14:xfrm>
          </p:contentPart>
        </mc:Choice>
        <mc:Fallback xmlns="">
          <p:pic>
            <p:nvPicPr>
              <p:cNvPr id="123" name="Freihand 122">
                <a:extLst>
                  <a:ext uri="{FF2B5EF4-FFF2-40B4-BE49-F238E27FC236}">
                    <a16:creationId xmlns:a16="http://schemas.microsoft.com/office/drawing/2014/main" id="{DAD41075-5793-4414-98EF-33F326E6717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646712" y="2274768"/>
                <a:ext cx="12492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24" name="Freihand 123">
                <a:extLst>
                  <a:ext uri="{FF2B5EF4-FFF2-40B4-BE49-F238E27FC236}">
                    <a16:creationId xmlns:a16="http://schemas.microsoft.com/office/drawing/2014/main" id="{4FAE8336-6A26-406C-9AC4-CEA9CDB3D668}"/>
                  </a:ext>
                </a:extLst>
              </p14:cNvPr>
              <p14:cNvContentPartPr/>
              <p14:nvPr/>
            </p14:nvContentPartPr>
            <p14:xfrm>
              <a:off x="10863072" y="2308968"/>
              <a:ext cx="106200" cy="22680"/>
            </p14:xfrm>
          </p:contentPart>
        </mc:Choice>
        <mc:Fallback xmlns="">
          <p:pic>
            <p:nvPicPr>
              <p:cNvPr id="124" name="Freihand 123">
                <a:extLst>
                  <a:ext uri="{FF2B5EF4-FFF2-40B4-BE49-F238E27FC236}">
                    <a16:creationId xmlns:a16="http://schemas.microsoft.com/office/drawing/2014/main" id="{4FAE8336-6A26-406C-9AC4-CEA9CDB3D668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10858752" y="2304648"/>
                <a:ext cx="11484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25" name="Freihand 124">
                <a:extLst>
                  <a:ext uri="{FF2B5EF4-FFF2-40B4-BE49-F238E27FC236}">
                    <a16:creationId xmlns:a16="http://schemas.microsoft.com/office/drawing/2014/main" id="{35F195A5-0EFD-4D1F-AC83-AAA5B26D4093}"/>
                  </a:ext>
                </a:extLst>
              </p14:cNvPr>
              <p14:cNvContentPartPr/>
              <p14:nvPr/>
            </p14:nvContentPartPr>
            <p14:xfrm>
              <a:off x="11047752" y="2257128"/>
              <a:ext cx="118800" cy="104040"/>
            </p14:xfrm>
          </p:contentPart>
        </mc:Choice>
        <mc:Fallback xmlns="">
          <p:pic>
            <p:nvPicPr>
              <p:cNvPr id="125" name="Freihand 124">
                <a:extLst>
                  <a:ext uri="{FF2B5EF4-FFF2-40B4-BE49-F238E27FC236}">
                    <a16:creationId xmlns:a16="http://schemas.microsoft.com/office/drawing/2014/main" id="{35F195A5-0EFD-4D1F-AC83-AAA5B26D4093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1043432" y="2252808"/>
                <a:ext cx="1274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8">
            <p14:nvContentPartPr>
              <p14:cNvPr id="126" name="Freihand 125">
                <a:extLst>
                  <a:ext uri="{FF2B5EF4-FFF2-40B4-BE49-F238E27FC236}">
                    <a16:creationId xmlns:a16="http://schemas.microsoft.com/office/drawing/2014/main" id="{218AF5DA-0EC2-4543-9949-48D7D326E541}"/>
                  </a:ext>
                </a:extLst>
              </p14:cNvPr>
              <p14:cNvContentPartPr/>
              <p14:nvPr/>
            </p14:nvContentPartPr>
            <p14:xfrm>
              <a:off x="11182032" y="2251728"/>
              <a:ext cx="247680" cy="90720"/>
            </p14:xfrm>
          </p:contentPart>
        </mc:Choice>
        <mc:Fallback xmlns="">
          <p:pic>
            <p:nvPicPr>
              <p:cNvPr id="126" name="Freihand 125">
                <a:extLst>
                  <a:ext uri="{FF2B5EF4-FFF2-40B4-BE49-F238E27FC236}">
                    <a16:creationId xmlns:a16="http://schemas.microsoft.com/office/drawing/2014/main" id="{218AF5DA-0EC2-4543-9949-48D7D326E541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1177712" y="2247408"/>
                <a:ext cx="2563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0">
            <p14:nvContentPartPr>
              <p14:cNvPr id="128" name="Freihand 127">
                <a:extLst>
                  <a:ext uri="{FF2B5EF4-FFF2-40B4-BE49-F238E27FC236}">
                    <a16:creationId xmlns:a16="http://schemas.microsoft.com/office/drawing/2014/main" id="{477684EC-2CC7-485E-93A9-E6A3D912AE95}"/>
                  </a:ext>
                </a:extLst>
              </p14:cNvPr>
              <p14:cNvContentPartPr/>
              <p14:nvPr/>
            </p14:nvContentPartPr>
            <p14:xfrm>
              <a:off x="9285552" y="2559168"/>
              <a:ext cx="93600" cy="219240"/>
            </p14:xfrm>
          </p:contentPart>
        </mc:Choice>
        <mc:Fallback xmlns="">
          <p:pic>
            <p:nvPicPr>
              <p:cNvPr id="128" name="Freihand 127">
                <a:extLst>
                  <a:ext uri="{FF2B5EF4-FFF2-40B4-BE49-F238E27FC236}">
                    <a16:creationId xmlns:a16="http://schemas.microsoft.com/office/drawing/2014/main" id="{477684EC-2CC7-485E-93A9-E6A3D912AE95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9281232" y="2554848"/>
                <a:ext cx="1022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2">
            <p14:nvContentPartPr>
              <p14:cNvPr id="129" name="Freihand 128">
                <a:extLst>
                  <a:ext uri="{FF2B5EF4-FFF2-40B4-BE49-F238E27FC236}">
                    <a16:creationId xmlns:a16="http://schemas.microsoft.com/office/drawing/2014/main" id="{C32EFA36-DF35-47F6-8073-0695B40EF0EE}"/>
                  </a:ext>
                </a:extLst>
              </p14:cNvPr>
              <p14:cNvContentPartPr/>
              <p14:nvPr/>
            </p14:nvContentPartPr>
            <p14:xfrm>
              <a:off x="9425592" y="2538288"/>
              <a:ext cx="257400" cy="167760"/>
            </p14:xfrm>
          </p:contentPart>
        </mc:Choice>
        <mc:Fallback xmlns="">
          <p:pic>
            <p:nvPicPr>
              <p:cNvPr id="129" name="Freihand 128">
                <a:extLst>
                  <a:ext uri="{FF2B5EF4-FFF2-40B4-BE49-F238E27FC236}">
                    <a16:creationId xmlns:a16="http://schemas.microsoft.com/office/drawing/2014/main" id="{C32EFA36-DF35-47F6-8073-0695B40EF0EE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9421272" y="2533968"/>
                <a:ext cx="26604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30" name="Freihand 129">
                <a:extLst>
                  <a:ext uri="{FF2B5EF4-FFF2-40B4-BE49-F238E27FC236}">
                    <a16:creationId xmlns:a16="http://schemas.microsoft.com/office/drawing/2014/main" id="{5B9EF937-7266-431E-A1BA-718EE4EE3099}"/>
                  </a:ext>
                </a:extLst>
              </p14:cNvPr>
              <p14:cNvContentPartPr/>
              <p14:nvPr/>
            </p14:nvContentPartPr>
            <p14:xfrm>
              <a:off x="9713232" y="2575008"/>
              <a:ext cx="72000" cy="59040"/>
            </p14:xfrm>
          </p:contentPart>
        </mc:Choice>
        <mc:Fallback xmlns="">
          <p:pic>
            <p:nvPicPr>
              <p:cNvPr id="130" name="Freihand 129">
                <a:extLst>
                  <a:ext uri="{FF2B5EF4-FFF2-40B4-BE49-F238E27FC236}">
                    <a16:creationId xmlns:a16="http://schemas.microsoft.com/office/drawing/2014/main" id="{5B9EF937-7266-431E-A1BA-718EE4EE3099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9708912" y="2570688"/>
                <a:ext cx="806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31" name="Freihand 130">
                <a:extLst>
                  <a:ext uri="{FF2B5EF4-FFF2-40B4-BE49-F238E27FC236}">
                    <a16:creationId xmlns:a16="http://schemas.microsoft.com/office/drawing/2014/main" id="{47FEC7B3-95F0-4108-B652-5E6DD8BF1B2E}"/>
                  </a:ext>
                </a:extLst>
              </p14:cNvPr>
              <p14:cNvContentPartPr/>
              <p14:nvPr/>
            </p14:nvContentPartPr>
            <p14:xfrm>
              <a:off x="9814392" y="2508768"/>
              <a:ext cx="93240" cy="140040"/>
            </p14:xfrm>
          </p:contentPart>
        </mc:Choice>
        <mc:Fallback xmlns="">
          <p:pic>
            <p:nvPicPr>
              <p:cNvPr id="131" name="Freihand 130">
                <a:extLst>
                  <a:ext uri="{FF2B5EF4-FFF2-40B4-BE49-F238E27FC236}">
                    <a16:creationId xmlns:a16="http://schemas.microsoft.com/office/drawing/2014/main" id="{47FEC7B3-95F0-4108-B652-5E6DD8BF1B2E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810072" y="2504448"/>
                <a:ext cx="1018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132" name="Freihand 131">
                <a:extLst>
                  <a:ext uri="{FF2B5EF4-FFF2-40B4-BE49-F238E27FC236}">
                    <a16:creationId xmlns:a16="http://schemas.microsoft.com/office/drawing/2014/main" id="{5EBF0694-74B4-4AE4-B2AB-353A08ABEF45}"/>
                  </a:ext>
                </a:extLst>
              </p14:cNvPr>
              <p14:cNvContentPartPr/>
              <p14:nvPr/>
            </p14:nvContentPartPr>
            <p14:xfrm>
              <a:off x="10085112" y="2566728"/>
              <a:ext cx="99000" cy="102600"/>
            </p14:xfrm>
          </p:contentPart>
        </mc:Choice>
        <mc:Fallback xmlns="">
          <p:pic>
            <p:nvPicPr>
              <p:cNvPr id="132" name="Freihand 131">
                <a:extLst>
                  <a:ext uri="{FF2B5EF4-FFF2-40B4-BE49-F238E27FC236}">
                    <a16:creationId xmlns:a16="http://schemas.microsoft.com/office/drawing/2014/main" id="{5EBF0694-74B4-4AE4-B2AB-353A08ABEF45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080792" y="2562408"/>
                <a:ext cx="1076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0">
            <p14:nvContentPartPr>
              <p14:cNvPr id="133" name="Freihand 132">
                <a:extLst>
                  <a:ext uri="{FF2B5EF4-FFF2-40B4-BE49-F238E27FC236}">
                    <a16:creationId xmlns:a16="http://schemas.microsoft.com/office/drawing/2014/main" id="{7C51F4DC-CB0B-4D4C-A12A-33D35251A220}"/>
                  </a:ext>
                </a:extLst>
              </p14:cNvPr>
              <p14:cNvContentPartPr/>
              <p14:nvPr/>
            </p14:nvContentPartPr>
            <p14:xfrm>
              <a:off x="10221552" y="2500128"/>
              <a:ext cx="190800" cy="164520"/>
            </p14:xfrm>
          </p:contentPart>
        </mc:Choice>
        <mc:Fallback xmlns="">
          <p:pic>
            <p:nvPicPr>
              <p:cNvPr id="133" name="Freihand 132">
                <a:extLst>
                  <a:ext uri="{FF2B5EF4-FFF2-40B4-BE49-F238E27FC236}">
                    <a16:creationId xmlns:a16="http://schemas.microsoft.com/office/drawing/2014/main" id="{7C51F4DC-CB0B-4D4C-A12A-33D35251A220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0217232" y="2495808"/>
                <a:ext cx="1994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2">
            <p14:nvContentPartPr>
              <p14:cNvPr id="134" name="Freihand 133">
                <a:extLst>
                  <a:ext uri="{FF2B5EF4-FFF2-40B4-BE49-F238E27FC236}">
                    <a16:creationId xmlns:a16="http://schemas.microsoft.com/office/drawing/2014/main" id="{F46555BC-EDD4-4DF6-BECB-987003586A82}"/>
                  </a:ext>
                </a:extLst>
              </p14:cNvPr>
              <p14:cNvContentPartPr/>
              <p14:nvPr/>
            </p14:nvContentPartPr>
            <p14:xfrm>
              <a:off x="10447992" y="2574288"/>
              <a:ext cx="93600" cy="78480"/>
            </p14:xfrm>
          </p:contentPart>
        </mc:Choice>
        <mc:Fallback xmlns="">
          <p:pic>
            <p:nvPicPr>
              <p:cNvPr id="134" name="Freihand 133">
                <a:extLst>
                  <a:ext uri="{FF2B5EF4-FFF2-40B4-BE49-F238E27FC236}">
                    <a16:creationId xmlns:a16="http://schemas.microsoft.com/office/drawing/2014/main" id="{F46555BC-EDD4-4DF6-BECB-987003586A82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0443672" y="2569968"/>
                <a:ext cx="1022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135" name="Freihand 134">
                <a:extLst>
                  <a:ext uri="{FF2B5EF4-FFF2-40B4-BE49-F238E27FC236}">
                    <a16:creationId xmlns:a16="http://schemas.microsoft.com/office/drawing/2014/main" id="{80C78B77-DE04-4AA9-B249-D5E90B9D4869}"/>
                  </a:ext>
                </a:extLst>
              </p14:cNvPr>
              <p14:cNvContentPartPr/>
              <p14:nvPr/>
            </p14:nvContentPartPr>
            <p14:xfrm>
              <a:off x="10580112" y="2489688"/>
              <a:ext cx="115920" cy="147240"/>
            </p14:xfrm>
          </p:contentPart>
        </mc:Choice>
        <mc:Fallback xmlns="">
          <p:pic>
            <p:nvPicPr>
              <p:cNvPr id="135" name="Freihand 134">
                <a:extLst>
                  <a:ext uri="{FF2B5EF4-FFF2-40B4-BE49-F238E27FC236}">
                    <a16:creationId xmlns:a16="http://schemas.microsoft.com/office/drawing/2014/main" id="{80C78B77-DE04-4AA9-B249-D5E90B9D4869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0575792" y="2485368"/>
                <a:ext cx="12456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36" name="Freihand 135">
                <a:extLst>
                  <a:ext uri="{FF2B5EF4-FFF2-40B4-BE49-F238E27FC236}">
                    <a16:creationId xmlns:a16="http://schemas.microsoft.com/office/drawing/2014/main" id="{C020FEBE-0182-4A7B-B755-4EFCB808AEE6}"/>
                  </a:ext>
                </a:extLst>
              </p14:cNvPr>
              <p14:cNvContentPartPr/>
              <p14:nvPr/>
            </p14:nvContentPartPr>
            <p14:xfrm>
              <a:off x="10705752" y="2458008"/>
              <a:ext cx="360" cy="360"/>
            </p14:xfrm>
          </p:contentPart>
        </mc:Choice>
        <mc:Fallback xmlns="">
          <p:pic>
            <p:nvPicPr>
              <p:cNvPr id="136" name="Freihand 135">
                <a:extLst>
                  <a:ext uri="{FF2B5EF4-FFF2-40B4-BE49-F238E27FC236}">
                    <a16:creationId xmlns:a16="http://schemas.microsoft.com/office/drawing/2014/main" id="{C020FEBE-0182-4A7B-B755-4EFCB808AEE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701432" y="245368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137" name="Freihand 136">
                <a:extLst>
                  <a:ext uri="{FF2B5EF4-FFF2-40B4-BE49-F238E27FC236}">
                    <a16:creationId xmlns:a16="http://schemas.microsoft.com/office/drawing/2014/main" id="{71ADABD6-C38D-464A-9A0D-5BF783960CED}"/>
                  </a:ext>
                </a:extLst>
              </p14:cNvPr>
              <p14:cNvContentPartPr/>
              <p14:nvPr/>
            </p14:nvContentPartPr>
            <p14:xfrm>
              <a:off x="10748592" y="2483568"/>
              <a:ext cx="44640" cy="132480"/>
            </p14:xfrm>
          </p:contentPart>
        </mc:Choice>
        <mc:Fallback xmlns="">
          <p:pic>
            <p:nvPicPr>
              <p:cNvPr id="137" name="Freihand 136">
                <a:extLst>
                  <a:ext uri="{FF2B5EF4-FFF2-40B4-BE49-F238E27FC236}">
                    <a16:creationId xmlns:a16="http://schemas.microsoft.com/office/drawing/2014/main" id="{71ADABD6-C38D-464A-9A0D-5BF783960CED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10744272" y="2479248"/>
                <a:ext cx="5328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138" name="Freihand 137">
                <a:extLst>
                  <a:ext uri="{FF2B5EF4-FFF2-40B4-BE49-F238E27FC236}">
                    <a16:creationId xmlns:a16="http://schemas.microsoft.com/office/drawing/2014/main" id="{4346BC62-3701-4B65-9E92-A8B7FABBA640}"/>
                  </a:ext>
                </a:extLst>
              </p14:cNvPr>
              <p14:cNvContentPartPr/>
              <p14:nvPr/>
            </p14:nvContentPartPr>
            <p14:xfrm>
              <a:off x="10708272" y="2521368"/>
              <a:ext cx="98640" cy="31680"/>
            </p14:xfrm>
          </p:contentPart>
        </mc:Choice>
        <mc:Fallback xmlns="">
          <p:pic>
            <p:nvPicPr>
              <p:cNvPr id="138" name="Freihand 137">
                <a:extLst>
                  <a:ext uri="{FF2B5EF4-FFF2-40B4-BE49-F238E27FC236}">
                    <a16:creationId xmlns:a16="http://schemas.microsoft.com/office/drawing/2014/main" id="{4346BC62-3701-4B65-9E92-A8B7FABBA640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10703952" y="2517048"/>
                <a:ext cx="107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1">
            <p14:nvContentPartPr>
              <p14:cNvPr id="140" name="Freihand 139">
                <a:extLst>
                  <a:ext uri="{FF2B5EF4-FFF2-40B4-BE49-F238E27FC236}">
                    <a16:creationId xmlns:a16="http://schemas.microsoft.com/office/drawing/2014/main" id="{A2C8528E-0F7B-4178-84DE-75939A9E35FE}"/>
                  </a:ext>
                </a:extLst>
              </p14:cNvPr>
              <p14:cNvContentPartPr/>
              <p14:nvPr/>
            </p14:nvContentPartPr>
            <p14:xfrm>
              <a:off x="10852632" y="2578608"/>
              <a:ext cx="7200" cy="7560"/>
            </p14:xfrm>
          </p:contentPart>
        </mc:Choice>
        <mc:Fallback xmlns="">
          <p:pic>
            <p:nvPicPr>
              <p:cNvPr id="140" name="Freihand 139">
                <a:extLst>
                  <a:ext uri="{FF2B5EF4-FFF2-40B4-BE49-F238E27FC236}">
                    <a16:creationId xmlns:a16="http://schemas.microsoft.com/office/drawing/2014/main" id="{A2C8528E-0F7B-4178-84DE-75939A9E35FE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10848312" y="2574288"/>
                <a:ext cx="1584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141" name="Freihand 140">
                <a:extLst>
                  <a:ext uri="{FF2B5EF4-FFF2-40B4-BE49-F238E27FC236}">
                    <a16:creationId xmlns:a16="http://schemas.microsoft.com/office/drawing/2014/main" id="{18B7AD0B-6178-4496-9C50-9118AA020D91}"/>
                  </a:ext>
                </a:extLst>
              </p14:cNvPr>
              <p14:cNvContentPartPr/>
              <p14:nvPr/>
            </p14:nvContentPartPr>
            <p14:xfrm>
              <a:off x="10846512" y="2539368"/>
              <a:ext cx="95760" cy="70200"/>
            </p14:xfrm>
          </p:contentPart>
        </mc:Choice>
        <mc:Fallback xmlns="">
          <p:pic>
            <p:nvPicPr>
              <p:cNvPr id="141" name="Freihand 140">
                <a:extLst>
                  <a:ext uri="{FF2B5EF4-FFF2-40B4-BE49-F238E27FC236}">
                    <a16:creationId xmlns:a16="http://schemas.microsoft.com/office/drawing/2014/main" id="{18B7AD0B-6178-4496-9C50-9118AA020D91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10842192" y="2535048"/>
                <a:ext cx="10440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42" name="Freihand 141">
                <a:extLst>
                  <a:ext uri="{FF2B5EF4-FFF2-40B4-BE49-F238E27FC236}">
                    <a16:creationId xmlns:a16="http://schemas.microsoft.com/office/drawing/2014/main" id="{E2834E8E-233B-4F42-8F0F-BA866E43CCA2}"/>
                  </a:ext>
                </a:extLst>
              </p14:cNvPr>
              <p14:cNvContentPartPr/>
              <p14:nvPr/>
            </p14:nvContentPartPr>
            <p14:xfrm>
              <a:off x="10966752" y="2438928"/>
              <a:ext cx="153000" cy="168840"/>
            </p14:xfrm>
          </p:contentPart>
        </mc:Choice>
        <mc:Fallback xmlns="">
          <p:pic>
            <p:nvPicPr>
              <p:cNvPr id="142" name="Freihand 141">
                <a:extLst>
                  <a:ext uri="{FF2B5EF4-FFF2-40B4-BE49-F238E27FC236}">
                    <a16:creationId xmlns:a16="http://schemas.microsoft.com/office/drawing/2014/main" id="{E2834E8E-233B-4F42-8F0F-BA866E43CCA2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10962432" y="2434608"/>
                <a:ext cx="1616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43" name="Freihand 142">
                <a:extLst>
                  <a:ext uri="{FF2B5EF4-FFF2-40B4-BE49-F238E27FC236}">
                    <a16:creationId xmlns:a16="http://schemas.microsoft.com/office/drawing/2014/main" id="{73FDB0A7-7EAB-48CB-98D6-17FA969B9414}"/>
                  </a:ext>
                </a:extLst>
              </p14:cNvPr>
              <p14:cNvContentPartPr/>
              <p14:nvPr/>
            </p14:nvContentPartPr>
            <p14:xfrm>
              <a:off x="11131272" y="2507328"/>
              <a:ext cx="123120" cy="71640"/>
            </p14:xfrm>
          </p:contentPart>
        </mc:Choice>
        <mc:Fallback xmlns="">
          <p:pic>
            <p:nvPicPr>
              <p:cNvPr id="143" name="Freihand 142">
                <a:extLst>
                  <a:ext uri="{FF2B5EF4-FFF2-40B4-BE49-F238E27FC236}">
                    <a16:creationId xmlns:a16="http://schemas.microsoft.com/office/drawing/2014/main" id="{73FDB0A7-7EAB-48CB-98D6-17FA969B9414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11126952" y="2503008"/>
                <a:ext cx="1317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45" name="Freihand 144">
                <a:extLst>
                  <a:ext uri="{FF2B5EF4-FFF2-40B4-BE49-F238E27FC236}">
                    <a16:creationId xmlns:a16="http://schemas.microsoft.com/office/drawing/2014/main" id="{FBB07C94-C026-4419-ACD1-5FECBEFE5C6F}"/>
                  </a:ext>
                </a:extLst>
              </p14:cNvPr>
              <p14:cNvContentPartPr/>
              <p14:nvPr/>
            </p14:nvContentPartPr>
            <p14:xfrm>
              <a:off x="8969112" y="2892528"/>
              <a:ext cx="165960" cy="3960"/>
            </p14:xfrm>
          </p:contentPart>
        </mc:Choice>
        <mc:Fallback xmlns="">
          <p:pic>
            <p:nvPicPr>
              <p:cNvPr id="145" name="Freihand 144">
                <a:extLst>
                  <a:ext uri="{FF2B5EF4-FFF2-40B4-BE49-F238E27FC236}">
                    <a16:creationId xmlns:a16="http://schemas.microsoft.com/office/drawing/2014/main" id="{FBB07C94-C026-4419-ACD1-5FECBEFE5C6F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8964792" y="2888208"/>
                <a:ext cx="174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46" name="Freihand 145">
                <a:extLst>
                  <a:ext uri="{FF2B5EF4-FFF2-40B4-BE49-F238E27FC236}">
                    <a16:creationId xmlns:a16="http://schemas.microsoft.com/office/drawing/2014/main" id="{0424E954-3606-4C68-96A5-1E48C7F46FB8}"/>
                  </a:ext>
                </a:extLst>
              </p14:cNvPr>
              <p14:cNvContentPartPr/>
              <p14:nvPr/>
            </p14:nvContentPartPr>
            <p14:xfrm>
              <a:off x="9118512" y="2843928"/>
              <a:ext cx="95040" cy="134280"/>
            </p14:xfrm>
          </p:contentPart>
        </mc:Choice>
        <mc:Fallback xmlns="">
          <p:pic>
            <p:nvPicPr>
              <p:cNvPr id="146" name="Freihand 145">
                <a:extLst>
                  <a:ext uri="{FF2B5EF4-FFF2-40B4-BE49-F238E27FC236}">
                    <a16:creationId xmlns:a16="http://schemas.microsoft.com/office/drawing/2014/main" id="{0424E954-3606-4C68-96A5-1E48C7F46FB8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9114192" y="2839608"/>
                <a:ext cx="1036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48" name="Freihand 147">
                <a:extLst>
                  <a:ext uri="{FF2B5EF4-FFF2-40B4-BE49-F238E27FC236}">
                    <a16:creationId xmlns:a16="http://schemas.microsoft.com/office/drawing/2014/main" id="{3EA65C85-BFDE-4BC6-88B3-7C1CDBFE9F06}"/>
                  </a:ext>
                </a:extLst>
              </p14:cNvPr>
              <p14:cNvContentPartPr/>
              <p14:nvPr/>
            </p14:nvContentPartPr>
            <p14:xfrm>
              <a:off x="9383472" y="2823768"/>
              <a:ext cx="115920" cy="214560"/>
            </p14:xfrm>
          </p:contentPart>
        </mc:Choice>
        <mc:Fallback xmlns="">
          <p:pic>
            <p:nvPicPr>
              <p:cNvPr id="148" name="Freihand 147">
                <a:extLst>
                  <a:ext uri="{FF2B5EF4-FFF2-40B4-BE49-F238E27FC236}">
                    <a16:creationId xmlns:a16="http://schemas.microsoft.com/office/drawing/2014/main" id="{3EA65C85-BFDE-4BC6-88B3-7C1CDBFE9F06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9379152" y="2819448"/>
                <a:ext cx="12456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50" name="Freihand 149">
                <a:extLst>
                  <a:ext uri="{FF2B5EF4-FFF2-40B4-BE49-F238E27FC236}">
                    <a16:creationId xmlns:a16="http://schemas.microsoft.com/office/drawing/2014/main" id="{576F1557-E59C-4F84-8991-259A49E78A8F}"/>
                  </a:ext>
                </a:extLst>
              </p14:cNvPr>
              <p14:cNvContentPartPr/>
              <p14:nvPr/>
            </p14:nvContentPartPr>
            <p14:xfrm>
              <a:off x="9511992" y="2874888"/>
              <a:ext cx="72720" cy="69480"/>
            </p14:xfrm>
          </p:contentPart>
        </mc:Choice>
        <mc:Fallback xmlns="">
          <p:pic>
            <p:nvPicPr>
              <p:cNvPr id="150" name="Freihand 149">
                <a:extLst>
                  <a:ext uri="{FF2B5EF4-FFF2-40B4-BE49-F238E27FC236}">
                    <a16:creationId xmlns:a16="http://schemas.microsoft.com/office/drawing/2014/main" id="{576F1557-E59C-4F84-8991-259A49E78A8F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9507672" y="2870568"/>
                <a:ext cx="813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151" name="Freihand 150">
                <a:extLst>
                  <a:ext uri="{FF2B5EF4-FFF2-40B4-BE49-F238E27FC236}">
                    <a16:creationId xmlns:a16="http://schemas.microsoft.com/office/drawing/2014/main" id="{4129BB83-CC77-4D40-98C9-C364BED3BF0C}"/>
                  </a:ext>
                </a:extLst>
              </p14:cNvPr>
              <p14:cNvContentPartPr/>
              <p14:nvPr/>
            </p14:nvContentPartPr>
            <p14:xfrm>
              <a:off x="9610632" y="2829528"/>
              <a:ext cx="21240" cy="102960"/>
            </p14:xfrm>
          </p:contentPart>
        </mc:Choice>
        <mc:Fallback xmlns="">
          <p:pic>
            <p:nvPicPr>
              <p:cNvPr id="151" name="Freihand 150">
                <a:extLst>
                  <a:ext uri="{FF2B5EF4-FFF2-40B4-BE49-F238E27FC236}">
                    <a16:creationId xmlns:a16="http://schemas.microsoft.com/office/drawing/2014/main" id="{4129BB83-CC77-4D40-98C9-C364BED3BF0C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9606312" y="2825208"/>
                <a:ext cx="2988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152" name="Freihand 151">
                <a:extLst>
                  <a:ext uri="{FF2B5EF4-FFF2-40B4-BE49-F238E27FC236}">
                    <a16:creationId xmlns:a16="http://schemas.microsoft.com/office/drawing/2014/main" id="{ADCF96FC-EB6A-49D3-A496-0692AE49C10F}"/>
                  </a:ext>
                </a:extLst>
              </p14:cNvPr>
              <p14:cNvContentPartPr/>
              <p14:nvPr/>
            </p14:nvContentPartPr>
            <p14:xfrm>
              <a:off x="9643392" y="2870568"/>
              <a:ext cx="83880" cy="66960"/>
            </p14:xfrm>
          </p:contentPart>
        </mc:Choice>
        <mc:Fallback xmlns="">
          <p:pic>
            <p:nvPicPr>
              <p:cNvPr id="152" name="Freihand 151">
                <a:extLst>
                  <a:ext uri="{FF2B5EF4-FFF2-40B4-BE49-F238E27FC236}">
                    <a16:creationId xmlns:a16="http://schemas.microsoft.com/office/drawing/2014/main" id="{ADCF96FC-EB6A-49D3-A496-0692AE49C10F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9639072" y="2866248"/>
                <a:ext cx="9252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153" name="Freihand 152">
                <a:extLst>
                  <a:ext uri="{FF2B5EF4-FFF2-40B4-BE49-F238E27FC236}">
                    <a16:creationId xmlns:a16="http://schemas.microsoft.com/office/drawing/2014/main" id="{02858AE9-382D-4BA2-81C8-AB82E2A9CCBF}"/>
                  </a:ext>
                </a:extLst>
              </p14:cNvPr>
              <p14:cNvContentPartPr/>
              <p14:nvPr/>
            </p14:nvContentPartPr>
            <p14:xfrm>
              <a:off x="9717912" y="2845368"/>
              <a:ext cx="86760" cy="103680"/>
            </p14:xfrm>
          </p:contentPart>
        </mc:Choice>
        <mc:Fallback xmlns="">
          <p:pic>
            <p:nvPicPr>
              <p:cNvPr id="153" name="Freihand 152">
                <a:extLst>
                  <a:ext uri="{FF2B5EF4-FFF2-40B4-BE49-F238E27FC236}">
                    <a16:creationId xmlns:a16="http://schemas.microsoft.com/office/drawing/2014/main" id="{02858AE9-382D-4BA2-81C8-AB82E2A9CCBF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9713592" y="2841048"/>
                <a:ext cx="9540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54" name="Freihand 153">
                <a:extLst>
                  <a:ext uri="{FF2B5EF4-FFF2-40B4-BE49-F238E27FC236}">
                    <a16:creationId xmlns:a16="http://schemas.microsoft.com/office/drawing/2014/main" id="{6236D902-F0BA-4722-A486-DE692C46FD6A}"/>
                  </a:ext>
                </a:extLst>
              </p14:cNvPr>
              <p14:cNvContentPartPr/>
              <p14:nvPr/>
            </p14:nvContentPartPr>
            <p14:xfrm>
              <a:off x="9802152" y="2847888"/>
              <a:ext cx="84240" cy="77040"/>
            </p14:xfrm>
          </p:contentPart>
        </mc:Choice>
        <mc:Fallback xmlns="">
          <p:pic>
            <p:nvPicPr>
              <p:cNvPr id="154" name="Freihand 153">
                <a:extLst>
                  <a:ext uri="{FF2B5EF4-FFF2-40B4-BE49-F238E27FC236}">
                    <a16:creationId xmlns:a16="http://schemas.microsoft.com/office/drawing/2014/main" id="{6236D902-F0BA-4722-A486-DE692C46FD6A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9797832" y="2843568"/>
                <a:ext cx="928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55" name="Freihand 154">
                <a:extLst>
                  <a:ext uri="{FF2B5EF4-FFF2-40B4-BE49-F238E27FC236}">
                    <a16:creationId xmlns:a16="http://schemas.microsoft.com/office/drawing/2014/main" id="{9329A8F8-A4F8-4A2B-8F4C-52C27E0F5328}"/>
                  </a:ext>
                </a:extLst>
              </p14:cNvPr>
              <p14:cNvContentPartPr/>
              <p14:nvPr/>
            </p14:nvContentPartPr>
            <p14:xfrm>
              <a:off x="9911952" y="2780568"/>
              <a:ext cx="24840" cy="141840"/>
            </p14:xfrm>
          </p:contentPart>
        </mc:Choice>
        <mc:Fallback xmlns="">
          <p:pic>
            <p:nvPicPr>
              <p:cNvPr id="155" name="Freihand 154">
                <a:extLst>
                  <a:ext uri="{FF2B5EF4-FFF2-40B4-BE49-F238E27FC236}">
                    <a16:creationId xmlns:a16="http://schemas.microsoft.com/office/drawing/2014/main" id="{9329A8F8-A4F8-4A2B-8F4C-52C27E0F5328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9907632" y="2776248"/>
                <a:ext cx="3348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56" name="Freihand 155">
                <a:extLst>
                  <a:ext uri="{FF2B5EF4-FFF2-40B4-BE49-F238E27FC236}">
                    <a16:creationId xmlns:a16="http://schemas.microsoft.com/office/drawing/2014/main" id="{A65001BD-9E46-4952-8532-29FD3702A153}"/>
                  </a:ext>
                </a:extLst>
              </p14:cNvPr>
              <p14:cNvContentPartPr/>
              <p14:nvPr/>
            </p14:nvContentPartPr>
            <p14:xfrm>
              <a:off x="9924552" y="2845728"/>
              <a:ext cx="107280" cy="67680"/>
            </p14:xfrm>
          </p:contentPart>
        </mc:Choice>
        <mc:Fallback xmlns="">
          <p:pic>
            <p:nvPicPr>
              <p:cNvPr id="156" name="Freihand 155">
                <a:extLst>
                  <a:ext uri="{FF2B5EF4-FFF2-40B4-BE49-F238E27FC236}">
                    <a16:creationId xmlns:a16="http://schemas.microsoft.com/office/drawing/2014/main" id="{A65001BD-9E46-4952-8532-29FD3702A153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9920232" y="2841408"/>
                <a:ext cx="1159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57" name="Freihand 156">
                <a:extLst>
                  <a:ext uri="{FF2B5EF4-FFF2-40B4-BE49-F238E27FC236}">
                    <a16:creationId xmlns:a16="http://schemas.microsoft.com/office/drawing/2014/main" id="{7E85ACAE-F0E7-43F5-B7FC-24C468BD4EB2}"/>
                  </a:ext>
                </a:extLst>
              </p14:cNvPr>
              <p14:cNvContentPartPr/>
              <p14:nvPr/>
            </p14:nvContentPartPr>
            <p14:xfrm>
              <a:off x="10007352" y="2777688"/>
              <a:ext cx="185400" cy="140040"/>
            </p14:xfrm>
          </p:contentPart>
        </mc:Choice>
        <mc:Fallback xmlns="">
          <p:pic>
            <p:nvPicPr>
              <p:cNvPr id="157" name="Freihand 156">
                <a:extLst>
                  <a:ext uri="{FF2B5EF4-FFF2-40B4-BE49-F238E27FC236}">
                    <a16:creationId xmlns:a16="http://schemas.microsoft.com/office/drawing/2014/main" id="{7E85ACAE-F0E7-43F5-B7FC-24C468BD4EB2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10003032" y="2773368"/>
                <a:ext cx="19404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158" name="Freihand 157">
                <a:extLst>
                  <a:ext uri="{FF2B5EF4-FFF2-40B4-BE49-F238E27FC236}">
                    <a16:creationId xmlns:a16="http://schemas.microsoft.com/office/drawing/2014/main" id="{2EE60A2D-4C09-4FD8-BF97-2017064EFAA6}"/>
                  </a:ext>
                </a:extLst>
              </p14:cNvPr>
              <p14:cNvContentPartPr/>
              <p14:nvPr/>
            </p14:nvContentPartPr>
            <p14:xfrm>
              <a:off x="10264032" y="2762568"/>
              <a:ext cx="17640" cy="164880"/>
            </p14:xfrm>
          </p:contentPart>
        </mc:Choice>
        <mc:Fallback xmlns="">
          <p:pic>
            <p:nvPicPr>
              <p:cNvPr id="158" name="Freihand 157">
                <a:extLst>
                  <a:ext uri="{FF2B5EF4-FFF2-40B4-BE49-F238E27FC236}">
                    <a16:creationId xmlns:a16="http://schemas.microsoft.com/office/drawing/2014/main" id="{2EE60A2D-4C09-4FD8-BF97-2017064EFAA6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10259712" y="2758248"/>
                <a:ext cx="2628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59" name="Freihand 158">
                <a:extLst>
                  <a:ext uri="{FF2B5EF4-FFF2-40B4-BE49-F238E27FC236}">
                    <a16:creationId xmlns:a16="http://schemas.microsoft.com/office/drawing/2014/main" id="{C15442FB-7EDA-4AC5-94F5-B27DE58BD0AC}"/>
                  </a:ext>
                </a:extLst>
              </p14:cNvPr>
              <p14:cNvContentPartPr/>
              <p14:nvPr/>
            </p14:nvContentPartPr>
            <p14:xfrm>
              <a:off x="10199592" y="2716128"/>
              <a:ext cx="92880" cy="97920"/>
            </p14:xfrm>
          </p:contentPart>
        </mc:Choice>
        <mc:Fallback xmlns="">
          <p:pic>
            <p:nvPicPr>
              <p:cNvPr id="159" name="Freihand 158">
                <a:extLst>
                  <a:ext uri="{FF2B5EF4-FFF2-40B4-BE49-F238E27FC236}">
                    <a16:creationId xmlns:a16="http://schemas.microsoft.com/office/drawing/2014/main" id="{C15442FB-7EDA-4AC5-94F5-B27DE58BD0AC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0195272" y="2711808"/>
                <a:ext cx="1015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160" name="Freihand 159">
                <a:extLst>
                  <a:ext uri="{FF2B5EF4-FFF2-40B4-BE49-F238E27FC236}">
                    <a16:creationId xmlns:a16="http://schemas.microsoft.com/office/drawing/2014/main" id="{F9B1207D-FB5C-41C5-B349-C022B24385C5}"/>
                  </a:ext>
                </a:extLst>
              </p14:cNvPr>
              <p14:cNvContentPartPr/>
              <p14:nvPr/>
            </p14:nvContentPartPr>
            <p14:xfrm>
              <a:off x="10403712" y="2826288"/>
              <a:ext cx="216720" cy="14040"/>
            </p14:xfrm>
          </p:contentPart>
        </mc:Choice>
        <mc:Fallback xmlns="">
          <p:pic>
            <p:nvPicPr>
              <p:cNvPr id="160" name="Freihand 159">
                <a:extLst>
                  <a:ext uri="{FF2B5EF4-FFF2-40B4-BE49-F238E27FC236}">
                    <a16:creationId xmlns:a16="http://schemas.microsoft.com/office/drawing/2014/main" id="{F9B1207D-FB5C-41C5-B349-C022B24385C5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10399392" y="2821968"/>
                <a:ext cx="22536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161" name="Freihand 160">
                <a:extLst>
                  <a:ext uri="{FF2B5EF4-FFF2-40B4-BE49-F238E27FC236}">
                    <a16:creationId xmlns:a16="http://schemas.microsoft.com/office/drawing/2014/main" id="{6543ED6C-EEF6-4DDD-817D-1218A0B336EA}"/>
                  </a:ext>
                </a:extLst>
              </p14:cNvPr>
              <p14:cNvContentPartPr/>
              <p14:nvPr/>
            </p14:nvContentPartPr>
            <p14:xfrm>
              <a:off x="10407672" y="2858688"/>
              <a:ext cx="232200" cy="25560"/>
            </p14:xfrm>
          </p:contentPart>
        </mc:Choice>
        <mc:Fallback xmlns="">
          <p:pic>
            <p:nvPicPr>
              <p:cNvPr id="161" name="Freihand 160">
                <a:extLst>
                  <a:ext uri="{FF2B5EF4-FFF2-40B4-BE49-F238E27FC236}">
                    <a16:creationId xmlns:a16="http://schemas.microsoft.com/office/drawing/2014/main" id="{6543ED6C-EEF6-4DDD-817D-1218A0B336EA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10403352" y="2854368"/>
                <a:ext cx="2408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162" name="Freihand 161">
                <a:extLst>
                  <a:ext uri="{FF2B5EF4-FFF2-40B4-BE49-F238E27FC236}">
                    <a16:creationId xmlns:a16="http://schemas.microsoft.com/office/drawing/2014/main" id="{A057A561-BC8D-4D48-897F-B6E3A0FF69A0}"/>
                  </a:ext>
                </a:extLst>
              </p14:cNvPr>
              <p14:cNvContentPartPr/>
              <p14:nvPr/>
            </p14:nvContentPartPr>
            <p14:xfrm>
              <a:off x="10617912" y="2764008"/>
              <a:ext cx="109080" cy="159480"/>
            </p14:xfrm>
          </p:contentPart>
        </mc:Choice>
        <mc:Fallback xmlns="">
          <p:pic>
            <p:nvPicPr>
              <p:cNvPr id="162" name="Freihand 161">
                <a:extLst>
                  <a:ext uri="{FF2B5EF4-FFF2-40B4-BE49-F238E27FC236}">
                    <a16:creationId xmlns:a16="http://schemas.microsoft.com/office/drawing/2014/main" id="{A057A561-BC8D-4D48-897F-B6E3A0FF69A0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10613592" y="2759688"/>
                <a:ext cx="1177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164" name="Freihand 163">
                <a:extLst>
                  <a:ext uri="{FF2B5EF4-FFF2-40B4-BE49-F238E27FC236}">
                    <a16:creationId xmlns:a16="http://schemas.microsoft.com/office/drawing/2014/main" id="{78487E07-0D42-425F-B3E8-53A85ECE26FF}"/>
                  </a:ext>
                </a:extLst>
              </p14:cNvPr>
              <p14:cNvContentPartPr/>
              <p14:nvPr/>
            </p14:nvContentPartPr>
            <p14:xfrm>
              <a:off x="10854432" y="2748888"/>
              <a:ext cx="6840" cy="120960"/>
            </p14:xfrm>
          </p:contentPart>
        </mc:Choice>
        <mc:Fallback xmlns="">
          <p:pic>
            <p:nvPicPr>
              <p:cNvPr id="164" name="Freihand 163">
                <a:extLst>
                  <a:ext uri="{FF2B5EF4-FFF2-40B4-BE49-F238E27FC236}">
                    <a16:creationId xmlns:a16="http://schemas.microsoft.com/office/drawing/2014/main" id="{78487E07-0D42-425F-B3E8-53A85ECE26FF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10850112" y="2744568"/>
                <a:ext cx="1548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165" name="Freihand 164">
                <a:extLst>
                  <a:ext uri="{FF2B5EF4-FFF2-40B4-BE49-F238E27FC236}">
                    <a16:creationId xmlns:a16="http://schemas.microsoft.com/office/drawing/2014/main" id="{23D6C00C-6917-4EA5-8C88-662FA8511B7E}"/>
                  </a:ext>
                </a:extLst>
              </p14:cNvPr>
              <p14:cNvContentPartPr/>
              <p14:nvPr/>
            </p14:nvContentPartPr>
            <p14:xfrm>
              <a:off x="10795032" y="2705328"/>
              <a:ext cx="114840" cy="151920"/>
            </p14:xfrm>
          </p:contentPart>
        </mc:Choice>
        <mc:Fallback xmlns="">
          <p:pic>
            <p:nvPicPr>
              <p:cNvPr id="165" name="Freihand 164">
                <a:extLst>
                  <a:ext uri="{FF2B5EF4-FFF2-40B4-BE49-F238E27FC236}">
                    <a16:creationId xmlns:a16="http://schemas.microsoft.com/office/drawing/2014/main" id="{23D6C00C-6917-4EA5-8C88-662FA8511B7E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10790712" y="2701008"/>
                <a:ext cx="1234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166" name="Freihand 165">
                <a:extLst>
                  <a:ext uri="{FF2B5EF4-FFF2-40B4-BE49-F238E27FC236}">
                    <a16:creationId xmlns:a16="http://schemas.microsoft.com/office/drawing/2014/main" id="{DF92BC33-2260-46B3-AE69-96DB3FEC2EF5}"/>
                  </a:ext>
                </a:extLst>
              </p14:cNvPr>
              <p14:cNvContentPartPr/>
              <p14:nvPr/>
            </p14:nvContentPartPr>
            <p14:xfrm>
              <a:off x="10926792" y="2761848"/>
              <a:ext cx="231120" cy="51480"/>
            </p14:xfrm>
          </p:contentPart>
        </mc:Choice>
        <mc:Fallback xmlns="">
          <p:pic>
            <p:nvPicPr>
              <p:cNvPr id="166" name="Freihand 165">
                <a:extLst>
                  <a:ext uri="{FF2B5EF4-FFF2-40B4-BE49-F238E27FC236}">
                    <a16:creationId xmlns:a16="http://schemas.microsoft.com/office/drawing/2014/main" id="{DF92BC33-2260-46B3-AE69-96DB3FEC2EF5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0922472" y="2757528"/>
                <a:ext cx="23976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167" name="Freihand 166">
                <a:extLst>
                  <a:ext uri="{FF2B5EF4-FFF2-40B4-BE49-F238E27FC236}">
                    <a16:creationId xmlns:a16="http://schemas.microsoft.com/office/drawing/2014/main" id="{0D421669-E73D-494F-8C15-7D6441A83B85}"/>
                  </a:ext>
                </a:extLst>
              </p14:cNvPr>
              <p14:cNvContentPartPr/>
              <p14:nvPr/>
            </p14:nvContentPartPr>
            <p14:xfrm>
              <a:off x="11142432" y="2738088"/>
              <a:ext cx="105120" cy="67680"/>
            </p14:xfrm>
          </p:contentPart>
        </mc:Choice>
        <mc:Fallback xmlns="">
          <p:pic>
            <p:nvPicPr>
              <p:cNvPr id="167" name="Freihand 166">
                <a:extLst>
                  <a:ext uri="{FF2B5EF4-FFF2-40B4-BE49-F238E27FC236}">
                    <a16:creationId xmlns:a16="http://schemas.microsoft.com/office/drawing/2014/main" id="{0D421669-E73D-494F-8C15-7D6441A83B85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11138112" y="2733768"/>
                <a:ext cx="1137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169" name="Freihand 168">
                <a:extLst>
                  <a:ext uri="{FF2B5EF4-FFF2-40B4-BE49-F238E27FC236}">
                    <a16:creationId xmlns:a16="http://schemas.microsoft.com/office/drawing/2014/main" id="{9E0180C5-B04B-4E4C-AD41-918F0FE2D71A}"/>
                  </a:ext>
                </a:extLst>
              </p14:cNvPr>
              <p14:cNvContentPartPr/>
              <p14:nvPr/>
            </p14:nvContentPartPr>
            <p14:xfrm>
              <a:off x="11255832" y="2744568"/>
              <a:ext cx="74880" cy="63360"/>
            </p14:xfrm>
          </p:contentPart>
        </mc:Choice>
        <mc:Fallback xmlns="">
          <p:pic>
            <p:nvPicPr>
              <p:cNvPr id="169" name="Freihand 168">
                <a:extLst>
                  <a:ext uri="{FF2B5EF4-FFF2-40B4-BE49-F238E27FC236}">
                    <a16:creationId xmlns:a16="http://schemas.microsoft.com/office/drawing/2014/main" id="{9E0180C5-B04B-4E4C-AD41-918F0FE2D71A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11251512" y="2740248"/>
                <a:ext cx="83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170" name="Freihand 169">
                <a:extLst>
                  <a:ext uri="{FF2B5EF4-FFF2-40B4-BE49-F238E27FC236}">
                    <a16:creationId xmlns:a16="http://schemas.microsoft.com/office/drawing/2014/main" id="{8D0BBDC1-35AD-4772-A2A3-F6BBC2F321C7}"/>
                  </a:ext>
                </a:extLst>
              </p14:cNvPr>
              <p14:cNvContentPartPr/>
              <p14:nvPr/>
            </p14:nvContentPartPr>
            <p14:xfrm>
              <a:off x="11340072" y="2677248"/>
              <a:ext cx="87480" cy="126000"/>
            </p14:xfrm>
          </p:contentPart>
        </mc:Choice>
        <mc:Fallback xmlns="">
          <p:pic>
            <p:nvPicPr>
              <p:cNvPr id="170" name="Freihand 169">
                <a:extLst>
                  <a:ext uri="{FF2B5EF4-FFF2-40B4-BE49-F238E27FC236}">
                    <a16:creationId xmlns:a16="http://schemas.microsoft.com/office/drawing/2014/main" id="{8D0BBDC1-35AD-4772-A2A3-F6BBC2F321C7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11335752" y="2672928"/>
                <a:ext cx="961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172" name="Freihand 171">
                <a:extLst>
                  <a:ext uri="{FF2B5EF4-FFF2-40B4-BE49-F238E27FC236}">
                    <a16:creationId xmlns:a16="http://schemas.microsoft.com/office/drawing/2014/main" id="{31BD29BC-F48F-4146-AFF5-B74264910601}"/>
                  </a:ext>
                </a:extLst>
              </p14:cNvPr>
              <p14:cNvContentPartPr/>
              <p14:nvPr/>
            </p14:nvContentPartPr>
            <p14:xfrm>
              <a:off x="11469312" y="2741688"/>
              <a:ext cx="30960" cy="27000"/>
            </p14:xfrm>
          </p:contentPart>
        </mc:Choice>
        <mc:Fallback xmlns="">
          <p:pic>
            <p:nvPicPr>
              <p:cNvPr id="172" name="Freihand 171">
                <a:extLst>
                  <a:ext uri="{FF2B5EF4-FFF2-40B4-BE49-F238E27FC236}">
                    <a16:creationId xmlns:a16="http://schemas.microsoft.com/office/drawing/2014/main" id="{31BD29BC-F48F-4146-AFF5-B74264910601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11464992" y="2737368"/>
                <a:ext cx="3960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173" name="Freihand 172">
                <a:extLst>
                  <a:ext uri="{FF2B5EF4-FFF2-40B4-BE49-F238E27FC236}">
                    <a16:creationId xmlns:a16="http://schemas.microsoft.com/office/drawing/2014/main" id="{65233489-CB18-4951-8F06-09F313341C23}"/>
                  </a:ext>
                </a:extLst>
              </p14:cNvPr>
              <p14:cNvContentPartPr/>
              <p14:nvPr/>
            </p14:nvContentPartPr>
            <p14:xfrm>
              <a:off x="11462472" y="2647368"/>
              <a:ext cx="51120" cy="168840"/>
            </p14:xfrm>
          </p:contentPart>
        </mc:Choice>
        <mc:Fallback xmlns="">
          <p:pic>
            <p:nvPicPr>
              <p:cNvPr id="173" name="Freihand 172">
                <a:extLst>
                  <a:ext uri="{FF2B5EF4-FFF2-40B4-BE49-F238E27FC236}">
                    <a16:creationId xmlns:a16="http://schemas.microsoft.com/office/drawing/2014/main" id="{65233489-CB18-4951-8F06-09F313341C23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11458152" y="2643048"/>
                <a:ext cx="5976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174" name="Freihand 173">
                <a:extLst>
                  <a:ext uri="{FF2B5EF4-FFF2-40B4-BE49-F238E27FC236}">
                    <a16:creationId xmlns:a16="http://schemas.microsoft.com/office/drawing/2014/main" id="{ADB3D582-AE8C-4C46-A678-488B18C67968}"/>
                  </a:ext>
                </a:extLst>
              </p14:cNvPr>
              <p14:cNvContentPartPr/>
              <p14:nvPr/>
            </p14:nvContentPartPr>
            <p14:xfrm>
              <a:off x="11508192" y="2717208"/>
              <a:ext cx="72720" cy="74520"/>
            </p14:xfrm>
          </p:contentPart>
        </mc:Choice>
        <mc:Fallback xmlns="">
          <p:pic>
            <p:nvPicPr>
              <p:cNvPr id="174" name="Freihand 173">
                <a:extLst>
                  <a:ext uri="{FF2B5EF4-FFF2-40B4-BE49-F238E27FC236}">
                    <a16:creationId xmlns:a16="http://schemas.microsoft.com/office/drawing/2014/main" id="{ADB3D582-AE8C-4C46-A678-488B18C67968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11503872" y="2712888"/>
                <a:ext cx="813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75" name="Freihand 174">
                <a:extLst>
                  <a:ext uri="{FF2B5EF4-FFF2-40B4-BE49-F238E27FC236}">
                    <a16:creationId xmlns:a16="http://schemas.microsoft.com/office/drawing/2014/main" id="{49AFAE14-53C5-482A-A013-E65C3E47877A}"/>
                  </a:ext>
                </a:extLst>
              </p14:cNvPr>
              <p14:cNvContentPartPr/>
              <p14:nvPr/>
            </p14:nvContentPartPr>
            <p14:xfrm>
              <a:off x="11598912" y="2647728"/>
              <a:ext cx="26280" cy="125280"/>
            </p14:xfrm>
          </p:contentPart>
        </mc:Choice>
        <mc:Fallback xmlns="">
          <p:pic>
            <p:nvPicPr>
              <p:cNvPr id="175" name="Freihand 174">
                <a:extLst>
                  <a:ext uri="{FF2B5EF4-FFF2-40B4-BE49-F238E27FC236}">
                    <a16:creationId xmlns:a16="http://schemas.microsoft.com/office/drawing/2014/main" id="{49AFAE14-53C5-482A-A013-E65C3E47877A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11594592" y="2643408"/>
                <a:ext cx="3492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176" name="Freihand 175">
                <a:extLst>
                  <a:ext uri="{FF2B5EF4-FFF2-40B4-BE49-F238E27FC236}">
                    <a16:creationId xmlns:a16="http://schemas.microsoft.com/office/drawing/2014/main" id="{17C6B046-F272-49A8-B86D-1FDEF67DAF7E}"/>
                  </a:ext>
                </a:extLst>
              </p14:cNvPr>
              <p14:cNvContentPartPr/>
              <p14:nvPr/>
            </p14:nvContentPartPr>
            <p14:xfrm>
              <a:off x="11626992" y="2696328"/>
              <a:ext cx="61920" cy="89280"/>
            </p14:xfrm>
          </p:contentPart>
        </mc:Choice>
        <mc:Fallback xmlns="">
          <p:pic>
            <p:nvPicPr>
              <p:cNvPr id="176" name="Freihand 175">
                <a:extLst>
                  <a:ext uri="{FF2B5EF4-FFF2-40B4-BE49-F238E27FC236}">
                    <a16:creationId xmlns:a16="http://schemas.microsoft.com/office/drawing/2014/main" id="{17C6B046-F272-49A8-B86D-1FDEF67DAF7E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11622672" y="2692008"/>
                <a:ext cx="705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177" name="Freihand 176">
                <a:extLst>
                  <a:ext uri="{FF2B5EF4-FFF2-40B4-BE49-F238E27FC236}">
                    <a16:creationId xmlns:a16="http://schemas.microsoft.com/office/drawing/2014/main" id="{9D03D7C7-EBEF-4228-A619-510BE8029224}"/>
                  </a:ext>
                </a:extLst>
              </p14:cNvPr>
              <p14:cNvContentPartPr/>
              <p14:nvPr/>
            </p14:nvContentPartPr>
            <p14:xfrm>
              <a:off x="11675232" y="2726568"/>
              <a:ext cx="76320" cy="56520"/>
            </p14:xfrm>
          </p:contentPart>
        </mc:Choice>
        <mc:Fallback xmlns="">
          <p:pic>
            <p:nvPicPr>
              <p:cNvPr id="177" name="Freihand 176">
                <a:extLst>
                  <a:ext uri="{FF2B5EF4-FFF2-40B4-BE49-F238E27FC236}">
                    <a16:creationId xmlns:a16="http://schemas.microsoft.com/office/drawing/2014/main" id="{9D03D7C7-EBEF-4228-A619-510BE8029224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11670912" y="2722248"/>
                <a:ext cx="849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178" name="Freihand 177">
                <a:extLst>
                  <a:ext uri="{FF2B5EF4-FFF2-40B4-BE49-F238E27FC236}">
                    <a16:creationId xmlns:a16="http://schemas.microsoft.com/office/drawing/2014/main" id="{2DB08929-9FAB-4B6B-AB11-65537D1DE45C}"/>
                  </a:ext>
                </a:extLst>
              </p14:cNvPr>
              <p14:cNvContentPartPr/>
              <p14:nvPr/>
            </p14:nvContentPartPr>
            <p14:xfrm>
              <a:off x="11759832" y="2618568"/>
              <a:ext cx="128160" cy="158400"/>
            </p14:xfrm>
          </p:contentPart>
        </mc:Choice>
        <mc:Fallback xmlns="">
          <p:pic>
            <p:nvPicPr>
              <p:cNvPr id="178" name="Freihand 177">
                <a:extLst>
                  <a:ext uri="{FF2B5EF4-FFF2-40B4-BE49-F238E27FC236}">
                    <a16:creationId xmlns:a16="http://schemas.microsoft.com/office/drawing/2014/main" id="{2DB08929-9FAB-4B6B-AB11-65537D1DE45C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11755512" y="2614248"/>
                <a:ext cx="1368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179" name="Freihand 178">
                <a:extLst>
                  <a:ext uri="{FF2B5EF4-FFF2-40B4-BE49-F238E27FC236}">
                    <a16:creationId xmlns:a16="http://schemas.microsoft.com/office/drawing/2014/main" id="{4D508BBA-BC5A-4AB9-A760-C84FD136DC29}"/>
                  </a:ext>
                </a:extLst>
              </p14:cNvPr>
              <p14:cNvContentPartPr/>
              <p14:nvPr/>
            </p14:nvContentPartPr>
            <p14:xfrm>
              <a:off x="11861352" y="2676528"/>
              <a:ext cx="48960" cy="58320"/>
            </p14:xfrm>
          </p:contentPart>
        </mc:Choice>
        <mc:Fallback xmlns="">
          <p:pic>
            <p:nvPicPr>
              <p:cNvPr id="179" name="Freihand 178">
                <a:extLst>
                  <a:ext uri="{FF2B5EF4-FFF2-40B4-BE49-F238E27FC236}">
                    <a16:creationId xmlns:a16="http://schemas.microsoft.com/office/drawing/2014/main" id="{4D508BBA-BC5A-4AB9-A760-C84FD136DC29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11857032" y="2672208"/>
                <a:ext cx="576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9">
            <p14:nvContentPartPr>
              <p14:cNvPr id="180" name="Freihand 179">
                <a:extLst>
                  <a:ext uri="{FF2B5EF4-FFF2-40B4-BE49-F238E27FC236}">
                    <a16:creationId xmlns:a16="http://schemas.microsoft.com/office/drawing/2014/main" id="{93DD3DD4-9C56-43D8-B706-DF5A2881732C}"/>
                  </a:ext>
                </a:extLst>
              </p14:cNvPr>
              <p14:cNvContentPartPr/>
              <p14:nvPr/>
            </p14:nvContentPartPr>
            <p14:xfrm>
              <a:off x="11818872" y="2665008"/>
              <a:ext cx="110880" cy="105840"/>
            </p14:xfrm>
          </p:contentPart>
        </mc:Choice>
        <mc:Fallback xmlns="">
          <p:pic>
            <p:nvPicPr>
              <p:cNvPr id="180" name="Freihand 179">
                <a:extLst>
                  <a:ext uri="{FF2B5EF4-FFF2-40B4-BE49-F238E27FC236}">
                    <a16:creationId xmlns:a16="http://schemas.microsoft.com/office/drawing/2014/main" id="{93DD3DD4-9C56-43D8-B706-DF5A2881732C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11814552" y="2660688"/>
                <a:ext cx="11952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1">
            <p14:nvContentPartPr>
              <p14:cNvPr id="181" name="Freihand 180">
                <a:extLst>
                  <a:ext uri="{FF2B5EF4-FFF2-40B4-BE49-F238E27FC236}">
                    <a16:creationId xmlns:a16="http://schemas.microsoft.com/office/drawing/2014/main" id="{9394B8A3-C70E-470E-B6DD-45382964A989}"/>
                  </a:ext>
                </a:extLst>
              </p14:cNvPr>
              <p14:cNvContentPartPr/>
              <p14:nvPr/>
            </p14:nvContentPartPr>
            <p14:xfrm>
              <a:off x="11961792" y="2636568"/>
              <a:ext cx="16560" cy="154440"/>
            </p14:xfrm>
          </p:contentPart>
        </mc:Choice>
        <mc:Fallback xmlns="">
          <p:pic>
            <p:nvPicPr>
              <p:cNvPr id="181" name="Freihand 180">
                <a:extLst>
                  <a:ext uri="{FF2B5EF4-FFF2-40B4-BE49-F238E27FC236}">
                    <a16:creationId xmlns:a16="http://schemas.microsoft.com/office/drawing/2014/main" id="{9394B8A3-C70E-470E-B6DD-45382964A989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11957472" y="2632248"/>
                <a:ext cx="252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3">
            <p14:nvContentPartPr>
              <p14:cNvPr id="182" name="Freihand 181">
                <a:extLst>
                  <a:ext uri="{FF2B5EF4-FFF2-40B4-BE49-F238E27FC236}">
                    <a16:creationId xmlns:a16="http://schemas.microsoft.com/office/drawing/2014/main" id="{A5CE343B-CC18-48E2-A6F6-1FDE918FC64F}"/>
                  </a:ext>
                </a:extLst>
              </p14:cNvPr>
              <p14:cNvContentPartPr/>
              <p14:nvPr/>
            </p14:nvContentPartPr>
            <p14:xfrm>
              <a:off x="11912112" y="2526048"/>
              <a:ext cx="135720" cy="129240"/>
            </p14:xfrm>
          </p:contentPart>
        </mc:Choice>
        <mc:Fallback xmlns="">
          <p:pic>
            <p:nvPicPr>
              <p:cNvPr id="182" name="Freihand 181">
                <a:extLst>
                  <a:ext uri="{FF2B5EF4-FFF2-40B4-BE49-F238E27FC236}">
                    <a16:creationId xmlns:a16="http://schemas.microsoft.com/office/drawing/2014/main" id="{A5CE343B-CC18-48E2-A6F6-1FDE918FC64F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11907792" y="2521728"/>
                <a:ext cx="1443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5">
            <p14:nvContentPartPr>
              <p14:cNvPr id="184" name="Freihand 183">
                <a:extLst>
                  <a:ext uri="{FF2B5EF4-FFF2-40B4-BE49-F238E27FC236}">
                    <a16:creationId xmlns:a16="http://schemas.microsoft.com/office/drawing/2014/main" id="{46502EE1-138A-479C-BAFD-63F48B267AF7}"/>
                  </a:ext>
                </a:extLst>
              </p14:cNvPr>
              <p14:cNvContentPartPr/>
              <p14:nvPr/>
            </p14:nvContentPartPr>
            <p14:xfrm>
              <a:off x="11843712" y="2557368"/>
              <a:ext cx="74160" cy="303480"/>
            </p14:xfrm>
          </p:contentPart>
        </mc:Choice>
        <mc:Fallback xmlns="">
          <p:pic>
            <p:nvPicPr>
              <p:cNvPr id="184" name="Freihand 183">
                <a:extLst>
                  <a:ext uri="{FF2B5EF4-FFF2-40B4-BE49-F238E27FC236}">
                    <a16:creationId xmlns:a16="http://schemas.microsoft.com/office/drawing/2014/main" id="{46502EE1-138A-479C-BAFD-63F48B267AF7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11839392" y="2553048"/>
                <a:ext cx="8280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7">
            <p14:nvContentPartPr>
              <p14:cNvPr id="186" name="Freihand 185">
                <a:extLst>
                  <a:ext uri="{FF2B5EF4-FFF2-40B4-BE49-F238E27FC236}">
                    <a16:creationId xmlns:a16="http://schemas.microsoft.com/office/drawing/2014/main" id="{A8FCD883-7C39-4C51-9BA1-67D09B1D4E93}"/>
                  </a:ext>
                </a:extLst>
              </p14:cNvPr>
              <p14:cNvContentPartPr/>
              <p14:nvPr/>
            </p14:nvContentPartPr>
            <p14:xfrm>
              <a:off x="9746352" y="2983968"/>
              <a:ext cx="452520" cy="226440"/>
            </p14:xfrm>
          </p:contentPart>
        </mc:Choice>
        <mc:Fallback xmlns="">
          <p:pic>
            <p:nvPicPr>
              <p:cNvPr id="186" name="Freihand 185">
                <a:extLst>
                  <a:ext uri="{FF2B5EF4-FFF2-40B4-BE49-F238E27FC236}">
                    <a16:creationId xmlns:a16="http://schemas.microsoft.com/office/drawing/2014/main" id="{A8FCD883-7C39-4C51-9BA1-67D09B1D4E93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9742032" y="2979648"/>
                <a:ext cx="46116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9">
            <p14:nvContentPartPr>
              <p14:cNvPr id="187" name="Freihand 186">
                <a:extLst>
                  <a:ext uri="{FF2B5EF4-FFF2-40B4-BE49-F238E27FC236}">
                    <a16:creationId xmlns:a16="http://schemas.microsoft.com/office/drawing/2014/main" id="{AD32E93C-DD85-4618-B7BE-AB9A0A14A26F}"/>
                  </a:ext>
                </a:extLst>
              </p14:cNvPr>
              <p14:cNvContentPartPr/>
              <p14:nvPr/>
            </p14:nvContentPartPr>
            <p14:xfrm>
              <a:off x="10381032" y="3047688"/>
              <a:ext cx="283680" cy="81720"/>
            </p14:xfrm>
          </p:contentPart>
        </mc:Choice>
        <mc:Fallback xmlns="">
          <p:pic>
            <p:nvPicPr>
              <p:cNvPr id="187" name="Freihand 186">
                <a:extLst>
                  <a:ext uri="{FF2B5EF4-FFF2-40B4-BE49-F238E27FC236}">
                    <a16:creationId xmlns:a16="http://schemas.microsoft.com/office/drawing/2014/main" id="{AD32E93C-DD85-4618-B7BE-AB9A0A14A26F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10376712" y="3043368"/>
                <a:ext cx="2923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1">
            <p14:nvContentPartPr>
              <p14:cNvPr id="188" name="Freihand 187">
                <a:extLst>
                  <a:ext uri="{FF2B5EF4-FFF2-40B4-BE49-F238E27FC236}">
                    <a16:creationId xmlns:a16="http://schemas.microsoft.com/office/drawing/2014/main" id="{58C0218E-8BE5-45FD-8639-EC3882AC03A6}"/>
                  </a:ext>
                </a:extLst>
              </p14:cNvPr>
              <p14:cNvContentPartPr/>
              <p14:nvPr/>
            </p14:nvContentPartPr>
            <p14:xfrm>
              <a:off x="10783872" y="3027888"/>
              <a:ext cx="112680" cy="103680"/>
            </p14:xfrm>
          </p:contentPart>
        </mc:Choice>
        <mc:Fallback xmlns="">
          <p:pic>
            <p:nvPicPr>
              <p:cNvPr id="188" name="Freihand 187">
                <a:extLst>
                  <a:ext uri="{FF2B5EF4-FFF2-40B4-BE49-F238E27FC236}">
                    <a16:creationId xmlns:a16="http://schemas.microsoft.com/office/drawing/2014/main" id="{58C0218E-8BE5-45FD-8639-EC3882AC03A6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10779552" y="3023568"/>
                <a:ext cx="12132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3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396EE07F-1F1A-4C47-A825-C5FEF5A39A50}"/>
                  </a:ext>
                </a:extLst>
              </p14:cNvPr>
              <p14:cNvContentPartPr/>
              <p14:nvPr/>
            </p14:nvContentPartPr>
            <p14:xfrm>
              <a:off x="10879632" y="3039768"/>
              <a:ext cx="139320" cy="121320"/>
            </p14:xfrm>
          </p:contentPart>
        </mc:Choice>
        <mc:Fallback xmlns=""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396EE07F-1F1A-4C47-A825-C5FEF5A39A50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10875312" y="3035448"/>
                <a:ext cx="14796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5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7F5050BF-8066-479D-8FC6-C94E6555D400}"/>
                  </a:ext>
                </a:extLst>
              </p14:cNvPr>
              <p14:cNvContentPartPr/>
              <p14:nvPr/>
            </p14:nvContentPartPr>
            <p14:xfrm>
              <a:off x="11005632" y="3044808"/>
              <a:ext cx="110880" cy="192240"/>
            </p14:xfrm>
          </p:contentPart>
        </mc:Choice>
        <mc:Fallback xmlns=""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7F5050BF-8066-479D-8FC6-C94E6555D400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11001312" y="3040488"/>
                <a:ext cx="1195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7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41B3AD7F-420D-4C80-B894-BEA56A95AED6}"/>
                  </a:ext>
                </a:extLst>
              </p14:cNvPr>
              <p14:cNvContentPartPr/>
              <p14:nvPr/>
            </p14:nvContentPartPr>
            <p14:xfrm>
              <a:off x="11144952" y="2960928"/>
              <a:ext cx="52200" cy="151200"/>
            </p14:xfrm>
          </p:contentPart>
        </mc:Choice>
        <mc:Fallback xmlns=""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41B3AD7F-420D-4C80-B894-BEA56A95AED6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11140632" y="2956608"/>
                <a:ext cx="608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CE4C713F-6EE9-4708-9CAF-CB6B6EDF3B82}"/>
                  </a:ext>
                </a:extLst>
              </p14:cNvPr>
              <p14:cNvContentPartPr/>
              <p14:nvPr/>
            </p14:nvContentPartPr>
            <p14:xfrm>
              <a:off x="11201472" y="3028248"/>
              <a:ext cx="87480" cy="103320"/>
            </p14:xfrm>
          </p:contentPart>
        </mc:Choice>
        <mc:Fallback xmlns=""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CE4C713F-6EE9-4708-9CAF-CB6B6EDF3B82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11197152" y="3023928"/>
                <a:ext cx="961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1">
            <p14:nvContentPartPr>
              <p14:cNvPr id="193" name="Freihand 192">
                <a:extLst>
                  <a:ext uri="{FF2B5EF4-FFF2-40B4-BE49-F238E27FC236}">
                    <a16:creationId xmlns:a16="http://schemas.microsoft.com/office/drawing/2014/main" id="{5AB30308-5C02-4AA1-92C8-31A520742447}"/>
                  </a:ext>
                </a:extLst>
              </p14:cNvPr>
              <p14:cNvContentPartPr/>
              <p14:nvPr/>
            </p14:nvContentPartPr>
            <p14:xfrm>
              <a:off x="11302272" y="3023928"/>
              <a:ext cx="77400" cy="93600"/>
            </p14:xfrm>
          </p:contentPart>
        </mc:Choice>
        <mc:Fallback xmlns="">
          <p:pic>
            <p:nvPicPr>
              <p:cNvPr id="193" name="Freihand 192">
                <a:extLst>
                  <a:ext uri="{FF2B5EF4-FFF2-40B4-BE49-F238E27FC236}">
                    <a16:creationId xmlns:a16="http://schemas.microsoft.com/office/drawing/2014/main" id="{5AB30308-5C02-4AA1-92C8-31A520742447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11297952" y="3019608"/>
                <a:ext cx="8604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3">
            <p14:nvContentPartPr>
              <p14:cNvPr id="194" name="Freihand 193">
                <a:extLst>
                  <a:ext uri="{FF2B5EF4-FFF2-40B4-BE49-F238E27FC236}">
                    <a16:creationId xmlns:a16="http://schemas.microsoft.com/office/drawing/2014/main" id="{41F8F743-3A8B-493B-985F-69F1CC37064D}"/>
                  </a:ext>
                </a:extLst>
              </p14:cNvPr>
              <p14:cNvContentPartPr/>
              <p14:nvPr/>
            </p14:nvContentPartPr>
            <p14:xfrm>
              <a:off x="11288232" y="3028968"/>
              <a:ext cx="139680" cy="96480"/>
            </p14:xfrm>
          </p:contentPart>
        </mc:Choice>
        <mc:Fallback xmlns="">
          <p:pic>
            <p:nvPicPr>
              <p:cNvPr id="194" name="Freihand 193">
                <a:extLst>
                  <a:ext uri="{FF2B5EF4-FFF2-40B4-BE49-F238E27FC236}">
                    <a16:creationId xmlns:a16="http://schemas.microsoft.com/office/drawing/2014/main" id="{41F8F743-3A8B-493B-985F-69F1CC37064D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11283912" y="3024648"/>
                <a:ext cx="14832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5">
            <p14:nvContentPartPr>
              <p14:cNvPr id="195" name="Freihand 194">
                <a:extLst>
                  <a:ext uri="{FF2B5EF4-FFF2-40B4-BE49-F238E27FC236}">
                    <a16:creationId xmlns:a16="http://schemas.microsoft.com/office/drawing/2014/main" id="{B7A9A849-9903-4D6F-876B-B3E11030C607}"/>
                  </a:ext>
                </a:extLst>
              </p14:cNvPr>
              <p14:cNvContentPartPr/>
              <p14:nvPr/>
            </p14:nvContentPartPr>
            <p14:xfrm>
              <a:off x="11411712" y="3017448"/>
              <a:ext cx="178920" cy="107280"/>
            </p14:xfrm>
          </p:contentPart>
        </mc:Choice>
        <mc:Fallback xmlns="">
          <p:pic>
            <p:nvPicPr>
              <p:cNvPr id="195" name="Freihand 194">
                <a:extLst>
                  <a:ext uri="{FF2B5EF4-FFF2-40B4-BE49-F238E27FC236}">
                    <a16:creationId xmlns:a16="http://schemas.microsoft.com/office/drawing/2014/main" id="{B7A9A849-9903-4D6F-876B-B3E11030C607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11407392" y="3013128"/>
                <a:ext cx="1875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7">
            <p14:nvContentPartPr>
              <p14:cNvPr id="196" name="Freihand 195">
                <a:extLst>
                  <a:ext uri="{FF2B5EF4-FFF2-40B4-BE49-F238E27FC236}">
                    <a16:creationId xmlns:a16="http://schemas.microsoft.com/office/drawing/2014/main" id="{34C6DC22-A493-4BC2-80CF-514852D4C0B2}"/>
                  </a:ext>
                </a:extLst>
              </p14:cNvPr>
              <p14:cNvContentPartPr/>
              <p14:nvPr/>
            </p14:nvContentPartPr>
            <p14:xfrm>
              <a:off x="11574432" y="2943288"/>
              <a:ext cx="134280" cy="167400"/>
            </p14:xfrm>
          </p:contentPart>
        </mc:Choice>
        <mc:Fallback xmlns="">
          <p:pic>
            <p:nvPicPr>
              <p:cNvPr id="196" name="Freihand 195">
                <a:extLst>
                  <a:ext uri="{FF2B5EF4-FFF2-40B4-BE49-F238E27FC236}">
                    <a16:creationId xmlns:a16="http://schemas.microsoft.com/office/drawing/2014/main" id="{34C6DC22-A493-4BC2-80CF-514852D4C0B2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11570112" y="2938968"/>
                <a:ext cx="14292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9">
            <p14:nvContentPartPr>
              <p14:cNvPr id="197" name="Freihand 196">
                <a:extLst>
                  <a:ext uri="{FF2B5EF4-FFF2-40B4-BE49-F238E27FC236}">
                    <a16:creationId xmlns:a16="http://schemas.microsoft.com/office/drawing/2014/main" id="{67E433EE-151E-4FA3-8E33-0B48C8877ECD}"/>
                  </a:ext>
                </a:extLst>
              </p14:cNvPr>
              <p14:cNvContentPartPr/>
              <p14:nvPr/>
            </p14:nvContentPartPr>
            <p14:xfrm>
              <a:off x="11714832" y="3004488"/>
              <a:ext cx="185760" cy="69840"/>
            </p14:xfrm>
          </p:contentPart>
        </mc:Choice>
        <mc:Fallback xmlns="">
          <p:pic>
            <p:nvPicPr>
              <p:cNvPr id="197" name="Freihand 196">
                <a:extLst>
                  <a:ext uri="{FF2B5EF4-FFF2-40B4-BE49-F238E27FC236}">
                    <a16:creationId xmlns:a16="http://schemas.microsoft.com/office/drawing/2014/main" id="{67E433EE-151E-4FA3-8E33-0B48C8877ECD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11710512" y="3000168"/>
                <a:ext cx="1944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1">
            <p14:nvContentPartPr>
              <p14:cNvPr id="198" name="Freihand 197">
                <a:extLst>
                  <a:ext uri="{FF2B5EF4-FFF2-40B4-BE49-F238E27FC236}">
                    <a16:creationId xmlns:a16="http://schemas.microsoft.com/office/drawing/2014/main" id="{9DFE01A2-6916-4320-BDC4-16649734BE5E}"/>
                  </a:ext>
                </a:extLst>
              </p14:cNvPr>
              <p14:cNvContentPartPr/>
              <p14:nvPr/>
            </p14:nvContentPartPr>
            <p14:xfrm>
              <a:off x="11691432" y="2862288"/>
              <a:ext cx="55440" cy="20160"/>
            </p14:xfrm>
          </p:contentPart>
        </mc:Choice>
        <mc:Fallback xmlns="">
          <p:pic>
            <p:nvPicPr>
              <p:cNvPr id="198" name="Freihand 197">
                <a:extLst>
                  <a:ext uri="{FF2B5EF4-FFF2-40B4-BE49-F238E27FC236}">
                    <a16:creationId xmlns:a16="http://schemas.microsoft.com/office/drawing/2014/main" id="{9DFE01A2-6916-4320-BDC4-16649734BE5E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11687112" y="2857968"/>
                <a:ext cx="640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3">
            <p14:nvContentPartPr>
              <p14:cNvPr id="199" name="Freihand 198">
                <a:extLst>
                  <a:ext uri="{FF2B5EF4-FFF2-40B4-BE49-F238E27FC236}">
                    <a16:creationId xmlns:a16="http://schemas.microsoft.com/office/drawing/2014/main" id="{1B637B16-9958-4547-A4A2-993AEB016604}"/>
                  </a:ext>
                </a:extLst>
              </p14:cNvPr>
              <p14:cNvContentPartPr/>
              <p14:nvPr/>
            </p14:nvContentPartPr>
            <p14:xfrm>
              <a:off x="11940912" y="2878488"/>
              <a:ext cx="24120" cy="228240"/>
            </p14:xfrm>
          </p:contentPart>
        </mc:Choice>
        <mc:Fallback xmlns="">
          <p:pic>
            <p:nvPicPr>
              <p:cNvPr id="199" name="Freihand 198">
                <a:extLst>
                  <a:ext uri="{FF2B5EF4-FFF2-40B4-BE49-F238E27FC236}">
                    <a16:creationId xmlns:a16="http://schemas.microsoft.com/office/drawing/2014/main" id="{1B637B16-9958-4547-A4A2-993AEB016604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11936592" y="2874168"/>
                <a:ext cx="3276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5">
            <p14:nvContentPartPr>
              <p14:cNvPr id="200" name="Freihand 199">
                <a:extLst>
                  <a:ext uri="{FF2B5EF4-FFF2-40B4-BE49-F238E27FC236}">
                    <a16:creationId xmlns:a16="http://schemas.microsoft.com/office/drawing/2014/main" id="{6508362B-C784-4A6D-AE7D-4EE97CEFCEF6}"/>
                  </a:ext>
                </a:extLst>
              </p14:cNvPr>
              <p14:cNvContentPartPr/>
              <p14:nvPr/>
            </p14:nvContentPartPr>
            <p14:xfrm>
              <a:off x="9810072" y="3228408"/>
              <a:ext cx="1364040" cy="26640"/>
            </p14:xfrm>
          </p:contentPart>
        </mc:Choice>
        <mc:Fallback xmlns="">
          <p:pic>
            <p:nvPicPr>
              <p:cNvPr id="200" name="Freihand 199">
                <a:extLst>
                  <a:ext uri="{FF2B5EF4-FFF2-40B4-BE49-F238E27FC236}">
                    <a16:creationId xmlns:a16="http://schemas.microsoft.com/office/drawing/2014/main" id="{6508362B-C784-4A6D-AE7D-4EE97CEFCEF6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9805752" y="3224088"/>
                <a:ext cx="137268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ieren 202">
            <a:extLst>
              <a:ext uri="{FF2B5EF4-FFF2-40B4-BE49-F238E27FC236}">
                <a16:creationId xmlns:a16="http://schemas.microsoft.com/office/drawing/2014/main" id="{C9EEF2C6-9B4D-4E2E-8236-469AE7524F82}"/>
              </a:ext>
            </a:extLst>
          </p:cNvPr>
          <p:cNvGrpSpPr/>
          <p:nvPr/>
        </p:nvGrpSpPr>
        <p:grpSpPr>
          <a:xfrm>
            <a:off x="7301952" y="2401488"/>
            <a:ext cx="1220400" cy="352800"/>
            <a:chOff x="7301952" y="2401488"/>
            <a:chExt cx="1220400" cy="35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51D71140-70D4-484A-9BB9-BC6F5D9589F0}"/>
                    </a:ext>
                  </a:extLst>
                </p14:cNvPr>
                <p14:cNvContentPartPr/>
                <p14:nvPr/>
              </p14:nvContentPartPr>
              <p14:xfrm>
                <a:off x="7389792" y="2612448"/>
                <a:ext cx="240120" cy="7200"/>
              </p14:xfrm>
            </p:contentPart>
          </mc:Choice>
          <mc:Fallback xmlns=""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51D71140-70D4-484A-9BB9-BC6F5D9589F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385472" y="2608128"/>
                  <a:ext cx="2487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EB3A3AD6-C489-4571-8938-7708FD1E5918}"/>
                    </a:ext>
                  </a:extLst>
                </p14:cNvPr>
                <p14:cNvContentPartPr/>
                <p14:nvPr/>
              </p14:nvContentPartPr>
              <p14:xfrm>
                <a:off x="7301952" y="2506968"/>
                <a:ext cx="305640" cy="190080"/>
              </p14:xfrm>
            </p:contentPart>
          </mc:Choice>
          <mc:Fallback xmlns=""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EB3A3AD6-C489-4571-8938-7708FD1E5918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297632" y="2502648"/>
                  <a:ext cx="3142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2E41FC14-3FE9-4549-83EA-2138C078C537}"/>
                    </a:ext>
                  </a:extLst>
                </p14:cNvPr>
                <p14:cNvContentPartPr/>
                <p14:nvPr/>
              </p14:nvContentPartPr>
              <p14:xfrm>
                <a:off x="7759512" y="2530008"/>
                <a:ext cx="90720" cy="203040"/>
              </p14:xfrm>
            </p:contentPart>
          </mc:Choice>
          <mc:Fallback xmlns=""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2E41FC14-3FE9-4549-83EA-2138C078C53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755192" y="2525688"/>
                  <a:ext cx="99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4D0D0176-5515-4F03-B5A0-283DD7E0672C}"/>
                    </a:ext>
                  </a:extLst>
                </p14:cNvPr>
                <p14:cNvContentPartPr/>
                <p14:nvPr/>
              </p14:nvContentPartPr>
              <p14:xfrm>
                <a:off x="7861392" y="2555928"/>
                <a:ext cx="71280" cy="56880"/>
              </p14:xfrm>
            </p:contentPart>
          </mc:Choice>
          <mc:Fallback xmlns=""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4D0D0176-5515-4F03-B5A0-283DD7E0672C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857072" y="2551608"/>
                  <a:ext cx="799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104" name="Freihand 103">
                  <a:extLst>
                    <a:ext uri="{FF2B5EF4-FFF2-40B4-BE49-F238E27FC236}">
                      <a16:creationId xmlns:a16="http://schemas.microsoft.com/office/drawing/2014/main" id="{FC9880CD-39C6-4250-BA89-52ECC2A15876}"/>
                    </a:ext>
                  </a:extLst>
                </p14:cNvPr>
                <p14:cNvContentPartPr/>
                <p14:nvPr/>
              </p14:nvContentPartPr>
              <p14:xfrm>
                <a:off x="7936992" y="2538648"/>
                <a:ext cx="75600" cy="87840"/>
              </p14:xfrm>
            </p:contentPart>
          </mc:Choice>
          <mc:Fallback xmlns="">
            <p:pic>
              <p:nvPicPr>
                <p:cNvPr id="104" name="Freihand 103">
                  <a:extLst>
                    <a:ext uri="{FF2B5EF4-FFF2-40B4-BE49-F238E27FC236}">
                      <a16:creationId xmlns:a16="http://schemas.microsoft.com/office/drawing/2014/main" id="{FC9880CD-39C6-4250-BA89-52ECC2A1587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932672" y="2534328"/>
                  <a:ext cx="842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79BAEE6A-F200-4E77-B3D9-021C48B64D20}"/>
                    </a:ext>
                  </a:extLst>
                </p14:cNvPr>
                <p14:cNvContentPartPr/>
                <p14:nvPr/>
              </p14:nvContentPartPr>
              <p14:xfrm>
                <a:off x="8026632" y="2537208"/>
                <a:ext cx="22680" cy="66600"/>
              </p14:xfrm>
            </p:contentPart>
          </mc:Choice>
          <mc:Fallback xmlns=""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79BAEE6A-F200-4E77-B3D9-021C48B64D20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022312" y="2532888"/>
                  <a:ext cx="313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183BE568-991A-4425-B2B8-A567643BCD5C}"/>
                    </a:ext>
                  </a:extLst>
                </p14:cNvPr>
                <p14:cNvContentPartPr/>
                <p14:nvPr/>
              </p14:nvContentPartPr>
              <p14:xfrm>
                <a:off x="8080272" y="2419488"/>
                <a:ext cx="210240" cy="183960"/>
              </p14:xfrm>
            </p:contentPart>
          </mc:Choice>
          <mc:Fallback xmlns=""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183BE568-991A-4425-B2B8-A567643BCD5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075952" y="2415168"/>
                  <a:ext cx="218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9EC0B738-3A00-4EDB-BF7E-579174A52650}"/>
                    </a:ext>
                  </a:extLst>
                </p14:cNvPr>
                <p14:cNvContentPartPr/>
                <p14:nvPr/>
              </p14:nvContentPartPr>
              <p14:xfrm>
                <a:off x="8201232" y="2406528"/>
                <a:ext cx="14400" cy="756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9EC0B738-3A00-4EDB-BF7E-579174A52650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196912" y="2402208"/>
                  <a:ext cx="230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42ABCC7B-D25B-4C35-AF4E-F0C1EDF4C9E2}"/>
                    </a:ext>
                  </a:extLst>
                </p14:cNvPr>
                <p14:cNvContentPartPr/>
                <p14:nvPr/>
              </p14:nvContentPartPr>
              <p14:xfrm>
                <a:off x="7999992" y="2401488"/>
                <a:ext cx="27000" cy="3960"/>
              </p14:xfrm>
            </p:contentPart>
          </mc:Choice>
          <mc:Fallback xmlns=""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42ABCC7B-D25B-4C35-AF4E-F0C1EDF4C9E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995672" y="2397168"/>
                  <a:ext cx="356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8E5A559F-C39F-4B54-A922-E7F25442E1CE}"/>
                    </a:ext>
                  </a:extLst>
                </p14:cNvPr>
                <p14:cNvContentPartPr/>
                <p14:nvPr/>
              </p14:nvContentPartPr>
              <p14:xfrm>
                <a:off x="7632072" y="2680488"/>
                <a:ext cx="890280" cy="73800"/>
              </p14:xfrm>
            </p:contentPart>
          </mc:Choice>
          <mc:Fallback xmlns=""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8E5A559F-C39F-4B54-A922-E7F25442E1CE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627752" y="2676168"/>
                  <a:ext cx="898920" cy="8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7">
            <p14:nvContentPartPr>
              <p14:cNvPr id="204" name="Freihand 203">
                <a:extLst>
                  <a:ext uri="{FF2B5EF4-FFF2-40B4-BE49-F238E27FC236}">
                    <a16:creationId xmlns:a16="http://schemas.microsoft.com/office/drawing/2014/main" id="{310D8A57-ABE7-4BDB-9B44-EAB4224E19CE}"/>
                  </a:ext>
                </a:extLst>
              </p14:cNvPr>
              <p14:cNvContentPartPr/>
              <p14:nvPr/>
            </p14:nvContentPartPr>
            <p14:xfrm>
              <a:off x="5126472" y="3427848"/>
              <a:ext cx="828000" cy="61920"/>
            </p14:xfrm>
          </p:contentPart>
        </mc:Choice>
        <mc:Fallback xmlns="">
          <p:pic>
            <p:nvPicPr>
              <p:cNvPr id="204" name="Freihand 203">
                <a:extLst>
                  <a:ext uri="{FF2B5EF4-FFF2-40B4-BE49-F238E27FC236}">
                    <a16:creationId xmlns:a16="http://schemas.microsoft.com/office/drawing/2014/main" id="{310D8A57-ABE7-4BDB-9B44-EAB4224E19CE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5122152" y="3423528"/>
                <a:ext cx="8366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9">
            <p14:nvContentPartPr>
              <p14:cNvPr id="217" name="Freihand 216">
                <a:extLst>
                  <a:ext uri="{FF2B5EF4-FFF2-40B4-BE49-F238E27FC236}">
                    <a16:creationId xmlns:a16="http://schemas.microsoft.com/office/drawing/2014/main" id="{2F7FE12D-177A-44BC-BF57-27E332E99AD4}"/>
                  </a:ext>
                </a:extLst>
              </p14:cNvPr>
              <p14:cNvContentPartPr/>
              <p14:nvPr/>
            </p14:nvContentPartPr>
            <p14:xfrm>
              <a:off x="8345232" y="2501928"/>
              <a:ext cx="143640" cy="104760"/>
            </p14:xfrm>
          </p:contentPart>
        </mc:Choice>
        <mc:Fallback xmlns="">
          <p:pic>
            <p:nvPicPr>
              <p:cNvPr id="217" name="Freihand 216">
                <a:extLst>
                  <a:ext uri="{FF2B5EF4-FFF2-40B4-BE49-F238E27FC236}">
                    <a16:creationId xmlns:a16="http://schemas.microsoft.com/office/drawing/2014/main" id="{2F7FE12D-177A-44BC-BF57-27E332E99AD4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8340912" y="2497608"/>
                <a:ext cx="152280" cy="11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ieren 238">
            <a:extLst>
              <a:ext uri="{FF2B5EF4-FFF2-40B4-BE49-F238E27FC236}">
                <a16:creationId xmlns:a16="http://schemas.microsoft.com/office/drawing/2014/main" id="{AC9867EB-2419-490F-853D-094D4D01FAC2}"/>
              </a:ext>
            </a:extLst>
          </p:cNvPr>
          <p:cNvGrpSpPr/>
          <p:nvPr/>
        </p:nvGrpSpPr>
        <p:grpSpPr>
          <a:xfrm>
            <a:off x="7401312" y="3301848"/>
            <a:ext cx="4215240" cy="543240"/>
            <a:chOff x="7401312" y="3301848"/>
            <a:chExt cx="4215240" cy="54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A41A1DF4-B27C-4A97-BF0D-494A4789D532}"/>
                    </a:ext>
                  </a:extLst>
                </p14:cNvPr>
                <p14:cNvContentPartPr/>
                <p14:nvPr/>
              </p14:nvContentPartPr>
              <p14:xfrm>
                <a:off x="7628832" y="3563208"/>
                <a:ext cx="369720" cy="14760"/>
              </p14:xfrm>
            </p:contentPart>
          </mc:Choice>
          <mc:Fallback xmlns=""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A41A1DF4-B27C-4A97-BF0D-494A4789D532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624512" y="3558888"/>
                  <a:ext cx="378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65A856C3-1326-48CE-887D-F8B8A58680D2}"/>
                    </a:ext>
                  </a:extLst>
                </p14:cNvPr>
                <p14:cNvContentPartPr/>
                <p14:nvPr/>
              </p14:nvContentPartPr>
              <p14:xfrm>
                <a:off x="7401312" y="3484368"/>
                <a:ext cx="375840" cy="149040"/>
              </p14:xfrm>
            </p:contentPart>
          </mc:Choice>
          <mc:Fallback xmlns=""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65A856C3-1326-48CE-887D-F8B8A58680D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396992" y="3480048"/>
                  <a:ext cx="384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09046CE5-0D1B-4B69-8626-B712035BD461}"/>
                    </a:ext>
                  </a:extLst>
                </p14:cNvPr>
                <p14:cNvContentPartPr/>
                <p14:nvPr/>
              </p14:nvContentPartPr>
              <p14:xfrm>
                <a:off x="8503272" y="3401928"/>
                <a:ext cx="360" cy="360"/>
              </p14:xfrm>
            </p:contentPart>
          </mc:Choice>
          <mc:Fallback xmlns=""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09046CE5-0D1B-4B69-8626-B712035BD46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98952" y="33976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7445E70D-CB4D-45A8-AA6C-E4064E9DA772}"/>
                    </a:ext>
                  </a:extLst>
                </p14:cNvPr>
                <p14:cNvContentPartPr/>
                <p14:nvPr/>
              </p14:nvContentPartPr>
              <p14:xfrm>
                <a:off x="8714232" y="3301848"/>
                <a:ext cx="14400" cy="20880"/>
              </p14:xfrm>
            </p:contentPart>
          </mc:Choice>
          <mc:Fallback xmlns=""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7445E70D-CB4D-45A8-AA6C-E4064E9DA77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709912" y="3297528"/>
                  <a:ext cx="23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9FB656E4-EE58-44AD-89E7-45B354740204}"/>
                    </a:ext>
                  </a:extLst>
                </p14:cNvPr>
                <p14:cNvContentPartPr/>
                <p14:nvPr/>
              </p14:nvContentPartPr>
              <p14:xfrm>
                <a:off x="9153792" y="3450528"/>
                <a:ext cx="101520" cy="138960"/>
              </p14:xfrm>
            </p:contentPart>
          </mc:Choice>
          <mc:Fallback xmlns=""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9FB656E4-EE58-44AD-89E7-45B354740204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149472" y="3446208"/>
                  <a:ext cx="1101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612089AA-AC92-4D77-895B-C34344711BB4}"/>
                    </a:ext>
                  </a:extLst>
                </p14:cNvPr>
                <p14:cNvContentPartPr/>
                <p14:nvPr/>
              </p14:nvContentPartPr>
              <p14:xfrm>
                <a:off x="9284472" y="3478608"/>
                <a:ext cx="216360" cy="68400"/>
              </p14:xfrm>
            </p:contentPart>
          </mc:Choice>
          <mc:Fallback xmlns=""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612089AA-AC92-4D77-895B-C34344711BB4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280152" y="3474288"/>
                  <a:ext cx="225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164E32E2-6327-46ED-A649-0C5322119010}"/>
                    </a:ext>
                  </a:extLst>
                </p14:cNvPr>
                <p14:cNvContentPartPr/>
                <p14:nvPr/>
              </p14:nvContentPartPr>
              <p14:xfrm>
                <a:off x="9514872" y="3394368"/>
                <a:ext cx="360" cy="360"/>
              </p14:xfrm>
            </p:contentPart>
          </mc:Choice>
          <mc:Fallback xmlns=""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164E32E2-6327-46ED-A649-0C532211901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510552" y="33900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C927EAA2-9E30-4326-8710-147323F948D1}"/>
                    </a:ext>
                  </a:extLst>
                </p14:cNvPr>
                <p14:cNvContentPartPr/>
                <p14:nvPr/>
              </p14:nvContentPartPr>
              <p14:xfrm>
                <a:off x="9538632" y="3466728"/>
                <a:ext cx="105840" cy="70560"/>
              </p14:xfrm>
            </p:contentPart>
          </mc:Choice>
          <mc:Fallback xmlns=""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C927EAA2-9E30-4326-8710-147323F948D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534312" y="3462408"/>
                  <a:ext cx="1144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45B6B477-A71B-4F0B-9006-3726F8EF3C2C}"/>
                    </a:ext>
                  </a:extLst>
                </p14:cNvPr>
                <p14:cNvContentPartPr/>
                <p14:nvPr/>
              </p14:nvContentPartPr>
              <p14:xfrm>
                <a:off x="9712152" y="3433248"/>
                <a:ext cx="101880" cy="118440"/>
              </p14:xfrm>
            </p:contentPart>
          </mc:Choice>
          <mc:Fallback xmlns=""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45B6B477-A71B-4F0B-9006-3726F8EF3C2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707832" y="3428928"/>
                  <a:ext cx="110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A537B046-2E3F-4369-9DC7-2432FCAF8887}"/>
                    </a:ext>
                  </a:extLst>
                </p14:cNvPr>
                <p14:cNvContentPartPr/>
                <p14:nvPr/>
              </p14:nvContentPartPr>
              <p14:xfrm>
                <a:off x="9984312" y="3466008"/>
                <a:ext cx="394920" cy="101880"/>
              </p14:xfrm>
            </p:contentPart>
          </mc:Choice>
          <mc:Fallback xmlns=""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A537B046-2E3F-4369-9DC7-2432FCAF888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979992" y="3461688"/>
                  <a:ext cx="403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DCC39EEC-8473-4548-B74F-9B8450F4DC79}"/>
                    </a:ext>
                  </a:extLst>
                </p14:cNvPr>
                <p14:cNvContentPartPr/>
                <p14:nvPr/>
              </p14:nvContentPartPr>
              <p14:xfrm>
                <a:off x="10466712" y="3381408"/>
                <a:ext cx="119160" cy="170640"/>
              </p14:xfrm>
            </p:contentPart>
          </mc:Choice>
          <mc:Fallback xmlns=""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DCC39EEC-8473-4548-B74F-9B8450F4DC79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462392" y="3377088"/>
                  <a:ext cx="127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10321944-BC9F-433A-B733-C23E934E123D}"/>
                    </a:ext>
                  </a:extLst>
                </p14:cNvPr>
                <p14:cNvContentPartPr/>
                <p14:nvPr/>
              </p14:nvContentPartPr>
              <p14:xfrm>
                <a:off x="10576152" y="3450168"/>
                <a:ext cx="332640" cy="111600"/>
              </p14:xfrm>
            </p:contentPart>
          </mc:Choice>
          <mc:Fallback xmlns=""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10321944-BC9F-433A-B733-C23E934E123D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571832" y="3445848"/>
                  <a:ext cx="341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8B436323-A7EE-407B-BFFA-9755BB419B30}"/>
                    </a:ext>
                  </a:extLst>
                </p14:cNvPr>
                <p14:cNvContentPartPr/>
                <p14:nvPr/>
              </p14:nvContentPartPr>
              <p14:xfrm>
                <a:off x="11018952" y="3484368"/>
                <a:ext cx="164520" cy="69480"/>
              </p14:xfrm>
            </p:contentPart>
          </mc:Choice>
          <mc:Fallback xmlns=""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8B436323-A7EE-407B-BFFA-9755BB419B30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1014632" y="3480048"/>
                  <a:ext cx="173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E67798F8-C832-41C6-BD92-E03C116923F0}"/>
                    </a:ext>
                  </a:extLst>
                </p14:cNvPr>
                <p14:cNvContentPartPr/>
                <p14:nvPr/>
              </p14:nvContentPartPr>
              <p14:xfrm>
                <a:off x="10540512" y="3736008"/>
                <a:ext cx="127080" cy="99720"/>
              </p14:xfrm>
            </p:contentPart>
          </mc:Choice>
          <mc:Fallback xmlns=""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E67798F8-C832-41C6-BD92-E03C116923F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536192" y="3731688"/>
                  <a:ext cx="135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F21ABB0A-16C5-403B-A815-BE4C24FC2D66}"/>
                    </a:ext>
                  </a:extLst>
                </p14:cNvPr>
                <p14:cNvContentPartPr/>
                <p14:nvPr/>
              </p14:nvContentPartPr>
              <p14:xfrm>
                <a:off x="10656072" y="3757968"/>
                <a:ext cx="242280" cy="77400"/>
              </p14:xfrm>
            </p:contentPart>
          </mc:Choice>
          <mc:Fallback xmlns=""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F21ABB0A-16C5-403B-A815-BE4C24FC2D66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651752" y="3753648"/>
                  <a:ext cx="250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7613D44B-8128-4091-B777-FD3D39224D5F}"/>
                    </a:ext>
                  </a:extLst>
                </p14:cNvPr>
                <p14:cNvContentPartPr/>
                <p14:nvPr/>
              </p14:nvContentPartPr>
              <p14:xfrm>
                <a:off x="10942992" y="3732408"/>
                <a:ext cx="162360" cy="112680"/>
              </p14:xfrm>
            </p:contentPart>
          </mc:Choice>
          <mc:Fallback xmlns=""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7613D44B-8128-4091-B777-FD3D39224D5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938672" y="3728088"/>
                  <a:ext cx="171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45C39EA7-4F3C-4D8A-B16E-575DF0E89E7D}"/>
                    </a:ext>
                  </a:extLst>
                </p14:cNvPr>
                <p14:cNvContentPartPr/>
                <p14:nvPr/>
              </p14:nvContentPartPr>
              <p14:xfrm>
                <a:off x="11105712" y="3678408"/>
                <a:ext cx="28800" cy="43200"/>
              </p14:xfrm>
            </p:contentPart>
          </mc:Choice>
          <mc:Fallback xmlns=""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45C39EA7-4F3C-4D8A-B16E-575DF0E89E7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1101392" y="3674088"/>
                  <a:ext cx="37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A9692965-3569-4D99-8AD1-3089B4F253BC}"/>
                    </a:ext>
                  </a:extLst>
                </p14:cNvPr>
                <p14:cNvContentPartPr/>
                <p14:nvPr/>
              </p14:nvContentPartPr>
              <p14:xfrm>
                <a:off x="11110392" y="3710808"/>
                <a:ext cx="170280" cy="100080"/>
              </p14:xfrm>
            </p:contentPart>
          </mc:Choice>
          <mc:Fallback xmlns=""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A9692965-3569-4D99-8AD1-3089B4F253BC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1106072" y="3706488"/>
                  <a:ext cx="178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4B9EF275-CDD9-4E62-B96E-4A371E967D23}"/>
                    </a:ext>
                  </a:extLst>
                </p14:cNvPr>
                <p14:cNvContentPartPr/>
                <p14:nvPr/>
              </p14:nvContentPartPr>
              <p14:xfrm>
                <a:off x="11253672" y="3661128"/>
                <a:ext cx="154080" cy="157680"/>
              </p14:xfrm>
            </p:contentPart>
          </mc:Choice>
          <mc:Fallback xmlns=""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4B9EF275-CDD9-4E62-B96E-4A371E967D23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1249352" y="3656808"/>
                  <a:ext cx="162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F062A5CD-E0EA-4933-AE9A-567CBA78C155}"/>
                    </a:ext>
                  </a:extLst>
                </p14:cNvPr>
                <p14:cNvContentPartPr/>
                <p14:nvPr/>
              </p14:nvContentPartPr>
              <p14:xfrm>
                <a:off x="11401992" y="3646008"/>
                <a:ext cx="214560" cy="195120"/>
              </p14:xfrm>
            </p:contentPart>
          </mc:Choice>
          <mc:Fallback xmlns=""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F062A5CD-E0EA-4933-AE9A-567CBA78C15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1397672" y="3641688"/>
                  <a:ext cx="22320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ieren 245">
            <a:extLst>
              <a:ext uri="{FF2B5EF4-FFF2-40B4-BE49-F238E27FC236}">
                <a16:creationId xmlns:a16="http://schemas.microsoft.com/office/drawing/2014/main" id="{3574AC1E-698A-49AA-90B2-D8E1A932DD36}"/>
              </a:ext>
            </a:extLst>
          </p:cNvPr>
          <p:cNvGrpSpPr/>
          <p:nvPr/>
        </p:nvGrpSpPr>
        <p:grpSpPr>
          <a:xfrm>
            <a:off x="8079552" y="3409128"/>
            <a:ext cx="955440" cy="351360"/>
            <a:chOff x="8079552" y="3409128"/>
            <a:chExt cx="955440" cy="35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D9707703-5486-4C06-B23F-53A271E43C5B}"/>
                    </a:ext>
                  </a:extLst>
                </p14:cNvPr>
                <p14:cNvContentPartPr/>
                <p14:nvPr/>
              </p14:nvContentPartPr>
              <p14:xfrm>
                <a:off x="8203032" y="3552048"/>
                <a:ext cx="108360" cy="106560"/>
              </p14:xfrm>
            </p:contentPart>
          </mc:Choice>
          <mc:Fallback xmlns=""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D9707703-5486-4C06-B23F-53A271E43C5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198712" y="3547728"/>
                  <a:ext cx="117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9887350F-EB73-4B11-9634-DE5639793F1F}"/>
                    </a:ext>
                  </a:extLst>
                </p14:cNvPr>
                <p14:cNvContentPartPr/>
                <p14:nvPr/>
              </p14:nvContentPartPr>
              <p14:xfrm>
                <a:off x="8343072" y="3543408"/>
                <a:ext cx="249840" cy="88200"/>
              </p14:xfrm>
            </p:contentPart>
          </mc:Choice>
          <mc:Fallback xmlns=""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9887350F-EB73-4B11-9634-DE5639793F1F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338752" y="3539088"/>
                  <a:ext cx="2584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0C28A4EC-877D-48C4-A0A9-8030D5FCEDA4}"/>
                    </a:ext>
                  </a:extLst>
                </p14:cNvPr>
                <p14:cNvContentPartPr/>
                <p14:nvPr/>
              </p14:nvContentPartPr>
              <p14:xfrm>
                <a:off x="8596512" y="3424968"/>
                <a:ext cx="338400" cy="209160"/>
              </p14:xfrm>
            </p:contentPart>
          </mc:Choice>
          <mc:Fallback xmlns=""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0C28A4EC-877D-48C4-A0A9-8030D5FCEDA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592192" y="3420648"/>
                  <a:ext cx="3470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8456DA25-383F-4737-B79E-290DE34B9F66}"/>
                    </a:ext>
                  </a:extLst>
                </p14:cNvPr>
                <p14:cNvContentPartPr/>
                <p14:nvPr/>
              </p14:nvContentPartPr>
              <p14:xfrm>
                <a:off x="8859672" y="3409128"/>
                <a:ext cx="8640" cy="5760"/>
              </p14:xfrm>
            </p:contentPart>
          </mc:Choice>
          <mc:Fallback xmlns=""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8456DA25-383F-4737-B79E-290DE34B9F6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855352" y="3404808"/>
                  <a:ext cx="172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87C30F83-3CF1-4573-9C4F-B46C725C61D1}"/>
                    </a:ext>
                  </a:extLst>
                </p14:cNvPr>
                <p14:cNvContentPartPr/>
                <p14:nvPr/>
              </p14:nvContentPartPr>
              <p14:xfrm>
                <a:off x="8079552" y="3664008"/>
                <a:ext cx="955440" cy="96480"/>
              </p14:xfrm>
            </p:contentPart>
          </mc:Choice>
          <mc:Fallback xmlns=""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87C30F83-3CF1-4573-9C4F-B46C725C61D1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075232" y="3659688"/>
                  <a:ext cx="96408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9">
            <p14:nvContentPartPr>
              <p14:cNvPr id="256" name="Freihand 255">
                <a:extLst>
                  <a:ext uri="{FF2B5EF4-FFF2-40B4-BE49-F238E27FC236}">
                    <a16:creationId xmlns:a16="http://schemas.microsoft.com/office/drawing/2014/main" id="{EC58DD8F-F292-4835-8F54-FA78A644B249}"/>
                  </a:ext>
                </a:extLst>
              </p14:cNvPr>
              <p14:cNvContentPartPr/>
              <p14:nvPr/>
            </p14:nvContentPartPr>
            <p14:xfrm>
              <a:off x="649872" y="3887208"/>
              <a:ext cx="1884240" cy="763200"/>
            </p14:xfrm>
          </p:contentPart>
        </mc:Choice>
        <mc:Fallback xmlns="">
          <p:pic>
            <p:nvPicPr>
              <p:cNvPr id="256" name="Freihand 255">
                <a:extLst>
                  <a:ext uri="{FF2B5EF4-FFF2-40B4-BE49-F238E27FC236}">
                    <a16:creationId xmlns:a16="http://schemas.microsoft.com/office/drawing/2014/main" id="{EC58DD8F-F292-4835-8F54-FA78A644B249}"/>
                  </a:ext>
                </a:extLst>
              </p:cNvPr>
              <p:cNvPicPr/>
              <p:nvPr/>
            </p:nvPicPr>
            <p:blipFill>
              <a:blip r:embed="rId400"/>
              <a:stretch>
                <a:fillRect/>
              </a:stretch>
            </p:blipFill>
            <p:spPr>
              <a:xfrm>
                <a:off x="645552" y="3882888"/>
                <a:ext cx="1892880" cy="77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1">
            <p14:nvContentPartPr>
              <p14:cNvPr id="257" name="Freihand 256">
                <a:extLst>
                  <a:ext uri="{FF2B5EF4-FFF2-40B4-BE49-F238E27FC236}">
                    <a16:creationId xmlns:a16="http://schemas.microsoft.com/office/drawing/2014/main" id="{01810255-C503-49CD-B4F4-919E565AF961}"/>
                  </a:ext>
                </a:extLst>
              </p14:cNvPr>
              <p14:cNvContentPartPr/>
              <p14:nvPr/>
            </p14:nvContentPartPr>
            <p14:xfrm>
              <a:off x="783072" y="4489848"/>
              <a:ext cx="1478160" cy="41040"/>
            </p14:xfrm>
          </p:contentPart>
        </mc:Choice>
        <mc:Fallback xmlns="">
          <p:pic>
            <p:nvPicPr>
              <p:cNvPr id="257" name="Freihand 256">
                <a:extLst>
                  <a:ext uri="{FF2B5EF4-FFF2-40B4-BE49-F238E27FC236}">
                    <a16:creationId xmlns:a16="http://schemas.microsoft.com/office/drawing/2014/main" id="{01810255-C503-49CD-B4F4-919E565AF961}"/>
                  </a:ext>
                </a:extLst>
              </p:cNvPr>
              <p:cNvPicPr/>
              <p:nvPr/>
            </p:nvPicPr>
            <p:blipFill>
              <a:blip r:embed="rId402"/>
              <a:stretch>
                <a:fillRect/>
              </a:stretch>
            </p:blipFill>
            <p:spPr>
              <a:xfrm>
                <a:off x="778752" y="4485528"/>
                <a:ext cx="148680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ieren 288">
            <a:extLst>
              <a:ext uri="{FF2B5EF4-FFF2-40B4-BE49-F238E27FC236}">
                <a16:creationId xmlns:a16="http://schemas.microsoft.com/office/drawing/2014/main" id="{79BCBD07-2110-4E77-82D9-4D8FB632EDCC}"/>
              </a:ext>
            </a:extLst>
          </p:cNvPr>
          <p:cNvGrpSpPr/>
          <p:nvPr/>
        </p:nvGrpSpPr>
        <p:grpSpPr>
          <a:xfrm>
            <a:off x="4442112" y="5148648"/>
            <a:ext cx="4112640" cy="835920"/>
            <a:chOff x="4442112" y="5148648"/>
            <a:chExt cx="4112640" cy="83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1D8A05E9-ABF5-4C82-9E3E-6FA8E18FEFBE}"/>
                    </a:ext>
                  </a:extLst>
                </p14:cNvPr>
                <p14:cNvContentPartPr/>
                <p14:nvPr/>
              </p14:nvContentPartPr>
              <p14:xfrm>
                <a:off x="4442112" y="5327208"/>
                <a:ext cx="348840" cy="32400"/>
              </p14:xfrm>
            </p:contentPart>
          </mc:Choice>
          <mc:Fallback xmlns=""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1D8A05E9-ABF5-4C82-9E3E-6FA8E18FEFBE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437792" y="5322888"/>
                  <a:ext cx="357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8E2A9FDA-C226-4CA1-AEA4-D231A92B166E}"/>
                    </a:ext>
                  </a:extLst>
                </p14:cNvPr>
                <p14:cNvContentPartPr/>
                <p14:nvPr/>
              </p14:nvContentPartPr>
              <p14:xfrm>
                <a:off x="4710672" y="5253768"/>
                <a:ext cx="190800" cy="214560"/>
              </p14:xfrm>
            </p:contentPart>
          </mc:Choice>
          <mc:Fallback xmlns=""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8E2A9FDA-C226-4CA1-AEA4-D231A92B166E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706352" y="5249448"/>
                  <a:ext cx="19944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709EFBB0-F62E-4AE1-9022-93D8C7CE2C7A}"/>
                    </a:ext>
                  </a:extLst>
                </p14:cNvPr>
                <p14:cNvContentPartPr/>
                <p14:nvPr/>
              </p14:nvContentPartPr>
              <p14:xfrm>
                <a:off x="5015952" y="5312088"/>
                <a:ext cx="204480" cy="293760"/>
              </p14:xfrm>
            </p:contentPart>
          </mc:Choice>
          <mc:Fallback xmlns=""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709EFBB0-F62E-4AE1-9022-93D8C7CE2C7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011632" y="5307768"/>
                  <a:ext cx="2131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BD34BAD8-745B-4D07-B671-97C2C652C6BD}"/>
                    </a:ext>
                  </a:extLst>
                </p14:cNvPr>
                <p14:cNvContentPartPr/>
                <p14:nvPr/>
              </p14:nvContentPartPr>
              <p14:xfrm>
                <a:off x="5203152" y="5344848"/>
                <a:ext cx="123120" cy="85320"/>
              </p14:xfrm>
            </p:contentPart>
          </mc:Choice>
          <mc:Fallback xmlns=""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BD34BAD8-745B-4D07-B671-97C2C652C6BD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198832" y="5340528"/>
                  <a:ext cx="131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AF83C430-B662-4811-AB27-FC548E9FFEE0}"/>
                    </a:ext>
                  </a:extLst>
                </p14:cNvPr>
                <p14:cNvContentPartPr/>
                <p14:nvPr/>
              </p14:nvContentPartPr>
              <p14:xfrm>
                <a:off x="5344632" y="5338368"/>
                <a:ext cx="116640" cy="95760"/>
              </p14:xfrm>
            </p:contentPart>
          </mc:Choice>
          <mc:Fallback xmlns=""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AF83C430-B662-4811-AB27-FC548E9FFEE0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340312" y="5334048"/>
                  <a:ext cx="125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B28B0842-E4BD-40EE-BB18-68E15C02FDDB}"/>
                    </a:ext>
                  </a:extLst>
                </p14:cNvPr>
                <p14:cNvContentPartPr/>
                <p14:nvPr/>
              </p14:nvContentPartPr>
              <p14:xfrm>
                <a:off x="5507352" y="5310288"/>
                <a:ext cx="25560" cy="105480"/>
              </p14:xfrm>
            </p:contentPart>
          </mc:Choice>
          <mc:Fallback xmlns=""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B28B0842-E4BD-40EE-BB18-68E15C02FDDB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503032" y="5305968"/>
                  <a:ext cx="342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6E072125-373A-40DA-B3E0-54A82F9A2DC7}"/>
                    </a:ext>
                  </a:extLst>
                </p14:cNvPr>
                <p14:cNvContentPartPr/>
                <p14:nvPr/>
              </p14:nvContentPartPr>
              <p14:xfrm>
                <a:off x="5611032" y="5229288"/>
                <a:ext cx="440640" cy="176040"/>
              </p14:xfrm>
            </p:contentPart>
          </mc:Choice>
          <mc:Fallback xmlns=""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6E072125-373A-40DA-B3E0-54A82F9A2DC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606712" y="5224968"/>
                  <a:ext cx="4492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254" name="Freihand 253">
                  <a:extLst>
                    <a:ext uri="{FF2B5EF4-FFF2-40B4-BE49-F238E27FC236}">
                      <a16:creationId xmlns:a16="http://schemas.microsoft.com/office/drawing/2014/main" id="{44115F6F-F00C-483B-9987-D259469F006D}"/>
                    </a:ext>
                  </a:extLst>
                </p14:cNvPr>
                <p14:cNvContentPartPr/>
                <p14:nvPr/>
              </p14:nvContentPartPr>
              <p14:xfrm>
                <a:off x="5539032" y="5148648"/>
                <a:ext cx="257400" cy="59400"/>
              </p14:xfrm>
            </p:contentPart>
          </mc:Choice>
          <mc:Fallback xmlns="">
            <p:pic>
              <p:nvPicPr>
                <p:cNvPr id="254" name="Freihand 253">
                  <a:extLst>
                    <a:ext uri="{FF2B5EF4-FFF2-40B4-BE49-F238E27FC236}">
                      <a16:creationId xmlns:a16="http://schemas.microsoft.com/office/drawing/2014/main" id="{44115F6F-F00C-483B-9987-D259469F006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534712" y="5144328"/>
                  <a:ext cx="2660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CB8FC6CA-231A-4B2A-927D-E54DD87072E7}"/>
                    </a:ext>
                  </a:extLst>
                </p14:cNvPr>
                <p14:cNvContentPartPr/>
                <p14:nvPr/>
              </p14:nvContentPartPr>
              <p14:xfrm>
                <a:off x="6344352" y="5338368"/>
                <a:ext cx="13320" cy="96840"/>
              </p14:xfrm>
            </p:contentPart>
          </mc:Choice>
          <mc:Fallback xmlns=""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CB8FC6CA-231A-4B2A-927D-E54DD87072E7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340032" y="5334048"/>
                  <a:ext cx="219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3A1B9564-672E-42F8-8ED9-6813196DFD47}"/>
                    </a:ext>
                  </a:extLst>
                </p14:cNvPr>
                <p14:cNvContentPartPr/>
                <p14:nvPr/>
              </p14:nvContentPartPr>
              <p14:xfrm>
                <a:off x="6352272" y="5245128"/>
                <a:ext cx="23040" cy="5760"/>
              </p14:xfrm>
            </p:contentPart>
          </mc:Choice>
          <mc:Fallback xmlns=""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3A1B9564-672E-42F8-8ED9-6813196DFD47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347952" y="5240808"/>
                  <a:ext cx="316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CE692C1C-DF69-4567-B8D5-B2936FC67314}"/>
                    </a:ext>
                  </a:extLst>
                </p14:cNvPr>
                <p14:cNvContentPartPr/>
                <p14:nvPr/>
              </p14:nvContentPartPr>
              <p14:xfrm>
                <a:off x="6406632" y="5208408"/>
                <a:ext cx="111600" cy="209520"/>
              </p14:xfrm>
            </p:contentPart>
          </mc:Choice>
          <mc:Fallback xmlns=""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CE692C1C-DF69-4567-B8D5-B2936FC67314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402312" y="5204088"/>
                  <a:ext cx="120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73219D3F-9CA6-4C02-90E8-C5E2C98E764F}"/>
                    </a:ext>
                  </a:extLst>
                </p14:cNvPr>
                <p14:cNvContentPartPr/>
                <p14:nvPr/>
              </p14:nvContentPartPr>
              <p14:xfrm>
                <a:off x="6568632" y="5171328"/>
                <a:ext cx="4320" cy="99000"/>
              </p14:xfrm>
            </p:contentPart>
          </mc:Choice>
          <mc:Fallback xmlns=""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73219D3F-9CA6-4C02-90E8-C5E2C98E764F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564312" y="5167008"/>
                  <a:ext cx="129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9F5940BD-1E27-4274-832C-E1A4CB11999B}"/>
                    </a:ext>
                  </a:extLst>
                </p14:cNvPr>
                <p14:cNvContentPartPr/>
                <p14:nvPr/>
              </p14:nvContentPartPr>
              <p14:xfrm>
                <a:off x="6619032" y="5318208"/>
                <a:ext cx="83520" cy="117720"/>
              </p14:xfrm>
            </p:contentPart>
          </mc:Choice>
          <mc:Fallback xmlns=""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9F5940BD-1E27-4274-832C-E1A4CB11999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614712" y="5313888"/>
                  <a:ext cx="92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CF5E8578-727A-4D9F-9FA1-5B7E174C3CA7}"/>
                    </a:ext>
                  </a:extLst>
                </p14:cNvPr>
                <p14:cNvContentPartPr/>
                <p14:nvPr/>
              </p14:nvContentPartPr>
              <p14:xfrm>
                <a:off x="6900552" y="5453928"/>
                <a:ext cx="360" cy="360"/>
              </p14:xfrm>
            </p:contentPart>
          </mc:Choice>
          <mc:Fallback xmlns=""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CF5E8578-727A-4D9F-9FA1-5B7E174C3C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96232" y="54496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83158F89-27B5-4E9E-BBEE-1CD353931F0F}"/>
                    </a:ext>
                  </a:extLst>
                </p14:cNvPr>
                <p14:cNvContentPartPr/>
                <p14:nvPr/>
              </p14:nvContentPartPr>
              <p14:xfrm>
                <a:off x="6903432" y="5332968"/>
                <a:ext cx="307440" cy="246960"/>
              </p14:xfrm>
            </p:contentPart>
          </mc:Choice>
          <mc:Fallback xmlns=""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83158F89-27B5-4E9E-BBEE-1CD353931F0F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899112" y="5328648"/>
                  <a:ext cx="3160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265" name="Freihand 264">
                  <a:extLst>
                    <a:ext uri="{FF2B5EF4-FFF2-40B4-BE49-F238E27FC236}">
                      <a16:creationId xmlns:a16="http://schemas.microsoft.com/office/drawing/2014/main" id="{2731CAC7-1222-4181-A971-AD70DACDB67F}"/>
                    </a:ext>
                  </a:extLst>
                </p14:cNvPr>
                <p14:cNvContentPartPr/>
                <p14:nvPr/>
              </p14:nvContentPartPr>
              <p14:xfrm>
                <a:off x="7199712" y="5322528"/>
                <a:ext cx="84240" cy="115560"/>
              </p14:xfrm>
            </p:contentPart>
          </mc:Choice>
          <mc:Fallback xmlns="">
            <p:pic>
              <p:nvPicPr>
                <p:cNvPr id="265" name="Freihand 264">
                  <a:extLst>
                    <a:ext uri="{FF2B5EF4-FFF2-40B4-BE49-F238E27FC236}">
                      <a16:creationId xmlns:a16="http://schemas.microsoft.com/office/drawing/2014/main" id="{2731CAC7-1222-4181-A971-AD70DACDB67F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195392" y="5318208"/>
                  <a:ext cx="92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9F0A9279-5939-48FE-A874-8D728BE205B5}"/>
                    </a:ext>
                  </a:extLst>
                </p14:cNvPr>
                <p14:cNvContentPartPr/>
                <p14:nvPr/>
              </p14:nvContentPartPr>
              <p14:xfrm>
                <a:off x="7287192" y="5247288"/>
                <a:ext cx="105120" cy="182160"/>
              </p14:xfrm>
            </p:contentPart>
          </mc:Choice>
          <mc:Fallback xmlns=""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9F0A9279-5939-48FE-A874-8D728BE205B5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282872" y="5242968"/>
                  <a:ext cx="113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CF5971AA-9BFD-40AE-B7D2-B5E5A61D888E}"/>
                    </a:ext>
                  </a:extLst>
                </p14:cNvPr>
                <p14:cNvContentPartPr/>
                <p14:nvPr/>
              </p14:nvContentPartPr>
              <p14:xfrm>
                <a:off x="7472592" y="5334768"/>
                <a:ext cx="367560" cy="88920"/>
              </p14:xfrm>
            </p:contentPart>
          </mc:Choice>
          <mc:Fallback xmlns=""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CF5971AA-9BFD-40AE-B7D2-B5E5A61D888E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468272" y="5330448"/>
                  <a:ext cx="376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BC116C97-1B30-4C0A-88E9-09B93B9E5A5C}"/>
                    </a:ext>
                  </a:extLst>
                </p14:cNvPr>
                <p14:cNvContentPartPr/>
                <p14:nvPr/>
              </p14:nvContentPartPr>
              <p14:xfrm>
                <a:off x="5245992" y="5709888"/>
                <a:ext cx="146880" cy="167040"/>
              </p14:xfrm>
            </p:contentPart>
          </mc:Choice>
          <mc:Fallback xmlns=""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BC116C97-1B30-4C0A-88E9-09B93B9E5A5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241672" y="5705568"/>
                  <a:ext cx="155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9E1B4710-28A8-4A34-92AB-B76823859E62}"/>
                    </a:ext>
                  </a:extLst>
                </p14:cNvPr>
                <p14:cNvContentPartPr/>
                <p14:nvPr/>
              </p14:nvContentPartPr>
              <p14:xfrm>
                <a:off x="5377392" y="5743728"/>
                <a:ext cx="140040" cy="137880"/>
              </p14:xfrm>
            </p:contentPart>
          </mc:Choice>
          <mc:Fallback xmlns=""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9E1B4710-28A8-4A34-92AB-B76823859E6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373072" y="5739408"/>
                  <a:ext cx="148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42F4C939-A5AB-4531-8428-12CDE70BB4DA}"/>
                    </a:ext>
                  </a:extLst>
                </p14:cNvPr>
                <p14:cNvContentPartPr/>
                <p14:nvPr/>
              </p14:nvContentPartPr>
              <p14:xfrm>
                <a:off x="5428512" y="5768568"/>
                <a:ext cx="105480" cy="74160"/>
              </p14:xfrm>
            </p:contentPart>
          </mc:Choice>
          <mc:Fallback xmlns=""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42F4C939-A5AB-4531-8428-12CDE70BB4DA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5424192" y="5764248"/>
                  <a:ext cx="114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271" name="Freihand 270">
                  <a:extLst>
                    <a:ext uri="{FF2B5EF4-FFF2-40B4-BE49-F238E27FC236}">
                      <a16:creationId xmlns:a16="http://schemas.microsoft.com/office/drawing/2014/main" id="{4B9FDCBB-93FE-4BDC-8EB7-962AF9BBB24E}"/>
                    </a:ext>
                  </a:extLst>
                </p14:cNvPr>
                <p14:cNvContentPartPr/>
                <p14:nvPr/>
              </p14:nvContentPartPr>
              <p14:xfrm>
                <a:off x="5615712" y="5721768"/>
                <a:ext cx="110520" cy="262800"/>
              </p14:xfrm>
            </p:contentPart>
          </mc:Choice>
          <mc:Fallback xmlns="">
            <p:pic>
              <p:nvPicPr>
                <p:cNvPr id="271" name="Freihand 270">
                  <a:extLst>
                    <a:ext uri="{FF2B5EF4-FFF2-40B4-BE49-F238E27FC236}">
                      <a16:creationId xmlns:a16="http://schemas.microsoft.com/office/drawing/2014/main" id="{4B9FDCBB-93FE-4BDC-8EB7-962AF9BBB24E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5611392" y="5717448"/>
                  <a:ext cx="1191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6F21357C-C6BA-4C2B-BF5D-95714043EB18}"/>
                    </a:ext>
                  </a:extLst>
                </p14:cNvPr>
                <p14:cNvContentPartPr/>
                <p14:nvPr/>
              </p14:nvContentPartPr>
              <p14:xfrm>
                <a:off x="5752152" y="5656248"/>
                <a:ext cx="20160" cy="173880"/>
              </p14:xfrm>
            </p:contentPart>
          </mc:Choice>
          <mc:Fallback xmlns=""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6F21357C-C6BA-4C2B-BF5D-95714043EB18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747832" y="5651928"/>
                  <a:ext cx="28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C2AEF187-6799-4CBF-A1C5-6B4EAD0B739A}"/>
                    </a:ext>
                  </a:extLst>
                </p14:cNvPr>
                <p14:cNvContentPartPr/>
                <p14:nvPr/>
              </p14:nvContentPartPr>
              <p14:xfrm>
                <a:off x="5835312" y="5734008"/>
                <a:ext cx="339840" cy="98280"/>
              </p14:xfrm>
            </p:contentPart>
          </mc:Choice>
          <mc:Fallback xmlns=""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C2AEF187-6799-4CBF-A1C5-6B4EAD0B739A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830992" y="5729688"/>
                  <a:ext cx="348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88D9D161-9368-4AAB-9FEA-9537A5123FB8}"/>
                    </a:ext>
                  </a:extLst>
                </p14:cNvPr>
                <p14:cNvContentPartPr/>
                <p14:nvPr/>
              </p14:nvContentPartPr>
              <p14:xfrm>
                <a:off x="6171192" y="5670288"/>
                <a:ext cx="308160" cy="150480"/>
              </p14:xfrm>
            </p:contentPart>
          </mc:Choice>
          <mc:Fallback xmlns=""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88D9D161-9368-4AAB-9FEA-9537A5123FB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166872" y="5665968"/>
                  <a:ext cx="316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275" name="Freihand 274">
                  <a:extLst>
                    <a:ext uri="{FF2B5EF4-FFF2-40B4-BE49-F238E27FC236}">
                      <a16:creationId xmlns:a16="http://schemas.microsoft.com/office/drawing/2014/main" id="{F11FEE75-5A6A-47A2-97E3-935DDFD2A775}"/>
                    </a:ext>
                  </a:extLst>
                </p14:cNvPr>
                <p14:cNvContentPartPr/>
                <p14:nvPr/>
              </p14:nvContentPartPr>
              <p14:xfrm>
                <a:off x="6481152" y="5758848"/>
                <a:ext cx="28800" cy="43920"/>
              </p14:xfrm>
            </p:contentPart>
          </mc:Choice>
          <mc:Fallback xmlns="">
            <p:pic>
              <p:nvPicPr>
                <p:cNvPr id="275" name="Freihand 274">
                  <a:extLst>
                    <a:ext uri="{FF2B5EF4-FFF2-40B4-BE49-F238E27FC236}">
                      <a16:creationId xmlns:a16="http://schemas.microsoft.com/office/drawing/2014/main" id="{F11FEE75-5A6A-47A2-97E3-935DDFD2A775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476832" y="5754528"/>
                  <a:ext cx="374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5C43C148-3793-43DA-BF38-E0B15068685A}"/>
                    </a:ext>
                  </a:extLst>
                </p14:cNvPr>
                <p14:cNvContentPartPr/>
                <p14:nvPr/>
              </p14:nvContentPartPr>
              <p14:xfrm>
                <a:off x="6504912" y="5695488"/>
                <a:ext cx="219600" cy="99000"/>
              </p14:xfrm>
            </p:contentPart>
          </mc:Choice>
          <mc:Fallback xmlns=""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5C43C148-3793-43DA-BF38-E0B15068685A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500592" y="5691168"/>
                  <a:ext cx="228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CCEC4044-F092-4D36-BF4F-CEF841736B57}"/>
                    </a:ext>
                  </a:extLst>
                </p14:cNvPr>
                <p14:cNvContentPartPr/>
                <p14:nvPr/>
              </p14:nvContentPartPr>
              <p14:xfrm>
                <a:off x="7003152" y="5714208"/>
                <a:ext cx="159120" cy="81720"/>
              </p14:xfrm>
            </p:contentPart>
          </mc:Choice>
          <mc:Fallback xmlns=""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CCEC4044-F092-4D36-BF4F-CEF841736B57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998832" y="5709888"/>
                  <a:ext cx="167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0762A0E7-D5BE-47F3-89FD-A576BC536D2A}"/>
                    </a:ext>
                  </a:extLst>
                </p14:cNvPr>
                <p14:cNvContentPartPr/>
                <p14:nvPr/>
              </p14:nvContentPartPr>
              <p14:xfrm>
                <a:off x="7162272" y="5703048"/>
                <a:ext cx="97920" cy="94320"/>
              </p14:xfrm>
            </p:contentPart>
          </mc:Choice>
          <mc:Fallback xmlns=""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0762A0E7-D5BE-47F3-89FD-A576BC536D2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157952" y="5698728"/>
                  <a:ext cx="106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280" name="Freihand 279">
                  <a:extLst>
                    <a:ext uri="{FF2B5EF4-FFF2-40B4-BE49-F238E27FC236}">
                      <a16:creationId xmlns:a16="http://schemas.microsoft.com/office/drawing/2014/main" id="{4D3CDB6C-0380-490C-87B5-72B43D4D9248}"/>
                    </a:ext>
                  </a:extLst>
                </p14:cNvPr>
                <p14:cNvContentPartPr/>
                <p14:nvPr/>
              </p14:nvContentPartPr>
              <p14:xfrm>
                <a:off x="7462512" y="5696208"/>
                <a:ext cx="163080" cy="131040"/>
              </p14:xfrm>
            </p:contentPart>
          </mc:Choice>
          <mc:Fallback xmlns="">
            <p:pic>
              <p:nvPicPr>
                <p:cNvPr id="280" name="Freihand 279">
                  <a:extLst>
                    <a:ext uri="{FF2B5EF4-FFF2-40B4-BE49-F238E27FC236}">
                      <a16:creationId xmlns:a16="http://schemas.microsoft.com/office/drawing/2014/main" id="{4D3CDB6C-0380-490C-87B5-72B43D4D9248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7458192" y="5691888"/>
                  <a:ext cx="171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281" name="Freihand 280">
                  <a:extLst>
                    <a:ext uri="{FF2B5EF4-FFF2-40B4-BE49-F238E27FC236}">
                      <a16:creationId xmlns:a16="http://schemas.microsoft.com/office/drawing/2014/main" id="{0D2272C0-6466-49D5-A87D-A253D22C279E}"/>
                    </a:ext>
                  </a:extLst>
                </p14:cNvPr>
                <p14:cNvContentPartPr/>
                <p14:nvPr/>
              </p14:nvContentPartPr>
              <p14:xfrm>
                <a:off x="7624152" y="5601168"/>
                <a:ext cx="370440" cy="205920"/>
              </p14:xfrm>
            </p:contentPart>
          </mc:Choice>
          <mc:Fallback xmlns="">
            <p:pic>
              <p:nvPicPr>
                <p:cNvPr id="281" name="Freihand 280">
                  <a:extLst>
                    <a:ext uri="{FF2B5EF4-FFF2-40B4-BE49-F238E27FC236}">
                      <a16:creationId xmlns:a16="http://schemas.microsoft.com/office/drawing/2014/main" id="{0D2272C0-6466-49D5-A87D-A253D22C279E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619832" y="5596848"/>
                  <a:ext cx="3790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45149AC5-2A2E-4A99-9785-3C77DA285A04}"/>
                    </a:ext>
                  </a:extLst>
                </p14:cNvPr>
                <p14:cNvContentPartPr/>
                <p14:nvPr/>
              </p14:nvContentPartPr>
              <p14:xfrm>
                <a:off x="8008632" y="5566248"/>
                <a:ext cx="278640" cy="194040"/>
              </p14:xfrm>
            </p:contentPart>
          </mc:Choice>
          <mc:Fallback xmlns=""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45149AC5-2A2E-4A99-9785-3C77DA285A04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004312" y="5561928"/>
                  <a:ext cx="287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283" name="Freihand 282">
                  <a:extLst>
                    <a:ext uri="{FF2B5EF4-FFF2-40B4-BE49-F238E27FC236}">
                      <a16:creationId xmlns:a16="http://schemas.microsoft.com/office/drawing/2014/main" id="{5641D023-AADD-4221-B0B9-E17CC48BB999}"/>
                    </a:ext>
                  </a:extLst>
                </p14:cNvPr>
                <p14:cNvContentPartPr/>
                <p14:nvPr/>
              </p14:nvContentPartPr>
              <p14:xfrm>
                <a:off x="8300592" y="5575968"/>
                <a:ext cx="21240" cy="67320"/>
              </p14:xfrm>
            </p:contentPart>
          </mc:Choice>
          <mc:Fallback xmlns="">
            <p:pic>
              <p:nvPicPr>
                <p:cNvPr id="283" name="Freihand 282">
                  <a:extLst>
                    <a:ext uri="{FF2B5EF4-FFF2-40B4-BE49-F238E27FC236}">
                      <a16:creationId xmlns:a16="http://schemas.microsoft.com/office/drawing/2014/main" id="{5641D023-AADD-4221-B0B9-E17CC48BB99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296272" y="5571648"/>
                  <a:ext cx="29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284" name="Freihand 283">
                  <a:extLst>
                    <a:ext uri="{FF2B5EF4-FFF2-40B4-BE49-F238E27FC236}">
                      <a16:creationId xmlns:a16="http://schemas.microsoft.com/office/drawing/2014/main" id="{8BF782F3-ED38-4ED5-83A9-B8A1EC0F839F}"/>
                    </a:ext>
                  </a:extLst>
                </p14:cNvPr>
                <p14:cNvContentPartPr/>
                <p14:nvPr/>
              </p14:nvContentPartPr>
              <p14:xfrm>
                <a:off x="8334792" y="5651568"/>
                <a:ext cx="192600" cy="70920"/>
              </p14:xfrm>
            </p:contentPart>
          </mc:Choice>
          <mc:Fallback xmlns="">
            <p:pic>
              <p:nvPicPr>
                <p:cNvPr id="284" name="Freihand 283">
                  <a:extLst>
                    <a:ext uri="{FF2B5EF4-FFF2-40B4-BE49-F238E27FC236}">
                      <a16:creationId xmlns:a16="http://schemas.microsoft.com/office/drawing/2014/main" id="{8BF782F3-ED38-4ED5-83A9-B8A1EC0F839F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8330472" y="5647248"/>
                  <a:ext cx="201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285" name="Freihand 284">
                  <a:extLst>
                    <a:ext uri="{FF2B5EF4-FFF2-40B4-BE49-F238E27FC236}">
                      <a16:creationId xmlns:a16="http://schemas.microsoft.com/office/drawing/2014/main" id="{6593E893-B33D-4D18-A588-88052C1FA770}"/>
                    </a:ext>
                  </a:extLst>
                </p14:cNvPr>
                <p14:cNvContentPartPr/>
                <p14:nvPr/>
              </p14:nvContentPartPr>
              <p14:xfrm>
                <a:off x="7438752" y="5826168"/>
                <a:ext cx="1116000" cy="110520"/>
              </p14:xfrm>
            </p:contentPart>
          </mc:Choice>
          <mc:Fallback xmlns="">
            <p:pic>
              <p:nvPicPr>
                <p:cNvPr id="285" name="Freihand 284">
                  <a:extLst>
                    <a:ext uri="{FF2B5EF4-FFF2-40B4-BE49-F238E27FC236}">
                      <a16:creationId xmlns:a16="http://schemas.microsoft.com/office/drawing/2014/main" id="{6593E893-B33D-4D18-A588-88052C1FA77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7434432" y="5821848"/>
                  <a:ext cx="1124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06E51352-8036-4FF0-8FBA-E4EF04116ACD}"/>
                    </a:ext>
                  </a:extLst>
                </p14:cNvPr>
                <p14:cNvContentPartPr/>
                <p14:nvPr/>
              </p14:nvContentPartPr>
              <p14:xfrm>
                <a:off x="6938352" y="5859648"/>
                <a:ext cx="1394640" cy="105840"/>
              </p14:xfrm>
            </p:contentPart>
          </mc:Choice>
          <mc:Fallback xmlns=""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06E51352-8036-4FF0-8FBA-E4EF04116AC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6934032" y="5855328"/>
                  <a:ext cx="14032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9C8F1D01-C3ED-41D7-AC0E-49CA8F0D0CFB}"/>
                    </a:ext>
                  </a:extLst>
                </p14:cNvPr>
                <p14:cNvContentPartPr/>
                <p14:nvPr/>
              </p14:nvContentPartPr>
              <p14:xfrm>
                <a:off x="4883832" y="5469408"/>
                <a:ext cx="1409400" cy="100440"/>
              </p14:xfrm>
            </p:contentPart>
          </mc:Choice>
          <mc:Fallback xmlns=""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9C8F1D01-C3ED-41D7-AC0E-49CA8F0D0CFB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879512" y="5465088"/>
                  <a:ext cx="1418040" cy="10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2958" y="150325"/>
            <a:ext cx="5228348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Microeconomics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Behaviour of single persons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single enterprises, households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household for i.e. food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Supply of one enterprise for cars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construction enterprise for cement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286080" y="157163"/>
            <a:ext cx="551585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Looking at the whole economy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economic aggregates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all households → total consumption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supply of all enterprises → aggregate production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enterprises for investment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2424" y="4827187"/>
            <a:ext cx="8546621" cy="9737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aggregates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gives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deeper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loose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987103"/>
            <a:ext cx="8546621" cy="7388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statistics → building aggregates like mean and variance in order to describe a data set!!  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A668DBB5-DE56-4E0B-BEDC-1E39D6B2106F}"/>
                  </a:ext>
                </a:extLst>
              </p14:cNvPr>
              <p14:cNvContentPartPr/>
              <p14:nvPr/>
            </p14:nvContentPartPr>
            <p14:xfrm>
              <a:off x="493992" y="1266408"/>
              <a:ext cx="2709000" cy="8784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A668DBB5-DE56-4E0B-BEDC-1E39D6B210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672" y="1262088"/>
                <a:ext cx="271764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9F426AF5-401C-4653-A411-213DFE05BED1}"/>
                  </a:ext>
                </a:extLst>
              </p14:cNvPr>
              <p14:cNvContentPartPr/>
              <p14:nvPr/>
            </p14:nvContentPartPr>
            <p14:xfrm>
              <a:off x="954792" y="632448"/>
              <a:ext cx="318960" cy="19440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9F426AF5-401C-4653-A411-213DFE05BE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0472" y="628128"/>
                <a:ext cx="32760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FCBDCC34-EF21-4BB1-AB9B-0FC39302F080}"/>
                  </a:ext>
                </a:extLst>
              </p14:cNvPr>
              <p14:cNvContentPartPr/>
              <p14:nvPr/>
            </p14:nvContentPartPr>
            <p14:xfrm>
              <a:off x="1273032" y="690768"/>
              <a:ext cx="87480" cy="10620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FCBDCC34-EF21-4BB1-AB9B-0FC39302F08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68712" y="686448"/>
                <a:ext cx="9612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3CA4B180-63B7-4680-B147-C1B5B312625E}"/>
                  </a:ext>
                </a:extLst>
              </p14:cNvPr>
              <p14:cNvContentPartPr/>
              <p14:nvPr/>
            </p14:nvContentPartPr>
            <p14:xfrm>
              <a:off x="1371672" y="700128"/>
              <a:ext cx="123120" cy="8460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3CA4B180-63B7-4680-B147-C1B5B312625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67352" y="695808"/>
                <a:ext cx="1317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476C750A-D058-4A40-A50C-F87E89931E3B}"/>
                  </a:ext>
                </a:extLst>
              </p14:cNvPr>
              <p14:cNvContentPartPr/>
              <p14:nvPr/>
            </p14:nvContentPartPr>
            <p14:xfrm>
              <a:off x="1489392" y="579528"/>
              <a:ext cx="307440" cy="208080"/>
            </p14:xfrm>
          </p:contentPart>
        </mc:Choice>
        <mc:Fallback xmlns=""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476C750A-D058-4A40-A50C-F87E89931E3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85072" y="575208"/>
                <a:ext cx="31608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E6BEA7AE-0B0D-4BD3-B672-8275EC8FC8FA}"/>
                  </a:ext>
                </a:extLst>
              </p14:cNvPr>
              <p14:cNvContentPartPr/>
              <p14:nvPr/>
            </p14:nvContentPartPr>
            <p14:xfrm>
              <a:off x="1777392" y="587448"/>
              <a:ext cx="176040" cy="19188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E6BEA7AE-0B0D-4BD3-B672-8275EC8FC8F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73072" y="583128"/>
                <a:ext cx="1846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EECF9B72-4CDD-4BDA-90F6-9812E9B4793F}"/>
                  </a:ext>
                </a:extLst>
              </p14:cNvPr>
              <p14:cNvContentPartPr/>
              <p14:nvPr/>
            </p14:nvContentPartPr>
            <p14:xfrm>
              <a:off x="2038752" y="695448"/>
              <a:ext cx="76320" cy="88560"/>
            </p14:xfrm>
          </p:contentPart>
        </mc:Choice>
        <mc:Fallback xmlns=""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EECF9B72-4CDD-4BDA-90F6-9812E9B479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34432" y="691128"/>
                <a:ext cx="8496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6511958-E48F-4E3A-8B2D-0D1BAA49EDC5}"/>
                  </a:ext>
                </a:extLst>
              </p14:cNvPr>
              <p14:cNvContentPartPr/>
              <p14:nvPr/>
            </p14:nvContentPartPr>
            <p14:xfrm>
              <a:off x="2101752" y="693288"/>
              <a:ext cx="125640" cy="19224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6511958-E48F-4E3A-8B2D-0D1BAA49EDC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97432" y="688968"/>
                <a:ext cx="13428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448A27B1-5DF4-42B5-A041-D3332387507C}"/>
                  </a:ext>
                </a:extLst>
              </p14:cNvPr>
              <p14:cNvContentPartPr/>
              <p14:nvPr/>
            </p14:nvContentPartPr>
            <p14:xfrm>
              <a:off x="2247192" y="575928"/>
              <a:ext cx="302400" cy="21564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448A27B1-5DF4-42B5-A041-D3332387507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42872" y="571608"/>
                <a:ext cx="31104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C2A2B379-94AC-43C1-BD49-35274BFEB949}"/>
                  </a:ext>
                </a:extLst>
              </p14:cNvPr>
              <p14:cNvContentPartPr/>
              <p14:nvPr/>
            </p14:nvContentPartPr>
            <p14:xfrm>
              <a:off x="2453112" y="543528"/>
              <a:ext cx="360" cy="360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C2A2B379-94AC-43C1-BD49-35274BFEB94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48792" y="53920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51EDE052-DAA5-48A6-A164-3F49BEA020F8}"/>
                  </a:ext>
                </a:extLst>
              </p14:cNvPr>
              <p14:cNvContentPartPr/>
              <p14:nvPr/>
            </p14:nvContentPartPr>
            <p14:xfrm>
              <a:off x="2515392" y="689328"/>
              <a:ext cx="69480" cy="7776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51EDE052-DAA5-48A6-A164-3F49BEA020F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11072" y="685008"/>
                <a:ext cx="7812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5FC3165-C5B1-4F07-A819-C3E05B6BC94E}"/>
                  </a:ext>
                </a:extLst>
              </p14:cNvPr>
              <p14:cNvContentPartPr/>
              <p14:nvPr/>
            </p14:nvContentPartPr>
            <p14:xfrm>
              <a:off x="2613312" y="630648"/>
              <a:ext cx="343080" cy="13212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5FC3165-C5B1-4F07-A819-C3E05B6BC94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08992" y="626328"/>
                <a:ext cx="35172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B5CDFBC8-E3D0-42DC-81C9-9EB4BDAD3FC3}"/>
                  </a:ext>
                </a:extLst>
              </p14:cNvPr>
              <p14:cNvContentPartPr/>
              <p14:nvPr/>
            </p14:nvContentPartPr>
            <p14:xfrm>
              <a:off x="2849832" y="644328"/>
              <a:ext cx="48960" cy="6336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B5CDFBC8-E3D0-42DC-81C9-9EB4BDAD3FC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45512" y="640008"/>
                <a:ext cx="576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BEC8DF7-0C6C-41C6-A49A-06DEFB97A578}"/>
              </a:ext>
            </a:extLst>
          </p:cNvPr>
          <p:cNvGrpSpPr/>
          <p:nvPr/>
        </p:nvGrpSpPr>
        <p:grpSpPr>
          <a:xfrm>
            <a:off x="3232512" y="691488"/>
            <a:ext cx="1262160" cy="272520"/>
            <a:chOff x="3232512" y="691488"/>
            <a:chExt cx="1262160" cy="27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006CE6A5-1445-4BE4-9D5B-66FFBE2B23CB}"/>
                    </a:ext>
                  </a:extLst>
                </p14:cNvPr>
                <p14:cNvContentPartPr/>
                <p14:nvPr/>
              </p14:nvContentPartPr>
              <p14:xfrm>
                <a:off x="3232512" y="828648"/>
                <a:ext cx="243720" cy="1044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006CE6A5-1445-4BE4-9D5B-66FFBE2B23C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28192" y="824328"/>
                  <a:ext cx="2523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7D4F8726-F7B1-4A18-8B68-70253B9ECB38}"/>
                    </a:ext>
                  </a:extLst>
                </p14:cNvPr>
                <p14:cNvContentPartPr/>
                <p14:nvPr/>
              </p14:nvContentPartPr>
              <p14:xfrm>
                <a:off x="3356352" y="760248"/>
                <a:ext cx="159120" cy="20376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7D4F8726-F7B1-4A18-8B68-70253B9ECB3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52032" y="755928"/>
                  <a:ext cx="1677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03176C9-724C-4DB7-B9B9-4636AF789506}"/>
                    </a:ext>
                  </a:extLst>
                </p14:cNvPr>
                <p14:cNvContentPartPr/>
                <p14:nvPr/>
              </p14:nvContentPartPr>
              <p14:xfrm>
                <a:off x="3712032" y="729288"/>
                <a:ext cx="16560" cy="14004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03176C9-724C-4DB7-B9B9-4636AF78950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07712" y="724968"/>
                  <a:ext cx="25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E34643C2-E970-485C-9D5E-C44B0E0AA4DC}"/>
                    </a:ext>
                  </a:extLst>
                </p14:cNvPr>
                <p14:cNvContentPartPr/>
                <p14:nvPr/>
              </p14:nvContentPartPr>
              <p14:xfrm>
                <a:off x="3582792" y="691488"/>
                <a:ext cx="178920" cy="16488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E34643C2-E970-485C-9D5E-C44B0E0AA4D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78472" y="687168"/>
                  <a:ext cx="1875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7A72809E-4CFB-4066-B7D7-EAEBC5B39679}"/>
                    </a:ext>
                  </a:extLst>
                </p14:cNvPr>
                <p14:cNvContentPartPr/>
                <p14:nvPr/>
              </p14:nvContentPartPr>
              <p14:xfrm>
                <a:off x="3766752" y="758448"/>
                <a:ext cx="289080" cy="8712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7A72809E-4CFB-4066-B7D7-EAEBC5B396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62432" y="754128"/>
                  <a:ext cx="297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97B40BE1-2CC7-46B8-874C-D051822CB356}"/>
                    </a:ext>
                  </a:extLst>
                </p14:cNvPr>
                <p14:cNvContentPartPr/>
                <p14:nvPr/>
              </p14:nvContentPartPr>
              <p14:xfrm>
                <a:off x="4092912" y="793728"/>
                <a:ext cx="197640" cy="4212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97B40BE1-2CC7-46B8-874C-D051822CB35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88592" y="789408"/>
                  <a:ext cx="206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E55D2532-4853-4424-9613-276267987CA2}"/>
                    </a:ext>
                  </a:extLst>
                </p14:cNvPr>
                <p14:cNvContentPartPr/>
                <p14:nvPr/>
              </p14:nvContentPartPr>
              <p14:xfrm>
                <a:off x="4311432" y="717768"/>
                <a:ext cx="183240" cy="9648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E55D2532-4853-4424-9613-276267987C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07112" y="713448"/>
                  <a:ext cx="19188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24CFB1E9-EFB3-4AF9-B2A8-DC269F7915D4}"/>
                  </a:ext>
                </a:extLst>
              </p14:cNvPr>
              <p14:cNvContentPartPr/>
              <p14:nvPr/>
            </p14:nvContentPartPr>
            <p14:xfrm>
              <a:off x="7528752" y="1229328"/>
              <a:ext cx="1707840" cy="14112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24CFB1E9-EFB3-4AF9-B2A8-DC269F7915D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524432" y="1225008"/>
                <a:ext cx="1716480" cy="14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87196188-53EE-4E15-B37B-3522F194E669}"/>
              </a:ext>
            </a:extLst>
          </p:cNvPr>
          <p:cNvGrpSpPr/>
          <p:nvPr/>
        </p:nvGrpSpPr>
        <p:grpSpPr>
          <a:xfrm>
            <a:off x="9337752" y="859608"/>
            <a:ext cx="1716120" cy="275760"/>
            <a:chOff x="9337752" y="859608"/>
            <a:chExt cx="1716120" cy="27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46802E43-26AB-4EA7-B3F5-6A6650A743CA}"/>
                    </a:ext>
                  </a:extLst>
                </p14:cNvPr>
                <p14:cNvContentPartPr/>
                <p14:nvPr/>
              </p14:nvContentPartPr>
              <p14:xfrm>
                <a:off x="9337752" y="889128"/>
                <a:ext cx="657720" cy="24624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46802E43-26AB-4EA7-B3F5-6A6650A743C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333432" y="884808"/>
                  <a:ext cx="6663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C00ABE05-D373-4874-9356-401598ADFACD}"/>
                    </a:ext>
                  </a:extLst>
                </p14:cNvPr>
                <p14:cNvContentPartPr/>
                <p14:nvPr/>
              </p14:nvContentPartPr>
              <p14:xfrm>
                <a:off x="10120752" y="884088"/>
                <a:ext cx="36360" cy="16452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C00ABE05-D373-4874-9356-401598ADFAC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16432" y="879768"/>
                  <a:ext cx="450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BD355A63-1A0F-4D23-BE9C-BBDD54D65796}"/>
                    </a:ext>
                  </a:extLst>
                </p14:cNvPr>
                <p14:cNvContentPartPr/>
                <p14:nvPr/>
              </p14:nvContentPartPr>
              <p14:xfrm>
                <a:off x="10020672" y="861768"/>
                <a:ext cx="156240" cy="17424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BD355A63-1A0F-4D23-BE9C-BBDD54D6579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16352" y="857448"/>
                  <a:ext cx="164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3E161548-F0F0-4CBC-ADA6-2F7998EE5AB3}"/>
                    </a:ext>
                  </a:extLst>
                </p14:cNvPr>
                <p14:cNvContentPartPr/>
                <p14:nvPr/>
              </p14:nvContentPartPr>
              <p14:xfrm>
                <a:off x="10214352" y="941688"/>
                <a:ext cx="374760" cy="7416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3E161548-F0F0-4CBC-ADA6-2F7998EE5AB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10032" y="937368"/>
                  <a:ext cx="383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C26B3268-332F-48D8-930A-ACBD602621A8}"/>
                    </a:ext>
                  </a:extLst>
                </p14:cNvPr>
                <p14:cNvContentPartPr/>
                <p14:nvPr/>
              </p14:nvContentPartPr>
              <p14:xfrm>
                <a:off x="10560312" y="859608"/>
                <a:ext cx="493560" cy="12960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C26B3268-332F-48D8-930A-ACBD602621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555992" y="855288"/>
                  <a:ext cx="50220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93823642-6C94-4001-BA2B-C1F941A2C675}"/>
              </a:ext>
            </a:extLst>
          </p:cNvPr>
          <p:cNvGrpSpPr/>
          <p:nvPr/>
        </p:nvGrpSpPr>
        <p:grpSpPr>
          <a:xfrm>
            <a:off x="1726992" y="1773288"/>
            <a:ext cx="3216960" cy="117360"/>
            <a:chOff x="1726992" y="1773288"/>
            <a:chExt cx="3216960" cy="11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CFADF792-C6CB-4B7D-B05F-450747B92466}"/>
                    </a:ext>
                  </a:extLst>
                </p14:cNvPr>
                <p14:cNvContentPartPr/>
                <p14:nvPr/>
              </p14:nvContentPartPr>
              <p14:xfrm>
                <a:off x="1726992" y="1773288"/>
                <a:ext cx="1845720" cy="11736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CFADF792-C6CB-4B7D-B05F-450747B9246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22672" y="1768968"/>
                  <a:ext cx="1854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2D57CC60-C881-49D7-8988-1D3225CCEF05}"/>
                    </a:ext>
                  </a:extLst>
                </p14:cNvPr>
                <p14:cNvContentPartPr/>
                <p14:nvPr/>
              </p14:nvContentPartPr>
              <p14:xfrm>
                <a:off x="3788712" y="1835208"/>
                <a:ext cx="1155240" cy="3600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2D57CC60-C881-49D7-8988-1D3225CCEF0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84392" y="1830888"/>
                  <a:ext cx="116388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ED537C73-7701-46B6-B479-F751CA504ED4}"/>
                  </a:ext>
                </a:extLst>
              </p14:cNvPr>
              <p14:cNvContentPartPr/>
              <p14:nvPr/>
            </p14:nvContentPartPr>
            <p14:xfrm>
              <a:off x="7011072" y="1815768"/>
              <a:ext cx="2376720" cy="91080"/>
            </p14:xfrm>
          </p:contentPart>
        </mc:Choice>
        <mc:Fallback xmlns=""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ED537C73-7701-46B6-B479-F751CA504ED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006752" y="1811448"/>
                <a:ext cx="2385360" cy="9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5BDC045A-5A23-48CC-A2BA-FC9773122979}"/>
              </a:ext>
            </a:extLst>
          </p:cNvPr>
          <p:cNvGrpSpPr/>
          <p:nvPr/>
        </p:nvGrpSpPr>
        <p:grpSpPr>
          <a:xfrm>
            <a:off x="9564552" y="1237248"/>
            <a:ext cx="2227680" cy="564480"/>
            <a:chOff x="9564552" y="1237248"/>
            <a:chExt cx="2227680" cy="56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8F677DC0-E37C-42E7-A7CA-EA39B06AB8B5}"/>
                    </a:ext>
                  </a:extLst>
                </p14:cNvPr>
                <p14:cNvContentPartPr/>
                <p14:nvPr/>
              </p14:nvContentPartPr>
              <p14:xfrm>
                <a:off x="9564552" y="1422648"/>
                <a:ext cx="128520" cy="15372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8F677DC0-E37C-42E7-A7CA-EA39B06AB8B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560232" y="1418328"/>
                  <a:ext cx="1371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BE524B17-026D-424C-AAFC-1D6F10FB2D30}"/>
                    </a:ext>
                  </a:extLst>
                </p14:cNvPr>
                <p14:cNvContentPartPr/>
                <p14:nvPr/>
              </p14:nvContentPartPr>
              <p14:xfrm>
                <a:off x="9722952" y="1474848"/>
                <a:ext cx="88200" cy="7920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BE524B17-026D-424C-AAFC-1D6F10FB2D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718632" y="1470528"/>
                  <a:ext cx="96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52CE27D0-89D7-41C7-AB65-A8001D798833}"/>
                    </a:ext>
                  </a:extLst>
                </p14:cNvPr>
                <p14:cNvContentPartPr/>
                <p14:nvPr/>
              </p14:nvContentPartPr>
              <p14:xfrm>
                <a:off x="9746352" y="1423368"/>
                <a:ext cx="129240" cy="9936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52CE27D0-89D7-41C7-AB65-A8001D79883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742032" y="1419048"/>
                  <a:ext cx="1378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BB2E233-F6A8-4C3D-ABB3-496BE57CE72E}"/>
                    </a:ext>
                  </a:extLst>
                </p14:cNvPr>
                <p14:cNvContentPartPr/>
                <p14:nvPr/>
              </p14:nvContentPartPr>
              <p14:xfrm>
                <a:off x="9891432" y="1458648"/>
                <a:ext cx="129600" cy="67680"/>
              </p14:xfrm>
            </p:contentPart>
          </mc:Choice>
          <mc:Fallback xmlns=""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BB2E233-F6A8-4C3D-ABB3-496BE57CE72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887112" y="1454328"/>
                  <a:ext cx="1382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093AF938-3AEA-48D1-9E47-F53574CD286E}"/>
                    </a:ext>
                  </a:extLst>
                </p14:cNvPr>
                <p14:cNvContentPartPr/>
                <p14:nvPr/>
              </p14:nvContentPartPr>
              <p14:xfrm>
                <a:off x="10000512" y="1308888"/>
                <a:ext cx="258120" cy="2124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093AF938-3AEA-48D1-9E47-F53574CD286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996192" y="1304568"/>
                  <a:ext cx="2667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89906EB5-09A0-4E46-9E21-88AEAF9614C5}"/>
                    </a:ext>
                  </a:extLst>
                </p14:cNvPr>
                <p14:cNvContentPartPr/>
                <p14:nvPr/>
              </p14:nvContentPartPr>
              <p14:xfrm>
                <a:off x="10329192" y="1310688"/>
                <a:ext cx="223920" cy="31428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89906EB5-09A0-4E46-9E21-88AEAF9614C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324872" y="1306368"/>
                  <a:ext cx="23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D3CDDB87-332C-417E-A847-C9085086C437}"/>
                    </a:ext>
                  </a:extLst>
                </p14:cNvPr>
                <p14:cNvContentPartPr/>
                <p14:nvPr/>
              </p14:nvContentPartPr>
              <p14:xfrm>
                <a:off x="10649232" y="1374048"/>
                <a:ext cx="232920" cy="98280"/>
              </p14:xfrm>
            </p:contentPart>
          </mc:Choice>
          <mc:Fallback xmlns=""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D3CDDB87-332C-417E-A847-C9085086C43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644912" y="1369728"/>
                  <a:ext cx="241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5718202A-328B-4DE2-8052-D60870A0547B}"/>
                    </a:ext>
                  </a:extLst>
                </p14:cNvPr>
                <p14:cNvContentPartPr/>
                <p14:nvPr/>
              </p14:nvContentPartPr>
              <p14:xfrm>
                <a:off x="10902312" y="1310688"/>
                <a:ext cx="392400" cy="24804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5718202A-328B-4DE2-8052-D60870A0547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897992" y="1306368"/>
                  <a:ext cx="4010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A312C1D4-0CBD-4C77-BD1A-5BB238FDAB3B}"/>
                    </a:ext>
                  </a:extLst>
                </p14:cNvPr>
                <p14:cNvContentPartPr/>
                <p14:nvPr/>
              </p14:nvContentPartPr>
              <p14:xfrm>
                <a:off x="11330352" y="1342008"/>
                <a:ext cx="62640" cy="11232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A312C1D4-0CBD-4C77-BD1A-5BB238FDAB3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326032" y="1337688"/>
                  <a:ext cx="71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A1DE6071-AD9F-4392-B55B-71B07D2E0D97}"/>
                    </a:ext>
                  </a:extLst>
                </p14:cNvPr>
                <p14:cNvContentPartPr/>
                <p14:nvPr/>
              </p14:nvContentPartPr>
              <p14:xfrm>
                <a:off x="11450232" y="1334808"/>
                <a:ext cx="93600" cy="12852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A1DE6071-AD9F-4392-B55B-71B07D2E0D9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445912" y="1330488"/>
                  <a:ext cx="1022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BEF4DF70-0CB7-4AEA-BE92-BC79D10E5173}"/>
                    </a:ext>
                  </a:extLst>
                </p14:cNvPr>
                <p14:cNvContentPartPr/>
                <p14:nvPr/>
              </p14:nvContentPartPr>
              <p14:xfrm>
                <a:off x="11431152" y="1237248"/>
                <a:ext cx="360" cy="360"/>
              </p14:xfrm>
            </p:contentPart>
          </mc:Choice>
          <mc:Fallback xmlns=""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BEF4DF70-0CB7-4AEA-BE92-BC79D10E517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426832" y="1232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7377ADEF-E1CA-476E-BCAD-980B7853356A}"/>
                    </a:ext>
                  </a:extLst>
                </p14:cNvPr>
                <p14:cNvContentPartPr/>
                <p14:nvPr/>
              </p14:nvContentPartPr>
              <p14:xfrm>
                <a:off x="9953352" y="1695888"/>
                <a:ext cx="106920" cy="10584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7377ADEF-E1CA-476E-BCAD-980B7853356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949032" y="1691568"/>
                  <a:ext cx="115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DD674071-4D6F-4E51-BFAA-B8F5107025B1}"/>
                    </a:ext>
                  </a:extLst>
                </p14:cNvPr>
                <p14:cNvContentPartPr/>
                <p14:nvPr/>
              </p14:nvContentPartPr>
              <p14:xfrm>
                <a:off x="10427832" y="1670688"/>
                <a:ext cx="102960" cy="8460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DD674071-4D6F-4E51-BFAA-B8F5107025B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23512" y="1666368"/>
                  <a:ext cx="111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AD943976-13E2-4860-9238-AA0EEE58A972}"/>
                    </a:ext>
                  </a:extLst>
                </p14:cNvPr>
                <p14:cNvContentPartPr/>
                <p14:nvPr/>
              </p14:nvContentPartPr>
              <p14:xfrm>
                <a:off x="10719432" y="1569888"/>
                <a:ext cx="136080" cy="18432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AD943976-13E2-4860-9238-AA0EEE58A97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15112" y="1565568"/>
                  <a:ext cx="1447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9F395407-5B3E-462A-BDA8-FB47AC9F3322}"/>
                    </a:ext>
                  </a:extLst>
                </p14:cNvPr>
                <p14:cNvContentPartPr/>
                <p14:nvPr/>
              </p14:nvContentPartPr>
              <p14:xfrm>
                <a:off x="10859472" y="1632168"/>
                <a:ext cx="199440" cy="9288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9F395407-5B3E-462A-BDA8-FB47AC9F332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855152" y="1627848"/>
                  <a:ext cx="2080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D682D34-4819-4063-B800-A7A2338B139D}"/>
                    </a:ext>
                  </a:extLst>
                </p14:cNvPr>
                <p14:cNvContentPartPr/>
                <p14:nvPr/>
              </p14:nvContentPartPr>
              <p14:xfrm>
                <a:off x="11043432" y="1643688"/>
                <a:ext cx="79560" cy="8784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D682D34-4819-4063-B800-A7A2338B139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039112" y="1639368"/>
                  <a:ext cx="88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D15A8F60-ED23-4F11-8EF8-6239D3F2E1FC}"/>
                    </a:ext>
                  </a:extLst>
                </p14:cNvPr>
                <p14:cNvContentPartPr/>
                <p14:nvPr/>
              </p14:nvContentPartPr>
              <p14:xfrm>
                <a:off x="11133432" y="1642248"/>
                <a:ext cx="101160" cy="10728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D15A8F60-ED23-4F11-8EF8-6239D3F2E1F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129112" y="1637928"/>
                  <a:ext cx="109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7BA6B0E-5276-4994-A151-AE6F0B9F9730}"/>
                    </a:ext>
                  </a:extLst>
                </p14:cNvPr>
                <p14:cNvContentPartPr/>
                <p14:nvPr/>
              </p14:nvContentPartPr>
              <p14:xfrm>
                <a:off x="11238552" y="1555128"/>
                <a:ext cx="121320" cy="16200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7BA6B0E-5276-4994-A151-AE6F0B9F973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234232" y="1550808"/>
                  <a:ext cx="1299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96B104F-5638-40CB-93E2-FB283722983F}"/>
                    </a:ext>
                  </a:extLst>
                </p14:cNvPr>
                <p14:cNvContentPartPr/>
                <p14:nvPr/>
              </p14:nvContentPartPr>
              <p14:xfrm>
                <a:off x="11336832" y="1557288"/>
                <a:ext cx="219600" cy="157680"/>
              </p14:xfrm>
            </p:contentPart>
          </mc:Choice>
          <mc:Fallback xmlns=""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96B104F-5638-40CB-93E2-FB283722983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332512" y="1552968"/>
                  <a:ext cx="228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3AEBEAD-09D4-470B-B83E-064A389F9F3E}"/>
                    </a:ext>
                  </a:extLst>
                </p14:cNvPr>
                <p14:cNvContentPartPr/>
                <p14:nvPr/>
              </p14:nvContentPartPr>
              <p14:xfrm>
                <a:off x="11544192" y="1547208"/>
                <a:ext cx="122400" cy="12636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C3AEBEAD-09D4-470B-B83E-064A389F9F3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539872" y="1542888"/>
                  <a:ext cx="131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90BE78B6-6AFA-4198-B63D-629A2F0EA158}"/>
                    </a:ext>
                  </a:extLst>
                </p14:cNvPr>
                <p14:cNvContentPartPr/>
                <p14:nvPr/>
              </p14:nvContentPartPr>
              <p14:xfrm>
                <a:off x="11668752" y="1601208"/>
                <a:ext cx="123480" cy="86760"/>
              </p14:xfrm>
            </p:contentPart>
          </mc:Choice>
          <mc:Fallback xmlns=""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90BE78B6-6AFA-4198-B63D-629A2F0EA15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664432" y="1596888"/>
                  <a:ext cx="13212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B5C29DDB-E7BB-44BB-9E1C-670CFD361F3F}"/>
                  </a:ext>
                </a:extLst>
              </p14:cNvPr>
              <p14:cNvContentPartPr/>
              <p14:nvPr/>
            </p14:nvContentPartPr>
            <p14:xfrm>
              <a:off x="9819792" y="1153008"/>
              <a:ext cx="611640" cy="7560"/>
            </p14:xfrm>
          </p:contentPart>
        </mc:Choice>
        <mc:Fallback xmlns=""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B5C29DDB-E7BB-44BB-9E1C-670CFD361F3F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815472" y="1148688"/>
                <a:ext cx="62028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2DBEEDFD-F2D0-44E9-996D-60D9ABFD76A1}"/>
                  </a:ext>
                </a:extLst>
              </p14:cNvPr>
              <p14:cNvContentPartPr/>
              <p14:nvPr/>
            </p14:nvContentPartPr>
            <p14:xfrm>
              <a:off x="454032" y="2839608"/>
              <a:ext cx="2766960" cy="65160"/>
            </p14:xfrm>
          </p:contentPart>
        </mc:Choice>
        <mc:Fallback xmlns=""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2DBEEDFD-F2D0-44E9-996D-60D9ABFD76A1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49712" y="2835288"/>
                <a:ext cx="27756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9BBD3CE7-FC40-43E9-9F27-066457FA7769}"/>
                  </a:ext>
                </a:extLst>
              </p14:cNvPr>
              <p14:cNvContentPartPr/>
              <p14:nvPr/>
            </p14:nvContentPartPr>
            <p14:xfrm>
              <a:off x="6424992" y="2820528"/>
              <a:ext cx="2135160" cy="87840"/>
            </p14:xfrm>
          </p:contentPart>
        </mc:Choice>
        <mc:Fallback xmlns=""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9BBD3CE7-FC40-43E9-9F27-066457FA7769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420672" y="2816208"/>
                <a:ext cx="21438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A9A46DEA-D03E-4E99-96D4-021964E86350}"/>
                  </a:ext>
                </a:extLst>
              </p14:cNvPr>
              <p14:cNvContentPartPr/>
              <p14:nvPr/>
            </p14:nvContentPartPr>
            <p14:xfrm>
              <a:off x="5736312" y="3138408"/>
              <a:ext cx="1454760" cy="47160"/>
            </p14:xfrm>
          </p:contentPart>
        </mc:Choice>
        <mc:Fallback xmlns=""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A9A46DEA-D03E-4E99-96D4-021964E8635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731992" y="3134088"/>
                <a:ext cx="146340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6BB38E5C-E3D3-43C7-9DA8-6B4D96EB10EF}"/>
              </a:ext>
            </a:extLst>
          </p:cNvPr>
          <p:cNvGrpSpPr/>
          <p:nvPr/>
        </p:nvGrpSpPr>
        <p:grpSpPr>
          <a:xfrm>
            <a:off x="1706832" y="3590928"/>
            <a:ext cx="2621160" cy="65520"/>
            <a:chOff x="1706832" y="3590928"/>
            <a:chExt cx="2621160" cy="6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701DC647-3E9E-428A-98B0-66CC9FF7DBE4}"/>
                    </a:ext>
                  </a:extLst>
                </p14:cNvPr>
                <p14:cNvContentPartPr/>
                <p14:nvPr/>
              </p14:nvContentPartPr>
              <p14:xfrm>
                <a:off x="1706832" y="3590928"/>
                <a:ext cx="1474200" cy="37800"/>
              </p14:xfrm>
            </p:contentPart>
          </mc:Choice>
          <mc:Fallback xmlns=""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701DC647-3E9E-428A-98B0-66CC9FF7DB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02512" y="3586608"/>
                  <a:ext cx="1482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112DF5B1-4EEC-4FE2-B7EC-920FC4F1B3AD}"/>
                    </a:ext>
                  </a:extLst>
                </p14:cNvPr>
                <p14:cNvContentPartPr/>
                <p14:nvPr/>
              </p14:nvContentPartPr>
              <p14:xfrm>
                <a:off x="3626712" y="3613968"/>
                <a:ext cx="701280" cy="42480"/>
              </p14:xfrm>
            </p:contentPart>
          </mc:Choice>
          <mc:Fallback xmlns=""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112DF5B1-4EEC-4FE2-B7EC-920FC4F1B3A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622392" y="3609648"/>
                  <a:ext cx="70992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C8822561-23CC-4F61-8F56-C8ACA0F74F40}"/>
              </a:ext>
            </a:extLst>
          </p:cNvPr>
          <p:cNvGrpSpPr/>
          <p:nvPr/>
        </p:nvGrpSpPr>
        <p:grpSpPr>
          <a:xfrm>
            <a:off x="6485112" y="3509208"/>
            <a:ext cx="2376360" cy="69480"/>
            <a:chOff x="6485112" y="3509208"/>
            <a:chExt cx="2376360" cy="6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76052D61-FF5B-4D6D-B281-0297D70C3B13}"/>
                    </a:ext>
                  </a:extLst>
                </p14:cNvPr>
                <p14:cNvContentPartPr/>
                <p14:nvPr/>
              </p14:nvContentPartPr>
              <p14:xfrm>
                <a:off x="7137432" y="3553848"/>
                <a:ext cx="211680" cy="24840"/>
              </p14:xfrm>
            </p:contentPart>
          </mc:Choice>
          <mc:Fallback xmlns=""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76052D61-FF5B-4D6D-B281-0297D70C3B1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33112" y="3549528"/>
                  <a:ext cx="220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16888FF1-C660-474F-9B3B-68EBE7B9C5AF}"/>
                    </a:ext>
                  </a:extLst>
                </p14:cNvPr>
                <p14:cNvContentPartPr/>
                <p14:nvPr/>
              </p14:nvContentPartPr>
              <p14:xfrm>
                <a:off x="6485112" y="3509208"/>
                <a:ext cx="2376360" cy="42840"/>
              </p14:xfrm>
            </p:contentPart>
          </mc:Choice>
          <mc:Fallback xmlns=""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16888FF1-C660-474F-9B3B-68EBE7B9C5A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480792" y="3504888"/>
                  <a:ext cx="238500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0855E8C4-2660-4763-BD35-30FD28548458}"/>
                  </a:ext>
                </a:extLst>
              </p14:cNvPr>
              <p14:cNvContentPartPr/>
              <p14:nvPr/>
            </p14:nvContentPartPr>
            <p14:xfrm>
              <a:off x="5755392" y="3847968"/>
              <a:ext cx="1212480" cy="20880"/>
            </p14:xfrm>
          </p:contentPart>
        </mc:Choice>
        <mc:Fallback xmlns=""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0855E8C4-2660-4763-BD35-30FD2854845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751072" y="3843648"/>
                <a:ext cx="12211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5960C2E3-FB6E-44F5-B75E-6C2900C70169}"/>
                  </a:ext>
                </a:extLst>
              </p14:cNvPr>
              <p14:cNvContentPartPr/>
              <p14:nvPr/>
            </p14:nvContentPartPr>
            <p14:xfrm>
              <a:off x="2193552" y="4146408"/>
              <a:ext cx="1320480" cy="81000"/>
            </p14:xfrm>
          </p:contentPart>
        </mc:Choice>
        <mc:Fallback xmlns=""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5960C2E3-FB6E-44F5-B75E-6C2900C70169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189232" y="4142088"/>
                <a:ext cx="13291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798C370F-0E0B-4CBF-B2CD-FE194141546C}"/>
                  </a:ext>
                </a:extLst>
              </p14:cNvPr>
              <p14:cNvContentPartPr/>
              <p14:nvPr/>
            </p14:nvContentPartPr>
            <p14:xfrm>
              <a:off x="4819752" y="4214448"/>
              <a:ext cx="296280" cy="19440"/>
            </p14:xfrm>
          </p:contentPart>
        </mc:Choice>
        <mc:Fallback xmlns=""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798C370F-0E0B-4CBF-B2CD-FE194141546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4815432" y="4210128"/>
                <a:ext cx="3049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D28E35F2-6ADA-48AA-BC91-F520C24019A8}"/>
                  </a:ext>
                </a:extLst>
              </p14:cNvPr>
              <p14:cNvContentPartPr/>
              <p14:nvPr/>
            </p14:nvContentPartPr>
            <p14:xfrm>
              <a:off x="412992" y="4521888"/>
              <a:ext cx="709920" cy="30960"/>
            </p14:xfrm>
          </p:contentPart>
        </mc:Choice>
        <mc:Fallback xmlns=""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D28E35F2-6ADA-48AA-BC91-F520C24019A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408672" y="4517568"/>
                <a:ext cx="71856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1A4FFF85-DA5F-4361-A317-443A86478ECF}"/>
              </a:ext>
            </a:extLst>
          </p:cNvPr>
          <p:cNvGrpSpPr/>
          <p:nvPr/>
        </p:nvGrpSpPr>
        <p:grpSpPr>
          <a:xfrm>
            <a:off x="6439032" y="4199688"/>
            <a:ext cx="211680" cy="24120"/>
            <a:chOff x="6439032" y="4199688"/>
            <a:chExt cx="211680" cy="2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A1A63FE3-252D-410A-B6A7-3F62CE6D7CA7}"/>
                    </a:ext>
                  </a:extLst>
                </p14:cNvPr>
                <p14:cNvContentPartPr/>
                <p14:nvPr/>
              </p14:nvContentPartPr>
              <p14:xfrm>
                <a:off x="6444072" y="4199688"/>
                <a:ext cx="8280" cy="1800"/>
              </p14:xfrm>
            </p:contentPart>
          </mc:Choice>
          <mc:Fallback xmlns=""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A1A63FE3-252D-410A-B6A7-3F62CE6D7CA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39752" y="4195368"/>
                  <a:ext cx="169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3C2C4637-517D-47AA-A55C-88D3B7E1C8B6}"/>
                    </a:ext>
                  </a:extLst>
                </p14:cNvPr>
                <p14:cNvContentPartPr/>
                <p14:nvPr/>
              </p14:nvContentPartPr>
              <p14:xfrm>
                <a:off x="6439032" y="4201128"/>
                <a:ext cx="211680" cy="22680"/>
              </p14:xfrm>
            </p:contentPart>
          </mc:Choice>
          <mc:Fallback xmlns=""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3C2C4637-517D-47AA-A55C-88D3B7E1C8B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34712" y="4196808"/>
                  <a:ext cx="22032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5C59F7BB-8750-46A8-8E96-460A94D89435}"/>
                  </a:ext>
                </a:extLst>
              </p14:cNvPr>
              <p14:cNvContentPartPr/>
              <p14:nvPr/>
            </p14:nvContentPartPr>
            <p14:xfrm>
              <a:off x="7522992" y="4177728"/>
              <a:ext cx="3154320" cy="57240"/>
            </p14:xfrm>
          </p:contentPart>
        </mc:Choice>
        <mc:Fallback xmlns=""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5C59F7BB-8750-46A8-8E96-460A94D89435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518672" y="4173408"/>
                <a:ext cx="31629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AA892FBC-052E-4324-8315-5498B873B478}"/>
                  </a:ext>
                </a:extLst>
              </p14:cNvPr>
              <p14:cNvContentPartPr/>
              <p14:nvPr/>
            </p14:nvContentPartPr>
            <p14:xfrm>
              <a:off x="1677672" y="5176008"/>
              <a:ext cx="4345560" cy="96480"/>
            </p14:xfrm>
          </p:contentPart>
        </mc:Choice>
        <mc:Fallback xmlns=""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AA892FBC-052E-4324-8315-5498B873B478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673352" y="5171688"/>
                <a:ext cx="435420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9A0A390C-EB48-4B5B-B3A8-C91075D73A8B}"/>
                  </a:ext>
                </a:extLst>
              </p14:cNvPr>
              <p14:cNvContentPartPr/>
              <p14:nvPr/>
            </p14:nvContentPartPr>
            <p14:xfrm>
              <a:off x="1360512" y="5455008"/>
              <a:ext cx="4249080" cy="37440"/>
            </p14:xfrm>
          </p:contentPart>
        </mc:Choice>
        <mc:Fallback xmlns=""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9A0A390C-EB48-4B5B-B3A8-C91075D73A8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356192" y="5450688"/>
                <a:ext cx="42577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6FBA2371-EA78-4F55-90FB-D8758010C5C4}"/>
                  </a:ext>
                </a:extLst>
              </p14:cNvPr>
              <p14:cNvContentPartPr/>
              <p14:nvPr/>
            </p14:nvContentPartPr>
            <p14:xfrm>
              <a:off x="3569112" y="6337008"/>
              <a:ext cx="1886400" cy="20880"/>
            </p14:xfrm>
          </p:contentPart>
        </mc:Choice>
        <mc:Fallback xmlns=""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6FBA2371-EA78-4F55-90FB-D8758010C5C4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3564792" y="6332688"/>
                <a:ext cx="18950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FA76E0EA-E5F6-4B64-A628-18B4D8787A2D}"/>
                  </a:ext>
                </a:extLst>
              </p14:cNvPr>
              <p14:cNvContentPartPr/>
              <p14:nvPr/>
            </p14:nvContentPartPr>
            <p14:xfrm>
              <a:off x="4387752" y="5788008"/>
              <a:ext cx="2670120" cy="748440"/>
            </p14:xfrm>
          </p:contentPart>
        </mc:Choice>
        <mc:Fallback xmlns=""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FA76E0EA-E5F6-4B64-A628-18B4D8787A2D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383432" y="5783688"/>
                <a:ext cx="2678760" cy="75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>
                <a:solidFill>
                  <a:srgbClr val="000000"/>
                </a:solidFill>
                <a:latin typeface="Arial"/>
              </a:rPr>
              <a:t>Macroeconomic Questions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labour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market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whole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decisions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central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banks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general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demographic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capital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accumulation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Global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relation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USA/EU </a:t>
            </a:r>
            <a:r>
              <a:rPr lang="de-DE" altLang="de-DE" sz="2000" dirty="0" err="1">
                <a:solidFill>
                  <a:srgbClr val="000000"/>
                </a:solidFill>
              </a:rPr>
              <a:t>vs</a:t>
            </a:r>
            <a:r>
              <a:rPr lang="de-DE" altLang="de-DE" sz="2000" dirty="0">
                <a:solidFill>
                  <a:srgbClr val="000000"/>
                </a:solidFill>
              </a:rPr>
              <a:t> China and </a:t>
            </a:r>
            <a:r>
              <a:rPr lang="de-DE" altLang="de-DE" sz="2000" dirty="0" err="1">
                <a:solidFill>
                  <a:srgbClr val="000000"/>
                </a:solidFill>
              </a:rPr>
              <a:t>their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impact</a:t>
            </a:r>
            <a:r>
              <a:rPr lang="de-DE" altLang="de-DE" sz="2000" dirty="0">
                <a:solidFill>
                  <a:srgbClr val="000000"/>
                </a:solidFill>
              </a:rPr>
              <a:t> on international trade?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programs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against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climate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income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distributions</a:t>
            </a:r>
            <a:r>
              <a:rPr lang="de-DE" altLang="de-DE" sz="2000" dirty="0">
                <a:solidFill>
                  <a:srgbClr val="000000"/>
                </a:solidFill>
              </a:rPr>
              <a:t> and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growth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russian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attac</a:t>
            </a:r>
            <a:r>
              <a:rPr lang="de-DE" altLang="de-DE" sz="2000" dirty="0">
                <a:solidFill>
                  <a:srgbClr val="000000"/>
                </a:solidFill>
              </a:rPr>
              <a:t> on Ukraine on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, </a:t>
            </a:r>
            <a:r>
              <a:rPr lang="de-DE" altLang="de-DE" sz="2000" dirty="0" err="1">
                <a:solidFill>
                  <a:srgbClr val="000000"/>
                </a:solidFill>
              </a:rPr>
              <a:t>since</a:t>
            </a:r>
            <a:r>
              <a:rPr lang="de-DE" altLang="de-DE" sz="2000" dirty="0">
                <a:solidFill>
                  <a:srgbClr val="000000"/>
                </a:solidFill>
              </a:rPr>
              <a:t> Russia </a:t>
            </a:r>
            <a:r>
              <a:rPr lang="de-DE" altLang="de-DE" sz="2000" dirty="0" err="1">
                <a:solidFill>
                  <a:srgbClr val="000000"/>
                </a:solidFill>
              </a:rPr>
              <a:t>is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largest</a:t>
            </a:r>
            <a:r>
              <a:rPr lang="de-DE" altLang="de-DE" sz="2000" dirty="0">
                <a:solidFill>
                  <a:srgbClr val="000000"/>
                </a:solidFill>
              </a:rPr>
              <a:t> supplier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raw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materials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world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000" dirty="0">
                <a:solidFill>
                  <a:srgbClr val="000000"/>
                </a:solidFill>
              </a:rPr>
              <a:t>What impact is the erratic economic policy of the current US administration having on the global economy?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0FCD98DC-78AE-4498-8B18-6662EA03BE72}"/>
                  </a:ext>
                </a:extLst>
              </p14:cNvPr>
              <p14:cNvContentPartPr/>
              <p14:nvPr/>
            </p14:nvContentPartPr>
            <p14:xfrm>
              <a:off x="2201112" y="4377888"/>
              <a:ext cx="3812760" cy="277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0FCD98DC-78AE-4498-8B18-6662EA03BE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792" y="4373568"/>
                <a:ext cx="3821400" cy="3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78DA319-2DE8-4896-BD42-37B6FF1C3C1C}"/>
              </a:ext>
            </a:extLst>
          </p:cNvPr>
          <p:cNvGrpSpPr/>
          <p:nvPr/>
        </p:nvGrpSpPr>
        <p:grpSpPr>
          <a:xfrm>
            <a:off x="2420352" y="5339808"/>
            <a:ext cx="2310480" cy="46080"/>
            <a:chOff x="2420352" y="5339808"/>
            <a:chExt cx="2310480" cy="4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E2E3F5A9-ED7F-4155-A211-C1104B3BEDDC}"/>
                    </a:ext>
                  </a:extLst>
                </p14:cNvPr>
                <p14:cNvContentPartPr/>
                <p14:nvPr/>
              </p14:nvContentPartPr>
              <p14:xfrm>
                <a:off x="2552832" y="5352408"/>
                <a:ext cx="19440" cy="1584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E2E3F5A9-ED7F-4155-A211-C1104B3BED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48512" y="5348088"/>
                  <a:ext cx="280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D16436D9-139F-4B48-A11C-25D1231DE8A7}"/>
                    </a:ext>
                  </a:extLst>
                </p14:cNvPr>
                <p14:cNvContentPartPr/>
                <p14:nvPr/>
              </p14:nvContentPartPr>
              <p14:xfrm>
                <a:off x="2480472" y="5345208"/>
                <a:ext cx="360" cy="36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D16436D9-139F-4B48-A11C-25D1231DE8A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76152" y="53408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4B5FB63D-900C-4D49-8516-9DAEBCF6350F}"/>
                    </a:ext>
                  </a:extLst>
                </p14:cNvPr>
                <p14:cNvContentPartPr/>
                <p14:nvPr/>
              </p14:nvContentPartPr>
              <p14:xfrm>
                <a:off x="2420352" y="5339808"/>
                <a:ext cx="2310480" cy="4608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4B5FB63D-900C-4D49-8516-9DAEBCF6350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6032" y="5335488"/>
                  <a:ext cx="2319120" cy="5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1212D18D-371E-4D58-B83E-8A6C6B6A704F}"/>
                  </a:ext>
                </a:extLst>
              </p14:cNvPr>
              <p14:cNvContentPartPr/>
              <p14:nvPr/>
            </p14:nvContentPartPr>
            <p14:xfrm>
              <a:off x="4103712" y="5680008"/>
              <a:ext cx="3038400" cy="381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1212D18D-371E-4D58-B83E-8A6C6B6A70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99392" y="5675688"/>
                <a:ext cx="304704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4BBCF49-ACB9-4B6C-9C02-16778EA97404}"/>
                  </a:ext>
                </a:extLst>
              </p14:cNvPr>
              <p14:cNvContentPartPr/>
              <p14:nvPr/>
            </p14:nvContentPartPr>
            <p14:xfrm>
              <a:off x="2791872" y="5861448"/>
              <a:ext cx="896040" cy="45108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4BBCF49-ACB9-4B6C-9C02-16778EA9740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87552" y="5857128"/>
                <a:ext cx="904680" cy="45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/>
              <a:t>Macroeconomic issues</a:t>
            </a:r>
            <a:endParaRPr lang="de-DE" sz="3266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8087" y="714108"/>
            <a:ext cx="8155513" cy="54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Economic </a:t>
            </a:r>
            <a:r>
              <a:rPr lang="de-DE" altLang="de-DE" sz="2177" dirty="0" err="1">
                <a:solidFill>
                  <a:srgbClr val="000000"/>
                </a:solidFill>
              </a:rPr>
              <a:t>growth</a:t>
            </a:r>
            <a:r>
              <a:rPr lang="de-DE" altLang="de-DE" sz="2177" dirty="0">
                <a:solidFill>
                  <a:srgbClr val="000000"/>
                </a:solidFill>
              </a:rPr>
              <a:t> of the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economy</a:t>
            </a:r>
            <a:r>
              <a:rPr lang="de-DE" altLang="de-DE" sz="2177" dirty="0">
                <a:solidFill>
                  <a:srgbClr val="000000"/>
                </a:solidFill>
              </a:rPr>
              <a:t>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Inflation rate Germany 2025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Government </a:t>
            </a:r>
            <a:r>
              <a:rPr lang="de-DE" altLang="de-DE" sz="2177" dirty="0" err="1">
                <a:solidFill>
                  <a:srgbClr val="000000"/>
                </a:solidFill>
              </a:rPr>
              <a:t>debt</a:t>
            </a:r>
            <a:r>
              <a:rPr lang="de-DE" altLang="de-DE" sz="2177" dirty="0">
                <a:solidFill>
                  <a:srgbClr val="000000"/>
                </a:solidFill>
              </a:rPr>
              <a:t> of Germany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in 2025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Retirement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age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raises</a:t>
            </a:r>
            <a:r>
              <a:rPr lang="de-DE" altLang="de-DE" sz="2177" dirty="0">
                <a:solidFill>
                  <a:srgbClr val="000000"/>
                </a:solidFill>
              </a:rPr>
              <a:t>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until</a:t>
            </a:r>
            <a:r>
              <a:rPr lang="de-DE" altLang="de-DE" sz="2177" dirty="0">
                <a:solidFill>
                  <a:srgbClr val="000000"/>
                </a:solidFill>
              </a:rPr>
              <a:t> 2030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65 </a:t>
            </a:r>
            <a:r>
              <a:rPr lang="de-DE" altLang="de-DE" sz="2177" dirty="0" err="1">
                <a:solidFill>
                  <a:srgbClr val="000000"/>
                </a:solidFill>
              </a:rPr>
              <a:t>to</a:t>
            </a:r>
            <a:r>
              <a:rPr lang="de-DE" altLang="de-DE" sz="2177" dirty="0">
                <a:solidFill>
                  <a:srgbClr val="000000"/>
                </a:solidFill>
              </a:rPr>
              <a:t> 67 </a:t>
            </a:r>
            <a:r>
              <a:rPr lang="de-DE" altLang="de-DE" sz="2177" dirty="0" err="1">
                <a:solidFill>
                  <a:srgbClr val="000000"/>
                </a:solidFill>
              </a:rPr>
              <a:t>years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177" dirty="0">
                <a:solidFill>
                  <a:srgbClr val="000000"/>
                </a:solidFill>
              </a:rPr>
              <a:t>The interest rate on the main refinancing operations (MRO) of the ECB is 2,9% on September 2026.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2023 the last </a:t>
            </a:r>
            <a:r>
              <a:rPr lang="de-DE" altLang="de-DE" sz="2177" dirty="0" err="1">
                <a:solidFill>
                  <a:srgbClr val="000000"/>
                </a:solidFill>
              </a:rPr>
              <a:t>Atomic</a:t>
            </a:r>
            <a:r>
              <a:rPr lang="de-DE" altLang="de-DE" sz="2177" dirty="0">
                <a:solidFill>
                  <a:srgbClr val="000000"/>
                </a:solidFill>
              </a:rPr>
              <a:t> power plant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and the Coal power plants </a:t>
            </a:r>
            <a:r>
              <a:rPr lang="de-DE" altLang="de-DE" sz="2177" dirty="0" err="1">
                <a:solidFill>
                  <a:srgbClr val="000000"/>
                </a:solidFill>
              </a:rPr>
              <a:t>are</a:t>
            </a:r>
            <a:r>
              <a:rPr lang="de-DE" altLang="de-DE" sz="2177" dirty="0">
                <a:solidFill>
                  <a:srgbClr val="000000"/>
                </a:solidFill>
              </a:rPr>
              <a:t> planned to </a:t>
            </a:r>
            <a:r>
              <a:rPr lang="de-DE" altLang="de-DE" sz="2177" dirty="0" err="1">
                <a:solidFill>
                  <a:srgbClr val="000000"/>
                </a:solidFill>
              </a:rPr>
              <a:t>be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in 2038.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Wilhelmshaven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first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started</a:t>
            </a:r>
            <a:r>
              <a:rPr lang="de-DE" altLang="de-DE" sz="2177" dirty="0">
                <a:solidFill>
                  <a:srgbClr val="000000"/>
                </a:solidFill>
              </a:rPr>
              <a:t> to </a:t>
            </a:r>
            <a:r>
              <a:rPr lang="de-DE" altLang="de-DE" sz="2177" dirty="0" err="1">
                <a:solidFill>
                  <a:srgbClr val="000000"/>
                </a:solidFill>
              </a:rPr>
              <a:t>operate</a:t>
            </a:r>
            <a:r>
              <a:rPr lang="de-DE" altLang="de-DE" sz="2177" dirty="0">
                <a:solidFill>
                  <a:srgbClr val="000000"/>
                </a:solidFill>
              </a:rPr>
              <a:t> in 2022. In May 2025 a second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opened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B3B59E4-D692-4E4C-BBA3-2E716505399E}"/>
              </a:ext>
            </a:extLst>
          </p:cNvPr>
          <p:cNvGrpSpPr/>
          <p:nvPr/>
        </p:nvGrpSpPr>
        <p:grpSpPr>
          <a:xfrm>
            <a:off x="3887352" y="1284048"/>
            <a:ext cx="1080720" cy="594360"/>
            <a:chOff x="3887352" y="1284048"/>
            <a:chExt cx="1080720" cy="59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21BDD205-9244-4B3E-AAF1-EE0BF6958622}"/>
                    </a:ext>
                  </a:extLst>
                </p14:cNvPr>
                <p14:cNvContentPartPr/>
                <p14:nvPr/>
              </p14:nvContentPartPr>
              <p14:xfrm>
                <a:off x="4431672" y="1294488"/>
                <a:ext cx="288000" cy="6984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21BDD205-9244-4B3E-AAF1-EE0BF695862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27352" y="1290168"/>
                  <a:ext cx="296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B312508D-8A82-4EF4-8CED-404E1698EA6F}"/>
                    </a:ext>
                  </a:extLst>
                </p14:cNvPr>
                <p14:cNvContentPartPr/>
                <p14:nvPr/>
              </p14:nvContentPartPr>
              <p14:xfrm>
                <a:off x="3887352" y="1284048"/>
                <a:ext cx="1080720" cy="59436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B312508D-8A82-4EF4-8CED-404E1698EA6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83032" y="1279728"/>
                  <a:ext cx="1089360" cy="60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83CFA44A-1955-46B3-88EE-5D945F41FF7F}"/>
                  </a:ext>
                </a:extLst>
              </p14:cNvPr>
              <p14:cNvContentPartPr/>
              <p14:nvPr/>
            </p14:nvContentPartPr>
            <p14:xfrm>
              <a:off x="5654592" y="3119688"/>
              <a:ext cx="2490480" cy="14796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83CFA44A-1955-46B3-88EE-5D945F41FF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50272" y="3115368"/>
                <a:ext cx="24991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0BFD60D4-CA3C-46E8-AB8B-C540367ABA97}"/>
                  </a:ext>
                </a:extLst>
              </p14:cNvPr>
              <p14:cNvContentPartPr/>
              <p14:nvPr/>
            </p14:nvContentPartPr>
            <p14:xfrm>
              <a:off x="833472" y="4090248"/>
              <a:ext cx="1266840" cy="6012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0BFD60D4-CA3C-46E8-AB8B-C540367ABA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152" y="4085928"/>
                <a:ext cx="127548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ECE8A4DC-0240-4205-A27A-7BE128F08E5A}"/>
              </a:ext>
            </a:extLst>
          </p:cNvPr>
          <p:cNvGrpSpPr/>
          <p:nvPr/>
        </p:nvGrpSpPr>
        <p:grpSpPr>
          <a:xfrm>
            <a:off x="5304312" y="3738888"/>
            <a:ext cx="2105280" cy="404280"/>
            <a:chOff x="5304312" y="3738888"/>
            <a:chExt cx="2105280" cy="40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9B36653-1ACB-488B-8224-2491BED3A744}"/>
                    </a:ext>
                  </a:extLst>
                </p14:cNvPr>
                <p14:cNvContentPartPr/>
                <p14:nvPr/>
              </p14:nvContentPartPr>
              <p14:xfrm>
                <a:off x="6801912" y="3759048"/>
                <a:ext cx="50400" cy="1908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9B36653-1ACB-488B-8224-2491BED3A74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97592" y="3754728"/>
                  <a:ext cx="59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17E0327F-9B4A-4C05-AAB9-1BE96559F512}"/>
                    </a:ext>
                  </a:extLst>
                </p14:cNvPr>
                <p14:cNvContentPartPr/>
                <p14:nvPr/>
              </p14:nvContentPartPr>
              <p14:xfrm>
                <a:off x="6256872" y="3738888"/>
                <a:ext cx="1152720" cy="1368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17E0327F-9B4A-4C05-AAB9-1BE96559F5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52552" y="3734568"/>
                  <a:ext cx="1161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65544F4-1814-405A-AB76-1CA7757E7B59}"/>
                    </a:ext>
                  </a:extLst>
                </p14:cNvPr>
                <p14:cNvContentPartPr/>
                <p14:nvPr/>
              </p14:nvContentPartPr>
              <p14:xfrm>
                <a:off x="5304312" y="3755448"/>
                <a:ext cx="207360" cy="17856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65544F4-1814-405A-AB76-1CA7757E7B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99992" y="3751128"/>
                  <a:ext cx="216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5C8608AF-9B52-4918-A2DF-03755DB0BB58}"/>
                    </a:ext>
                  </a:extLst>
                </p14:cNvPr>
                <p14:cNvContentPartPr/>
                <p14:nvPr/>
              </p14:nvContentPartPr>
              <p14:xfrm>
                <a:off x="5440032" y="3880368"/>
                <a:ext cx="82080" cy="5760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5C8608AF-9B52-4918-A2DF-03755DB0BB5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35712" y="3876048"/>
                  <a:ext cx="907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251EB5C0-E30A-41D8-A718-D101A6721F8E}"/>
                    </a:ext>
                  </a:extLst>
                </p14:cNvPr>
                <p14:cNvContentPartPr/>
                <p14:nvPr/>
              </p14:nvContentPartPr>
              <p14:xfrm>
                <a:off x="5559192" y="3860568"/>
                <a:ext cx="183240" cy="28260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251EB5C0-E30A-41D8-A718-D101A6721F8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54872" y="3856248"/>
                  <a:ext cx="191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547015F2-CB14-4AD8-82CB-31480E5490FB}"/>
                    </a:ext>
                  </a:extLst>
                </p14:cNvPr>
                <p14:cNvContentPartPr/>
                <p14:nvPr/>
              </p14:nvContentPartPr>
              <p14:xfrm>
                <a:off x="5857272" y="3922848"/>
                <a:ext cx="176760" cy="3672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547015F2-CB14-4AD8-82CB-31480E5490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52952" y="3918528"/>
                  <a:ext cx="185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6DACC3D5-6699-473C-8B36-15A4841322D9}"/>
                    </a:ext>
                  </a:extLst>
                </p14:cNvPr>
                <p14:cNvContentPartPr/>
                <p14:nvPr/>
              </p14:nvContentPartPr>
              <p14:xfrm>
                <a:off x="6076872" y="3836088"/>
                <a:ext cx="292680" cy="13212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6DACC3D5-6699-473C-8B36-15A4841322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72552" y="3831768"/>
                  <a:ext cx="3013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CA2BCD7F-7AEC-4186-A0DF-5476C57B7EAE}"/>
                    </a:ext>
                  </a:extLst>
                </p14:cNvPr>
                <p14:cNvContentPartPr/>
                <p14:nvPr/>
              </p14:nvContentPartPr>
              <p14:xfrm>
                <a:off x="6373872" y="3882168"/>
                <a:ext cx="108360" cy="849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CA2BCD7F-7AEC-4186-A0DF-5476C57B7EA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69552" y="3877848"/>
                  <a:ext cx="1170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19C20E9E-1C04-4D55-A41B-91A275987EE5}"/>
                    </a:ext>
                  </a:extLst>
                </p14:cNvPr>
                <p14:cNvContentPartPr/>
                <p14:nvPr/>
              </p14:nvContentPartPr>
              <p14:xfrm>
                <a:off x="6470712" y="3805128"/>
                <a:ext cx="191880" cy="14724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19C20E9E-1C04-4D55-A41B-91A275987EE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66392" y="3800808"/>
                  <a:ext cx="20052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EFA45355-CA55-4E68-BDB7-D0BC85200FCF}"/>
                  </a:ext>
                </a:extLst>
              </p14:cNvPr>
              <p14:cNvContentPartPr/>
              <p14:nvPr/>
            </p14:nvContentPartPr>
            <p14:xfrm>
              <a:off x="1452672" y="3678408"/>
              <a:ext cx="783000" cy="610560"/>
            </p14:xfrm>
          </p:contentPart>
        </mc:Choice>
        <mc:Fallback xmlns=""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EFA45355-CA55-4E68-BDB7-D0BC85200FC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448352" y="3674088"/>
                <a:ext cx="79164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FD18F964-F790-4D4D-B337-69D246DEA2F4}"/>
                  </a:ext>
                </a:extLst>
              </p14:cNvPr>
              <p14:cNvContentPartPr/>
              <p14:nvPr/>
            </p14:nvContentPartPr>
            <p14:xfrm>
              <a:off x="1026792" y="4652928"/>
              <a:ext cx="628560" cy="32040"/>
            </p14:xfrm>
          </p:contentPart>
        </mc:Choice>
        <mc:Fallback xmlns=""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FD18F964-F790-4D4D-B337-69D246DEA2F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22472" y="4648608"/>
                <a:ext cx="63720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142BCD9C-FF0D-4F3A-84B8-D3CA22DE3EC6}"/>
              </a:ext>
            </a:extLst>
          </p:cNvPr>
          <p:cNvGrpSpPr/>
          <p:nvPr/>
        </p:nvGrpSpPr>
        <p:grpSpPr>
          <a:xfrm>
            <a:off x="798192" y="5326128"/>
            <a:ext cx="5427720" cy="913680"/>
            <a:chOff x="798192" y="5326128"/>
            <a:chExt cx="5427720" cy="91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2AE1A727-61FF-4A50-AF10-80573208A217}"/>
                    </a:ext>
                  </a:extLst>
                </p14:cNvPr>
                <p14:cNvContentPartPr/>
                <p14:nvPr/>
              </p14:nvContentPartPr>
              <p14:xfrm>
                <a:off x="1099512" y="5716728"/>
                <a:ext cx="96840" cy="828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2AE1A727-61FF-4A50-AF10-80573208A21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95192" y="5712408"/>
                  <a:ext cx="105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4BAF759B-24C1-4DE9-B1FD-4A3506323CD5}"/>
                    </a:ext>
                  </a:extLst>
                </p14:cNvPr>
                <p14:cNvContentPartPr/>
                <p14:nvPr/>
              </p14:nvContentPartPr>
              <p14:xfrm>
                <a:off x="1001952" y="5696208"/>
                <a:ext cx="3778560" cy="5580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4BAF759B-24C1-4DE9-B1FD-4A3506323C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7632" y="5691888"/>
                  <a:ext cx="3787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8B581107-B122-4FAE-82B2-EEA476DB72EB}"/>
                    </a:ext>
                  </a:extLst>
                </p14:cNvPr>
                <p14:cNvContentPartPr/>
                <p14:nvPr/>
              </p14:nvContentPartPr>
              <p14:xfrm>
                <a:off x="3354192" y="5326128"/>
                <a:ext cx="2871720" cy="40572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8B581107-B122-4FAE-82B2-EEA476DB72E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49872" y="5321808"/>
                  <a:ext cx="28803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AF581C89-04E8-4509-9936-AAAC5469058F}"/>
                    </a:ext>
                  </a:extLst>
                </p14:cNvPr>
                <p14:cNvContentPartPr/>
                <p14:nvPr/>
              </p14:nvContentPartPr>
              <p14:xfrm>
                <a:off x="798192" y="5702688"/>
                <a:ext cx="1043280" cy="53712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AF581C89-04E8-4509-9936-AAAC5469058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93872" y="5698368"/>
                  <a:ext cx="1051920" cy="54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C1BBB96-307F-41D2-B3C5-CD25F993434A}"/>
                  </a:ext>
                </a:extLst>
              </p14:cNvPr>
              <p14:cNvContentPartPr/>
              <p14:nvPr/>
            </p14:nvContentPartPr>
            <p14:xfrm>
              <a:off x="2055312" y="6067008"/>
              <a:ext cx="980640" cy="7884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C1BBB96-307F-41D2-B3C5-CD25F993434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050992" y="6062688"/>
                <a:ext cx="989280" cy="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1328110" y="243752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The historical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7673" y="830709"/>
            <a:ext cx="9109075" cy="489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The </a:t>
            </a:r>
            <a:r>
              <a:rPr lang="de-DE" altLang="de-DE" sz="2400" dirty="0" err="1">
                <a:solidFill>
                  <a:srgbClr val="000000"/>
                </a:solidFill>
              </a:rPr>
              <a:t>french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physician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compared the blood circulation with economic developments and visualized the interdependencies in his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The economy is divided in to three classes: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productive (P):	agricultural sector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Noble man and clergy man (land owners)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Trade (merchants) and manufacturing 									(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artisians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) sector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40109E-8A15-4B72-915B-A32F226D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88" y="131017"/>
            <a:ext cx="2735964" cy="371447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A87DD98-A5A1-4BBF-8559-AF1E517E5F35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29FB0D35-DEF6-4573-8E42-750B883B4AEC}"/>
                  </a:ext>
                </a:extLst>
              </p14:cNvPr>
              <p14:cNvContentPartPr/>
              <p14:nvPr/>
            </p14:nvContentPartPr>
            <p14:xfrm>
              <a:off x="3660552" y="754128"/>
              <a:ext cx="2385720" cy="4176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29FB0D35-DEF6-4573-8E42-750B883B4A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6232" y="749808"/>
                <a:ext cx="23943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AF716AB0-ADFC-47BB-AD4B-FB01FCD57284}"/>
                  </a:ext>
                </a:extLst>
              </p14:cNvPr>
              <p14:cNvContentPartPr/>
              <p14:nvPr/>
            </p14:nvContentPartPr>
            <p14:xfrm>
              <a:off x="162072" y="1973088"/>
              <a:ext cx="2054880" cy="3852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AF716AB0-ADFC-47BB-AD4B-FB01FCD572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7752" y="1968768"/>
                <a:ext cx="20635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7463868F-733C-4F3E-B255-4602193E3B01}"/>
                  </a:ext>
                </a:extLst>
              </p14:cNvPr>
              <p14:cNvContentPartPr/>
              <p14:nvPr/>
            </p14:nvContentPartPr>
            <p14:xfrm>
              <a:off x="3678912" y="3742848"/>
              <a:ext cx="2569320" cy="74880"/>
            </p14:xfrm>
          </p:contentPart>
        </mc:Choice>
        <mc:Fallback xmlns=""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7463868F-733C-4F3E-B255-4602193E3B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74592" y="3738528"/>
                <a:ext cx="257796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DF40B79A-CE5F-49F6-9C4B-7A48A48C6D93}"/>
                  </a:ext>
                </a:extLst>
              </p14:cNvPr>
              <p14:cNvContentPartPr/>
              <p14:nvPr/>
            </p14:nvContentPartPr>
            <p14:xfrm>
              <a:off x="3721752" y="4587048"/>
              <a:ext cx="3396600" cy="9324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DF40B79A-CE5F-49F6-9C4B-7A48A48C6D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17432" y="4582728"/>
                <a:ext cx="3405240" cy="10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6B79F5A-558E-4841-BB91-87252932288B}"/>
              </a:ext>
            </a:extLst>
          </p:cNvPr>
          <p:cNvGrpSpPr/>
          <p:nvPr/>
        </p:nvGrpSpPr>
        <p:grpSpPr>
          <a:xfrm>
            <a:off x="4204512" y="3967488"/>
            <a:ext cx="1823400" cy="262440"/>
            <a:chOff x="4204512" y="3967488"/>
            <a:chExt cx="1823400" cy="26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41791BE-ECFE-4062-AE39-E90227D83B45}"/>
                    </a:ext>
                  </a:extLst>
                </p14:cNvPr>
                <p14:cNvContentPartPr/>
                <p14:nvPr/>
              </p14:nvContentPartPr>
              <p14:xfrm>
                <a:off x="4204512" y="4011768"/>
                <a:ext cx="142560" cy="13176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41791BE-ECFE-4062-AE39-E90227D83B4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00192" y="4007448"/>
                  <a:ext cx="1512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C78BE5D0-B73B-424C-9BBF-29DCE418C530}"/>
                    </a:ext>
                  </a:extLst>
                </p14:cNvPr>
                <p14:cNvContentPartPr/>
                <p14:nvPr/>
              </p14:nvContentPartPr>
              <p14:xfrm>
                <a:off x="4281552" y="4102128"/>
                <a:ext cx="118800" cy="2088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C78BE5D0-B73B-424C-9BBF-29DCE418C5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77232" y="4097808"/>
                  <a:ext cx="127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819FE683-67E4-4C79-BD9D-A5760EBA0C0E}"/>
                    </a:ext>
                  </a:extLst>
                </p14:cNvPr>
                <p14:cNvContentPartPr/>
                <p14:nvPr/>
              </p14:nvContentPartPr>
              <p14:xfrm>
                <a:off x="4408632" y="4022208"/>
                <a:ext cx="216720" cy="11268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819FE683-67E4-4C79-BD9D-A5760EBA0C0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404312" y="4017888"/>
                  <a:ext cx="225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303E53DD-5C8B-4770-BA34-0E938B467E98}"/>
                    </a:ext>
                  </a:extLst>
                </p14:cNvPr>
                <p14:cNvContentPartPr/>
                <p14:nvPr/>
              </p14:nvContentPartPr>
              <p14:xfrm>
                <a:off x="4639752" y="4062168"/>
                <a:ext cx="169920" cy="1677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303E53DD-5C8B-4770-BA34-0E938B467E9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35432" y="4057848"/>
                  <a:ext cx="178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B68DC87-9404-4BDF-87DF-214E97EF71B7}"/>
                    </a:ext>
                  </a:extLst>
                </p14:cNvPr>
                <p14:cNvContentPartPr/>
                <p14:nvPr/>
              </p14:nvContentPartPr>
              <p14:xfrm>
                <a:off x="4999392" y="4064328"/>
                <a:ext cx="31680" cy="7524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B68DC87-9404-4BDF-87DF-214E97EF71B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95072" y="4060008"/>
                  <a:ext cx="40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AFB718F-AEC6-4EA6-828E-6AD8BA58792A}"/>
                    </a:ext>
                  </a:extLst>
                </p14:cNvPr>
                <p14:cNvContentPartPr/>
                <p14:nvPr/>
              </p14:nvContentPartPr>
              <p14:xfrm>
                <a:off x="4956912" y="4074768"/>
                <a:ext cx="136080" cy="2160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AFB718F-AEC6-4EA6-828E-6AD8BA58792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52592" y="4070448"/>
                  <a:ext cx="144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437B991-42B5-45D4-8632-BB2E7C959A02}"/>
                    </a:ext>
                  </a:extLst>
                </p14:cNvPr>
                <p14:cNvContentPartPr/>
                <p14:nvPr/>
              </p14:nvContentPartPr>
              <p14:xfrm>
                <a:off x="5290272" y="4018968"/>
                <a:ext cx="135720" cy="1011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437B991-42B5-45D4-8632-BB2E7C959A0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85952" y="4014648"/>
                  <a:ext cx="144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0008FF3D-8411-4EFF-8C1F-8CF65251EADD}"/>
                    </a:ext>
                  </a:extLst>
                </p14:cNvPr>
                <p14:cNvContentPartPr/>
                <p14:nvPr/>
              </p14:nvContentPartPr>
              <p14:xfrm>
                <a:off x="5433192" y="3967488"/>
                <a:ext cx="594720" cy="16668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0008FF3D-8411-4EFF-8C1F-8CF65251EAD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28872" y="3963168"/>
                  <a:ext cx="60336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A03268FF-3647-438E-A7BC-177DB41CE05D}"/>
                  </a:ext>
                </a:extLst>
              </p14:cNvPr>
              <p14:cNvContentPartPr/>
              <p14:nvPr/>
            </p14:nvContentPartPr>
            <p14:xfrm>
              <a:off x="509472" y="3771648"/>
              <a:ext cx="2287080" cy="6336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A03268FF-3647-438E-A7BC-177DB41CE05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05152" y="3767328"/>
                <a:ext cx="2295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73D46F60-7D29-4ECA-9648-2C0EFCB3BA1A}"/>
                  </a:ext>
                </a:extLst>
              </p14:cNvPr>
              <p14:cNvContentPartPr/>
              <p14:nvPr/>
            </p14:nvContentPartPr>
            <p14:xfrm>
              <a:off x="543672" y="4574448"/>
              <a:ext cx="2311560" cy="9144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73D46F60-7D29-4ECA-9648-2C0EFCB3BA1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9352" y="4570128"/>
                <a:ext cx="232020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F542F4FA-F635-4E95-9D79-AB1D3A9BDF6D}"/>
                  </a:ext>
                </a:extLst>
              </p14:cNvPr>
              <p14:cNvContentPartPr/>
              <p14:nvPr/>
            </p14:nvContentPartPr>
            <p14:xfrm>
              <a:off x="3713472" y="5193648"/>
              <a:ext cx="2169360" cy="1058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F542F4FA-F635-4E95-9D79-AB1D3A9BDF6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09152" y="5189328"/>
                <a:ext cx="217800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E562C2E1-50DB-432E-8B5B-9D21A2E0F1BA}"/>
                  </a:ext>
                </a:extLst>
              </p14:cNvPr>
              <p14:cNvContentPartPr/>
              <p14:nvPr/>
            </p14:nvContentPartPr>
            <p14:xfrm>
              <a:off x="6580152" y="5286528"/>
              <a:ext cx="1872720" cy="110520"/>
            </p14:xfrm>
          </p:contentPart>
        </mc:Choice>
        <mc:Fallback xmlns=""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E562C2E1-50DB-432E-8B5B-9D21A2E0F1B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75832" y="5282208"/>
                <a:ext cx="188136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ABAD5F99-7BD2-4565-86AC-4AB7FC28D184}"/>
                  </a:ext>
                </a:extLst>
              </p14:cNvPr>
              <p14:cNvContentPartPr/>
              <p14:nvPr/>
            </p14:nvContentPartPr>
            <p14:xfrm>
              <a:off x="503352" y="5219568"/>
              <a:ext cx="1752120" cy="90360"/>
            </p14:xfrm>
          </p:contentPart>
        </mc:Choice>
        <mc:Fallback xmlns=""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ABAD5F99-7BD2-4565-86AC-4AB7FC28D18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99032" y="5215248"/>
                <a:ext cx="17607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3A57AB37-EA18-4A87-AD75-479E40842BC5}"/>
                  </a:ext>
                </a:extLst>
              </p14:cNvPr>
              <p14:cNvContentPartPr/>
              <p14:nvPr/>
            </p14:nvContentPartPr>
            <p14:xfrm>
              <a:off x="8518392" y="170928"/>
              <a:ext cx="3331080" cy="3584880"/>
            </p14:xfrm>
          </p:contentPart>
        </mc:Choice>
        <mc:Fallback xmlns=""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3A57AB37-EA18-4A87-AD75-479E40842BC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514072" y="166608"/>
                <a:ext cx="3339720" cy="359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2E13D835-ACFA-4019-90A3-CEC598EFE1F1}"/>
                  </a:ext>
                </a:extLst>
              </p14:cNvPr>
              <p14:cNvContentPartPr/>
              <p14:nvPr/>
            </p14:nvContentPartPr>
            <p14:xfrm>
              <a:off x="9170352" y="238248"/>
              <a:ext cx="2179800" cy="326880"/>
            </p14:xfrm>
          </p:contentPart>
        </mc:Choice>
        <mc:Fallback xmlns=""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2E13D835-ACFA-4019-90A3-CEC598EFE1F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66032" y="233928"/>
                <a:ext cx="218844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45BB6B0F-756F-4861-95E5-A3409F7065B4}"/>
                  </a:ext>
                </a:extLst>
              </p14:cNvPr>
              <p14:cNvContentPartPr/>
              <p14:nvPr/>
            </p14:nvContentPartPr>
            <p14:xfrm>
              <a:off x="565272" y="3815208"/>
              <a:ext cx="2548800" cy="4824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45BB6B0F-756F-4861-95E5-A3409F7065B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0952" y="3810888"/>
                <a:ext cx="25574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23299BD2-5706-475D-9A9C-6DEE34800A87}"/>
                  </a:ext>
                </a:extLst>
              </p14:cNvPr>
              <p14:cNvContentPartPr/>
              <p14:nvPr/>
            </p14:nvContentPartPr>
            <p14:xfrm>
              <a:off x="891432" y="4564728"/>
              <a:ext cx="2242080" cy="13608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23299BD2-5706-475D-9A9C-6DEE34800A8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87112" y="4560408"/>
                <a:ext cx="22507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1CEA1A97-51D5-43E0-AA44-165CCF61B3E9}"/>
                  </a:ext>
                </a:extLst>
              </p14:cNvPr>
              <p14:cNvContentPartPr/>
              <p14:nvPr/>
            </p14:nvContentPartPr>
            <p14:xfrm>
              <a:off x="649152" y="5199048"/>
              <a:ext cx="2338560" cy="11484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1CEA1A97-51D5-43E0-AA44-165CCF61B3E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4832" y="5194728"/>
                <a:ext cx="23472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39E958E6-1D2B-433B-B529-781414EAFC58}"/>
                  </a:ext>
                </a:extLst>
              </p14:cNvPr>
              <p14:cNvContentPartPr/>
              <p14:nvPr/>
            </p14:nvContentPartPr>
            <p14:xfrm>
              <a:off x="6376032" y="4806288"/>
              <a:ext cx="2595960" cy="88452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39E958E6-1D2B-433B-B529-781414EAFC5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71712" y="4801968"/>
                <a:ext cx="2604600" cy="893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General Visualization of the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20454"/>
              </p:ext>
            </p:extLst>
          </p:nvPr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958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Account 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759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 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61826"/>
              </p:ext>
            </p:extLst>
          </p:nvPr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17939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Grafics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646D868-3A0C-49AA-8E7D-4A845BD01C73}"/>
                  </a:ext>
                </a:extLst>
              </p14:cNvPr>
              <p14:cNvContentPartPr/>
              <p14:nvPr/>
            </p14:nvContentPartPr>
            <p14:xfrm>
              <a:off x="1701432" y="2022048"/>
              <a:ext cx="1865880" cy="10008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646D868-3A0C-49AA-8E7D-4A845BD01C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7112" y="2017728"/>
                <a:ext cx="187452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1BC6A53F-E3DA-4F37-B0B4-15FC9071D143}"/>
                  </a:ext>
                </a:extLst>
              </p14:cNvPr>
              <p14:cNvContentPartPr/>
              <p14:nvPr/>
            </p14:nvContentPartPr>
            <p14:xfrm>
              <a:off x="1667232" y="3847608"/>
              <a:ext cx="2439000" cy="8748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1BC6A53F-E3DA-4F37-B0B4-15FC9071D1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2912" y="3843288"/>
                <a:ext cx="244764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14A20D0-943A-444B-B9D4-570E029FBE3C}"/>
              </a:ext>
            </a:extLst>
          </p:cNvPr>
          <p:cNvGrpSpPr/>
          <p:nvPr/>
        </p:nvGrpSpPr>
        <p:grpSpPr>
          <a:xfrm>
            <a:off x="6144912" y="2623248"/>
            <a:ext cx="1122120" cy="550440"/>
            <a:chOff x="6144912" y="2623248"/>
            <a:chExt cx="1122120" cy="55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5285904D-02CC-489B-8432-E1331FE19AC5}"/>
                    </a:ext>
                  </a:extLst>
                </p14:cNvPr>
                <p14:cNvContentPartPr/>
                <p14:nvPr/>
              </p14:nvContentPartPr>
              <p14:xfrm>
                <a:off x="6778152" y="2932488"/>
                <a:ext cx="362160" cy="19440"/>
              </p14:xfrm>
            </p:contentPart>
          </mc:Choice>
          <mc:Fallback xmlns=""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5285904D-02CC-489B-8432-E1331FE19A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73832" y="2928168"/>
                  <a:ext cx="370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3C296077-B9E2-4D25-8B52-7C644336C8BE}"/>
                    </a:ext>
                  </a:extLst>
                </p14:cNvPr>
                <p14:cNvContentPartPr/>
                <p14:nvPr/>
              </p14:nvContentPartPr>
              <p14:xfrm>
                <a:off x="7023312" y="2868048"/>
                <a:ext cx="241200" cy="13428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3C296077-B9E2-4D25-8B52-7C644336C8B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18992" y="2863728"/>
                  <a:ext cx="249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807A4ED7-50F7-4F86-86D4-2BFAAAFE97D0}"/>
                    </a:ext>
                  </a:extLst>
                </p14:cNvPr>
                <p14:cNvContentPartPr/>
                <p14:nvPr/>
              </p14:nvContentPartPr>
              <p14:xfrm>
                <a:off x="6890112" y="2623248"/>
                <a:ext cx="376920" cy="16272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807A4ED7-50F7-4F86-86D4-2BFAAAFE97D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85792" y="2618928"/>
                  <a:ext cx="385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75B8E92F-A197-4AFF-8CF6-F3AC60D49382}"/>
                    </a:ext>
                  </a:extLst>
                </p14:cNvPr>
                <p14:cNvContentPartPr/>
                <p14:nvPr/>
              </p14:nvContentPartPr>
              <p14:xfrm>
                <a:off x="6586992" y="2870208"/>
                <a:ext cx="37800" cy="27180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75B8E92F-A197-4AFF-8CF6-F3AC60D493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82672" y="2865888"/>
                  <a:ext cx="464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E21082D-F2D1-483D-8697-16D3EEB03A46}"/>
                    </a:ext>
                  </a:extLst>
                </p14:cNvPr>
                <p14:cNvContentPartPr/>
                <p14:nvPr/>
              </p14:nvContentPartPr>
              <p14:xfrm>
                <a:off x="6535152" y="3035448"/>
                <a:ext cx="158400" cy="13824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E21082D-F2D1-483D-8697-16D3EEB03A4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30832" y="3031128"/>
                  <a:ext cx="167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D23893BB-5B0D-416F-B74F-310D4545BD27}"/>
                    </a:ext>
                  </a:extLst>
                </p14:cNvPr>
                <p14:cNvContentPartPr/>
                <p14:nvPr/>
              </p14:nvContentPartPr>
              <p14:xfrm>
                <a:off x="6144912" y="2933568"/>
                <a:ext cx="187560" cy="6876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D23893BB-5B0D-416F-B74F-310D4545BD2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40592" y="2929248"/>
                  <a:ext cx="196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70928D1-EF8B-4C7A-BF84-9AD0738D223E}"/>
                    </a:ext>
                  </a:extLst>
                </p14:cNvPr>
                <p14:cNvContentPartPr/>
                <p14:nvPr/>
              </p14:nvContentPartPr>
              <p14:xfrm>
                <a:off x="6196752" y="2804688"/>
                <a:ext cx="360" cy="3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70928D1-EF8B-4C7A-BF84-9AD0738D223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92432" y="28003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DA33DD3C-03FD-4C30-88D1-22468A243622}"/>
                  </a:ext>
                </a:extLst>
              </p14:cNvPr>
              <p14:cNvContentPartPr/>
              <p14:nvPr/>
            </p14:nvContentPartPr>
            <p14:xfrm>
              <a:off x="1406592" y="4988088"/>
              <a:ext cx="2397960" cy="1091160"/>
            </p14:xfrm>
          </p:contentPart>
        </mc:Choice>
        <mc:Fallback xmlns=""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DA33DD3C-03FD-4C30-88D1-22468A2436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02272" y="4983768"/>
                <a:ext cx="2406600" cy="10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A340850-BDE7-4118-B006-076486853DEB}"/>
                  </a:ext>
                </a:extLst>
              </p14:cNvPr>
              <p14:cNvContentPartPr/>
              <p14:nvPr/>
            </p14:nvContentPartPr>
            <p14:xfrm>
              <a:off x="1236312" y="1304568"/>
              <a:ext cx="2804760" cy="12560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A340850-BDE7-4118-B006-076486853DE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231992" y="1300248"/>
                <a:ext cx="2813400" cy="1264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Example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40070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Starting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point</a:t>
            </a:r>
            <a:r>
              <a:rPr lang="de-DE" sz="2400" dirty="0">
                <a:solidFill>
                  <a:srgbClr val="000000"/>
                </a:solidFill>
              </a:rPr>
              <a:t>: P </a:t>
            </a:r>
            <a:r>
              <a:rPr lang="de-DE" sz="2400" dirty="0" err="1">
                <a:solidFill>
                  <a:srgbClr val="000000"/>
                </a:solidFill>
              </a:rPr>
              <a:t>produced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valued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with</a:t>
            </a:r>
            <a:r>
              <a:rPr lang="de-DE" sz="2400" dirty="0">
                <a:solidFill>
                  <a:srgbClr val="000000"/>
                </a:solidFill>
              </a:rPr>
              <a:t> 5MU (</a:t>
            </a:r>
            <a:r>
              <a:rPr lang="de-DE" sz="2400" dirty="0" err="1">
                <a:solidFill>
                  <a:srgbClr val="000000"/>
                </a:solidFill>
              </a:rPr>
              <a:t>monetary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units</a:t>
            </a:r>
            <a:r>
              <a:rPr lang="de-DE" sz="2400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Own </a:t>
            </a:r>
            <a:r>
              <a:rPr lang="de-DE" sz="2400" dirty="0" err="1">
                <a:solidFill>
                  <a:srgbClr val="000000"/>
                </a:solidFill>
              </a:rPr>
              <a:t>consumption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Buying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manufactored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P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Rent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for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land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E </a:t>
            </a: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E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H </a:t>
            </a: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H 2MU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Illustrate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circular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flow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income</a:t>
            </a:r>
            <a:r>
              <a:rPr lang="de-DE" sz="2400" dirty="0">
                <a:solidFill>
                  <a:srgbClr val="000000"/>
                </a:solidFill>
              </a:rPr>
              <a:t> in </a:t>
            </a:r>
            <a:r>
              <a:rPr lang="de-DE" sz="2400" dirty="0" err="1">
                <a:solidFill>
                  <a:srgbClr val="000000"/>
                </a:solidFill>
              </a:rPr>
              <a:t>accout</a:t>
            </a:r>
            <a:r>
              <a:rPr lang="de-DE" sz="2400" dirty="0">
                <a:solidFill>
                  <a:srgbClr val="000000"/>
                </a:solidFill>
              </a:rPr>
              <a:t>, </a:t>
            </a:r>
            <a:r>
              <a:rPr lang="de-DE" sz="2400" dirty="0" err="1">
                <a:solidFill>
                  <a:srgbClr val="000000"/>
                </a:solidFill>
              </a:rPr>
              <a:t>matrix</a:t>
            </a:r>
            <a:r>
              <a:rPr lang="de-DE" sz="2400" dirty="0">
                <a:solidFill>
                  <a:srgbClr val="000000"/>
                </a:solidFill>
              </a:rPr>
              <a:t> and </a:t>
            </a:r>
            <a:r>
              <a:rPr lang="de-DE" sz="2400" dirty="0" err="1">
                <a:solidFill>
                  <a:srgbClr val="000000"/>
                </a:solidFill>
              </a:rPr>
              <a:t>graphics</a:t>
            </a:r>
            <a:r>
              <a:rPr lang="de-DE" sz="2400" dirty="0">
                <a:solidFill>
                  <a:srgbClr val="000000"/>
                </a:solidFill>
              </a:rPr>
              <a:t> form. </a:t>
            </a:r>
            <a:r>
              <a:rPr lang="de-DE" sz="2400" dirty="0" err="1">
                <a:solidFill>
                  <a:srgbClr val="000000"/>
                </a:solidFill>
              </a:rPr>
              <a:t>Which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assumption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needed</a:t>
            </a:r>
            <a:r>
              <a:rPr lang="de-DE" sz="2400" dirty="0">
                <a:solidFill>
                  <a:srgbClr val="000000"/>
                </a:solidFill>
              </a:rPr>
              <a:t>?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Account form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03994"/>
              </p:ext>
            </p:extLst>
          </p:nvPr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88C3B72A-B675-4BF6-A746-FB0A38AE11AC}"/>
                  </a:ext>
                </a:extLst>
              </p14:cNvPr>
              <p14:cNvContentPartPr/>
              <p14:nvPr/>
            </p14:nvContentPartPr>
            <p14:xfrm>
              <a:off x="2511072" y="275688"/>
              <a:ext cx="342000" cy="3240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88C3B72A-B675-4BF6-A746-FB0A38AE11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6752" y="271368"/>
                <a:ext cx="3506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16AF8349-4227-4587-9D46-500A4520C010}"/>
                  </a:ext>
                </a:extLst>
              </p14:cNvPr>
              <p14:cNvContentPartPr/>
              <p14:nvPr/>
            </p14:nvContentPartPr>
            <p14:xfrm>
              <a:off x="137232" y="532728"/>
              <a:ext cx="117360" cy="2160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16AF8349-4227-4587-9D46-500A4520C0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912" y="528408"/>
                <a:ext cx="126000" cy="3024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feld 16">
            <a:extLst>
              <a:ext uri="{FF2B5EF4-FFF2-40B4-BE49-F238E27FC236}">
                <a16:creationId xmlns:a16="http://schemas.microsoft.com/office/drawing/2014/main" id="{9EC5659B-E828-432E-AC3C-F016A17DD48D}"/>
              </a:ext>
            </a:extLst>
          </p:cNvPr>
          <p:cNvSpPr txBox="1"/>
          <p:nvPr/>
        </p:nvSpPr>
        <p:spPr>
          <a:xfrm>
            <a:off x="842240" y="1603932"/>
            <a:ext cx="22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de-DE" sz="18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1800" dirty="0">
                <a:solidFill>
                  <a:srgbClr val="000000"/>
                </a:solidFill>
                <a:cs typeface="Times New Roman" pitchFamily="18" charset="0"/>
              </a:rPr>
              <a:t> productive (P):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1E99D7-FE5A-4FE4-B80A-B4C3E8BE8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793" y="1506977"/>
            <a:ext cx="2071436" cy="42563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AA38A28-9DC7-46E4-ADEB-500CAEBA04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050" y="1467215"/>
            <a:ext cx="1706562" cy="4256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6848AA2E-68FB-4569-9F29-071BAE11C0BA}"/>
                  </a:ext>
                </a:extLst>
              </p14:cNvPr>
              <p14:cNvContentPartPr/>
              <p14:nvPr/>
            </p14:nvContentPartPr>
            <p14:xfrm>
              <a:off x="1462392" y="2551968"/>
              <a:ext cx="133200" cy="221760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6848AA2E-68FB-4569-9F29-071BAE11C0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58072" y="2547648"/>
                <a:ext cx="1418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A68E034E-E9B3-4CF9-A2BC-65C98E23DCE1}"/>
                  </a:ext>
                </a:extLst>
              </p14:cNvPr>
              <p14:cNvContentPartPr/>
              <p14:nvPr/>
            </p14:nvContentPartPr>
            <p14:xfrm>
              <a:off x="2041272" y="724608"/>
              <a:ext cx="293760" cy="5688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A68E034E-E9B3-4CF9-A2BC-65C98E23DC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36952" y="720288"/>
                <a:ext cx="30240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C19C39EF-AD75-4AFB-94F8-78539A22A04E}"/>
                  </a:ext>
                </a:extLst>
              </p14:cNvPr>
              <p14:cNvContentPartPr/>
              <p14:nvPr/>
            </p14:nvContentPartPr>
            <p14:xfrm>
              <a:off x="1400832" y="2965608"/>
              <a:ext cx="143280" cy="13284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C19C39EF-AD75-4AFB-94F8-78539A22A0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96512" y="2961288"/>
                <a:ext cx="15192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BB126038-798A-4E57-9054-00BDB79807E1}"/>
                  </a:ext>
                </a:extLst>
              </p14:cNvPr>
              <p14:cNvContentPartPr/>
              <p14:nvPr/>
            </p14:nvContentPartPr>
            <p14:xfrm>
              <a:off x="1413792" y="3231648"/>
              <a:ext cx="172440" cy="232920"/>
            </p14:xfrm>
          </p:contentPart>
        </mc:Choice>
        <mc:Fallback xmlns=""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BB126038-798A-4E57-9054-00BDB79807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09472" y="3227328"/>
                <a:ext cx="181080" cy="241560"/>
              </a:xfrm>
              <a:prstGeom prst="rect">
                <a:avLst/>
              </a:prstGeom>
            </p:spPr>
          </p:pic>
        </mc:Fallback>
      </mc:AlternateContent>
      <p:pic>
        <p:nvPicPr>
          <p:cNvPr id="49" name="Grafik 48">
            <a:extLst>
              <a:ext uri="{FF2B5EF4-FFF2-40B4-BE49-F238E27FC236}">
                <a16:creationId xmlns:a16="http://schemas.microsoft.com/office/drawing/2014/main" id="{C8C75B5A-3060-4ADC-AD90-83F47A3FE23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9832" y="-43446"/>
            <a:ext cx="3378389" cy="16059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113D100C-CCCB-44A7-A951-413D5DC9082A}"/>
                  </a:ext>
                </a:extLst>
              </p14:cNvPr>
              <p14:cNvContentPartPr/>
              <p14:nvPr/>
            </p14:nvContentPartPr>
            <p14:xfrm>
              <a:off x="338112" y="467928"/>
              <a:ext cx="20880" cy="864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113D100C-CCCB-44A7-A951-413D5DC9082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3792" y="463608"/>
                <a:ext cx="2952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6868" name="Freihand 36867">
                <a:extLst>
                  <a:ext uri="{FF2B5EF4-FFF2-40B4-BE49-F238E27FC236}">
                    <a16:creationId xmlns:a16="http://schemas.microsoft.com/office/drawing/2014/main" id="{2EC3EAD4-B693-44B6-B158-AB78A0154147}"/>
                  </a:ext>
                </a:extLst>
              </p14:cNvPr>
              <p14:cNvContentPartPr/>
              <p14:nvPr/>
            </p14:nvContentPartPr>
            <p14:xfrm>
              <a:off x="2511792" y="2549808"/>
              <a:ext cx="133200" cy="48960"/>
            </p14:xfrm>
          </p:contentPart>
        </mc:Choice>
        <mc:Fallback xmlns="">
          <p:pic>
            <p:nvPicPr>
              <p:cNvPr id="36868" name="Freihand 36867">
                <a:extLst>
                  <a:ext uri="{FF2B5EF4-FFF2-40B4-BE49-F238E27FC236}">
                    <a16:creationId xmlns:a16="http://schemas.microsoft.com/office/drawing/2014/main" id="{2EC3EAD4-B693-44B6-B158-AB78A015414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07472" y="2545488"/>
                <a:ext cx="14184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6874" name="Freihand 36873">
                <a:extLst>
                  <a:ext uri="{FF2B5EF4-FFF2-40B4-BE49-F238E27FC236}">
                    <a16:creationId xmlns:a16="http://schemas.microsoft.com/office/drawing/2014/main" id="{2E537CFB-B38F-4768-99DE-814B356C891C}"/>
                  </a:ext>
                </a:extLst>
              </p14:cNvPr>
              <p14:cNvContentPartPr/>
              <p14:nvPr/>
            </p14:nvContentPartPr>
            <p14:xfrm>
              <a:off x="1392552" y="3044808"/>
              <a:ext cx="94320" cy="36720"/>
            </p14:xfrm>
          </p:contentPart>
        </mc:Choice>
        <mc:Fallback xmlns="">
          <p:pic>
            <p:nvPicPr>
              <p:cNvPr id="36874" name="Freihand 36873">
                <a:extLst>
                  <a:ext uri="{FF2B5EF4-FFF2-40B4-BE49-F238E27FC236}">
                    <a16:creationId xmlns:a16="http://schemas.microsoft.com/office/drawing/2014/main" id="{2E537CFB-B38F-4768-99DE-814B356C891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388232" y="3040488"/>
                <a:ext cx="1029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6875" name="Freihand 36874">
                <a:extLst>
                  <a:ext uri="{FF2B5EF4-FFF2-40B4-BE49-F238E27FC236}">
                    <a16:creationId xmlns:a16="http://schemas.microsoft.com/office/drawing/2014/main" id="{0BD7D52E-7060-43BA-9C29-E4B270BE3254}"/>
                  </a:ext>
                </a:extLst>
              </p14:cNvPr>
              <p14:cNvContentPartPr/>
              <p14:nvPr/>
            </p14:nvContentPartPr>
            <p14:xfrm>
              <a:off x="7959672" y="2725488"/>
              <a:ext cx="40680" cy="67680"/>
            </p14:xfrm>
          </p:contentPart>
        </mc:Choice>
        <mc:Fallback xmlns="">
          <p:pic>
            <p:nvPicPr>
              <p:cNvPr id="36875" name="Freihand 36874">
                <a:extLst>
                  <a:ext uri="{FF2B5EF4-FFF2-40B4-BE49-F238E27FC236}">
                    <a16:creationId xmlns:a16="http://schemas.microsoft.com/office/drawing/2014/main" id="{0BD7D52E-7060-43BA-9C29-E4B270BE32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955352" y="2721168"/>
                <a:ext cx="49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877" name="Freihand 36876">
                <a:extLst>
                  <a:ext uri="{FF2B5EF4-FFF2-40B4-BE49-F238E27FC236}">
                    <a16:creationId xmlns:a16="http://schemas.microsoft.com/office/drawing/2014/main" id="{1A596EDB-FB3D-48A4-BA31-00DC0379B171}"/>
                  </a:ext>
                </a:extLst>
              </p14:cNvPr>
              <p14:cNvContentPartPr/>
              <p14:nvPr/>
            </p14:nvContentPartPr>
            <p14:xfrm>
              <a:off x="7756992" y="2592288"/>
              <a:ext cx="271080" cy="240840"/>
            </p14:xfrm>
          </p:contentPart>
        </mc:Choice>
        <mc:Fallback xmlns="">
          <p:pic>
            <p:nvPicPr>
              <p:cNvPr id="36877" name="Freihand 36876">
                <a:extLst>
                  <a:ext uri="{FF2B5EF4-FFF2-40B4-BE49-F238E27FC236}">
                    <a16:creationId xmlns:a16="http://schemas.microsoft.com/office/drawing/2014/main" id="{1A596EDB-FB3D-48A4-BA31-00DC0379B17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52672" y="2587968"/>
                <a:ext cx="27972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879" name="Freihand 36878">
                <a:extLst>
                  <a:ext uri="{FF2B5EF4-FFF2-40B4-BE49-F238E27FC236}">
                    <a16:creationId xmlns:a16="http://schemas.microsoft.com/office/drawing/2014/main" id="{FA94E9D5-06B6-4374-B788-1462380AF068}"/>
                  </a:ext>
                </a:extLst>
              </p14:cNvPr>
              <p14:cNvContentPartPr/>
              <p14:nvPr/>
            </p14:nvContentPartPr>
            <p14:xfrm>
              <a:off x="369432" y="792288"/>
              <a:ext cx="29880" cy="19080"/>
            </p14:xfrm>
          </p:contentPart>
        </mc:Choice>
        <mc:Fallback xmlns="">
          <p:pic>
            <p:nvPicPr>
              <p:cNvPr id="36879" name="Freihand 36878">
                <a:extLst>
                  <a:ext uri="{FF2B5EF4-FFF2-40B4-BE49-F238E27FC236}">
                    <a16:creationId xmlns:a16="http://schemas.microsoft.com/office/drawing/2014/main" id="{FA94E9D5-06B6-4374-B788-1462380AF06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5112" y="787968"/>
                <a:ext cx="3852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880" name="Freihand 36879">
                <a:extLst>
                  <a:ext uri="{FF2B5EF4-FFF2-40B4-BE49-F238E27FC236}">
                    <a16:creationId xmlns:a16="http://schemas.microsoft.com/office/drawing/2014/main" id="{A24DB510-0C61-4EBD-A7A2-F392457BFDCC}"/>
                  </a:ext>
                </a:extLst>
              </p14:cNvPr>
              <p14:cNvContentPartPr/>
              <p14:nvPr/>
            </p14:nvContentPartPr>
            <p14:xfrm>
              <a:off x="368712" y="791928"/>
              <a:ext cx="1080" cy="2160"/>
            </p14:xfrm>
          </p:contentPart>
        </mc:Choice>
        <mc:Fallback xmlns="">
          <p:pic>
            <p:nvPicPr>
              <p:cNvPr id="36880" name="Freihand 36879">
                <a:extLst>
                  <a:ext uri="{FF2B5EF4-FFF2-40B4-BE49-F238E27FC236}">
                    <a16:creationId xmlns:a16="http://schemas.microsoft.com/office/drawing/2014/main" id="{A24DB510-0C61-4EBD-A7A2-F392457BFDC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4392" y="787608"/>
                <a:ext cx="9720" cy="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6889" name="Freihand 36888">
                <a:extLst>
                  <a:ext uri="{FF2B5EF4-FFF2-40B4-BE49-F238E27FC236}">
                    <a16:creationId xmlns:a16="http://schemas.microsoft.com/office/drawing/2014/main" id="{40596CBF-34E1-40AF-8EC6-C69B7E4FB473}"/>
                  </a:ext>
                </a:extLst>
              </p14:cNvPr>
              <p14:cNvContentPartPr/>
              <p14:nvPr/>
            </p14:nvContentPartPr>
            <p14:xfrm>
              <a:off x="6864552" y="2671128"/>
              <a:ext cx="164520" cy="231480"/>
            </p14:xfrm>
          </p:contentPart>
        </mc:Choice>
        <mc:Fallback xmlns="">
          <p:pic>
            <p:nvPicPr>
              <p:cNvPr id="36889" name="Freihand 36888">
                <a:extLst>
                  <a:ext uri="{FF2B5EF4-FFF2-40B4-BE49-F238E27FC236}">
                    <a16:creationId xmlns:a16="http://schemas.microsoft.com/office/drawing/2014/main" id="{40596CBF-34E1-40AF-8EC6-C69B7E4FB47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60232" y="2666808"/>
                <a:ext cx="17316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6896" name="Freihand 36895">
                <a:extLst>
                  <a:ext uri="{FF2B5EF4-FFF2-40B4-BE49-F238E27FC236}">
                    <a16:creationId xmlns:a16="http://schemas.microsoft.com/office/drawing/2014/main" id="{A38BD623-BF11-4207-A06E-954DEF010936}"/>
                  </a:ext>
                </a:extLst>
              </p14:cNvPr>
              <p14:cNvContentPartPr/>
              <p14:nvPr/>
            </p14:nvContentPartPr>
            <p14:xfrm>
              <a:off x="6879672" y="2848248"/>
              <a:ext cx="46080" cy="25920"/>
            </p14:xfrm>
          </p:contentPart>
        </mc:Choice>
        <mc:Fallback xmlns="">
          <p:pic>
            <p:nvPicPr>
              <p:cNvPr id="36896" name="Freihand 36895">
                <a:extLst>
                  <a:ext uri="{FF2B5EF4-FFF2-40B4-BE49-F238E27FC236}">
                    <a16:creationId xmlns:a16="http://schemas.microsoft.com/office/drawing/2014/main" id="{A38BD623-BF11-4207-A06E-954DEF01093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75352" y="2843928"/>
                <a:ext cx="547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897" name="Freihand 36896">
                <a:extLst>
                  <a:ext uri="{FF2B5EF4-FFF2-40B4-BE49-F238E27FC236}">
                    <a16:creationId xmlns:a16="http://schemas.microsoft.com/office/drawing/2014/main" id="{425F4EC6-C2B7-404D-8E55-FA0DB9751AD9}"/>
                  </a:ext>
                </a:extLst>
              </p14:cNvPr>
              <p14:cNvContentPartPr/>
              <p14:nvPr/>
            </p14:nvContentPartPr>
            <p14:xfrm>
              <a:off x="2743632" y="249408"/>
              <a:ext cx="707760" cy="36000"/>
            </p14:xfrm>
          </p:contentPart>
        </mc:Choice>
        <mc:Fallback xmlns="">
          <p:pic>
            <p:nvPicPr>
              <p:cNvPr id="36897" name="Freihand 36896">
                <a:extLst>
                  <a:ext uri="{FF2B5EF4-FFF2-40B4-BE49-F238E27FC236}">
                    <a16:creationId xmlns:a16="http://schemas.microsoft.com/office/drawing/2014/main" id="{425F4EC6-C2B7-404D-8E55-FA0DB9751AD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39312" y="245088"/>
                <a:ext cx="7164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6898" name="Freihand 36897">
                <a:extLst>
                  <a:ext uri="{FF2B5EF4-FFF2-40B4-BE49-F238E27FC236}">
                    <a16:creationId xmlns:a16="http://schemas.microsoft.com/office/drawing/2014/main" id="{AE442DC0-56BB-4F2A-92C5-FFC195530E13}"/>
                  </a:ext>
                </a:extLst>
              </p14:cNvPr>
              <p14:cNvContentPartPr/>
              <p14:nvPr/>
            </p14:nvContentPartPr>
            <p14:xfrm>
              <a:off x="1076832" y="4843368"/>
              <a:ext cx="1887120" cy="60840"/>
            </p14:xfrm>
          </p:contentPart>
        </mc:Choice>
        <mc:Fallback xmlns="">
          <p:pic>
            <p:nvPicPr>
              <p:cNvPr id="36898" name="Freihand 36897">
                <a:extLst>
                  <a:ext uri="{FF2B5EF4-FFF2-40B4-BE49-F238E27FC236}">
                    <a16:creationId xmlns:a16="http://schemas.microsoft.com/office/drawing/2014/main" id="{AE442DC0-56BB-4F2A-92C5-FFC195530E1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72512" y="4839048"/>
                <a:ext cx="1895760" cy="6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17" name="Gruppieren 36916">
            <a:extLst>
              <a:ext uri="{FF2B5EF4-FFF2-40B4-BE49-F238E27FC236}">
                <a16:creationId xmlns:a16="http://schemas.microsoft.com/office/drawing/2014/main" id="{40A23723-1749-4DCF-9B24-9717B267F945}"/>
              </a:ext>
            </a:extLst>
          </p:cNvPr>
          <p:cNvGrpSpPr/>
          <p:nvPr/>
        </p:nvGrpSpPr>
        <p:grpSpPr>
          <a:xfrm>
            <a:off x="803952" y="4995648"/>
            <a:ext cx="2249280" cy="345600"/>
            <a:chOff x="803952" y="4995648"/>
            <a:chExt cx="2249280" cy="34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6899" name="Freihand 36898">
                  <a:extLst>
                    <a:ext uri="{FF2B5EF4-FFF2-40B4-BE49-F238E27FC236}">
                      <a16:creationId xmlns:a16="http://schemas.microsoft.com/office/drawing/2014/main" id="{38AF7912-4B5F-403A-B3C0-F7E4702DCAFA}"/>
                    </a:ext>
                  </a:extLst>
                </p14:cNvPr>
                <p14:cNvContentPartPr/>
                <p14:nvPr/>
              </p14:nvContentPartPr>
              <p14:xfrm>
                <a:off x="803952" y="5118408"/>
                <a:ext cx="146520" cy="222840"/>
              </p14:xfrm>
            </p:contentPart>
          </mc:Choice>
          <mc:Fallback xmlns="">
            <p:pic>
              <p:nvPicPr>
                <p:cNvPr id="36899" name="Freihand 36898">
                  <a:extLst>
                    <a:ext uri="{FF2B5EF4-FFF2-40B4-BE49-F238E27FC236}">
                      <a16:creationId xmlns:a16="http://schemas.microsoft.com/office/drawing/2014/main" id="{38AF7912-4B5F-403A-B3C0-F7E4702DCAF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9632" y="5114088"/>
                  <a:ext cx="1551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6900" name="Freihand 36899">
                  <a:extLst>
                    <a:ext uri="{FF2B5EF4-FFF2-40B4-BE49-F238E27FC236}">
                      <a16:creationId xmlns:a16="http://schemas.microsoft.com/office/drawing/2014/main" id="{98BF04B1-9DEB-417F-8378-10ECFD76D263}"/>
                    </a:ext>
                  </a:extLst>
                </p14:cNvPr>
                <p14:cNvContentPartPr/>
                <p14:nvPr/>
              </p14:nvContentPartPr>
              <p14:xfrm>
                <a:off x="1008072" y="5101128"/>
                <a:ext cx="44280" cy="193680"/>
              </p14:xfrm>
            </p:contentPart>
          </mc:Choice>
          <mc:Fallback xmlns="">
            <p:pic>
              <p:nvPicPr>
                <p:cNvPr id="36900" name="Freihand 36899">
                  <a:extLst>
                    <a:ext uri="{FF2B5EF4-FFF2-40B4-BE49-F238E27FC236}">
                      <a16:creationId xmlns:a16="http://schemas.microsoft.com/office/drawing/2014/main" id="{98BF04B1-9DEB-417F-8378-10ECFD76D26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03752" y="5096808"/>
                  <a:ext cx="529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6901" name="Freihand 36900">
                  <a:extLst>
                    <a:ext uri="{FF2B5EF4-FFF2-40B4-BE49-F238E27FC236}">
                      <a16:creationId xmlns:a16="http://schemas.microsoft.com/office/drawing/2014/main" id="{FAC415A6-D788-4D1D-98E5-76DE0A7E91CD}"/>
                    </a:ext>
                  </a:extLst>
                </p14:cNvPr>
                <p14:cNvContentPartPr/>
                <p14:nvPr/>
              </p14:nvContentPartPr>
              <p14:xfrm>
                <a:off x="972072" y="5195448"/>
                <a:ext cx="118800" cy="34560"/>
              </p14:xfrm>
            </p:contentPart>
          </mc:Choice>
          <mc:Fallback xmlns="">
            <p:pic>
              <p:nvPicPr>
                <p:cNvPr id="36901" name="Freihand 36900">
                  <a:extLst>
                    <a:ext uri="{FF2B5EF4-FFF2-40B4-BE49-F238E27FC236}">
                      <a16:creationId xmlns:a16="http://schemas.microsoft.com/office/drawing/2014/main" id="{FAC415A6-D788-4D1D-98E5-76DE0A7E91C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7752" y="5191128"/>
                  <a:ext cx="127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6902" name="Freihand 36901">
                  <a:extLst>
                    <a:ext uri="{FF2B5EF4-FFF2-40B4-BE49-F238E27FC236}">
                      <a16:creationId xmlns:a16="http://schemas.microsoft.com/office/drawing/2014/main" id="{F8B1F9DA-F29B-4F59-B47D-8C9AFDB3F637}"/>
                    </a:ext>
                  </a:extLst>
                </p14:cNvPr>
                <p14:cNvContentPartPr/>
                <p14:nvPr/>
              </p14:nvContentPartPr>
              <p14:xfrm>
                <a:off x="1147392" y="5060448"/>
                <a:ext cx="127080" cy="201960"/>
              </p14:xfrm>
            </p:contentPart>
          </mc:Choice>
          <mc:Fallback xmlns="">
            <p:pic>
              <p:nvPicPr>
                <p:cNvPr id="36902" name="Freihand 36901">
                  <a:extLst>
                    <a:ext uri="{FF2B5EF4-FFF2-40B4-BE49-F238E27FC236}">
                      <a16:creationId xmlns:a16="http://schemas.microsoft.com/office/drawing/2014/main" id="{F8B1F9DA-F29B-4F59-B47D-8C9AFDB3F63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43072" y="5056128"/>
                  <a:ext cx="1357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6903" name="Freihand 36902">
                  <a:extLst>
                    <a:ext uri="{FF2B5EF4-FFF2-40B4-BE49-F238E27FC236}">
                      <a16:creationId xmlns:a16="http://schemas.microsoft.com/office/drawing/2014/main" id="{D68BB95B-A31C-413C-8D64-B040C8B828FB}"/>
                    </a:ext>
                  </a:extLst>
                </p14:cNvPr>
                <p14:cNvContentPartPr/>
                <p14:nvPr/>
              </p14:nvContentPartPr>
              <p14:xfrm>
                <a:off x="1329192" y="5097528"/>
                <a:ext cx="138960" cy="168480"/>
              </p14:xfrm>
            </p:contentPart>
          </mc:Choice>
          <mc:Fallback xmlns="">
            <p:pic>
              <p:nvPicPr>
                <p:cNvPr id="36903" name="Freihand 36902">
                  <a:extLst>
                    <a:ext uri="{FF2B5EF4-FFF2-40B4-BE49-F238E27FC236}">
                      <a16:creationId xmlns:a16="http://schemas.microsoft.com/office/drawing/2014/main" id="{D68BB95B-A31C-413C-8D64-B040C8B828F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4872" y="5093208"/>
                  <a:ext cx="1476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6904" name="Freihand 36903">
                  <a:extLst>
                    <a:ext uri="{FF2B5EF4-FFF2-40B4-BE49-F238E27FC236}">
                      <a16:creationId xmlns:a16="http://schemas.microsoft.com/office/drawing/2014/main" id="{DF42A6B7-990E-4F08-8A41-788997E60F59}"/>
                    </a:ext>
                  </a:extLst>
                </p14:cNvPr>
                <p14:cNvContentPartPr/>
                <p14:nvPr/>
              </p14:nvContentPartPr>
              <p14:xfrm>
                <a:off x="1489392" y="5062968"/>
                <a:ext cx="163440" cy="205560"/>
              </p14:xfrm>
            </p:contentPart>
          </mc:Choice>
          <mc:Fallback xmlns="">
            <p:pic>
              <p:nvPicPr>
                <p:cNvPr id="36904" name="Freihand 36903">
                  <a:extLst>
                    <a:ext uri="{FF2B5EF4-FFF2-40B4-BE49-F238E27FC236}">
                      <a16:creationId xmlns:a16="http://schemas.microsoft.com/office/drawing/2014/main" id="{DF42A6B7-990E-4F08-8A41-788997E60F5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85072" y="5058648"/>
                  <a:ext cx="1720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6905" name="Freihand 36904">
                  <a:extLst>
                    <a:ext uri="{FF2B5EF4-FFF2-40B4-BE49-F238E27FC236}">
                      <a16:creationId xmlns:a16="http://schemas.microsoft.com/office/drawing/2014/main" id="{0242A305-39DA-4A71-B9B1-FFA758607236}"/>
                    </a:ext>
                  </a:extLst>
                </p14:cNvPr>
                <p14:cNvContentPartPr/>
                <p14:nvPr/>
              </p14:nvContentPartPr>
              <p14:xfrm>
                <a:off x="1798632" y="5129928"/>
                <a:ext cx="155520" cy="6840"/>
              </p14:xfrm>
            </p:contentPart>
          </mc:Choice>
          <mc:Fallback xmlns="">
            <p:pic>
              <p:nvPicPr>
                <p:cNvPr id="36905" name="Freihand 36904">
                  <a:extLst>
                    <a:ext uri="{FF2B5EF4-FFF2-40B4-BE49-F238E27FC236}">
                      <a16:creationId xmlns:a16="http://schemas.microsoft.com/office/drawing/2014/main" id="{0242A305-39DA-4A71-B9B1-FFA75860723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94312" y="5125608"/>
                  <a:ext cx="1641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906" name="Freihand 36905">
                  <a:extLst>
                    <a:ext uri="{FF2B5EF4-FFF2-40B4-BE49-F238E27FC236}">
                      <a16:creationId xmlns:a16="http://schemas.microsoft.com/office/drawing/2014/main" id="{D5B76DDA-43C4-4A8B-A29B-D8B6C2D22B0D}"/>
                    </a:ext>
                  </a:extLst>
                </p14:cNvPr>
                <p14:cNvContentPartPr/>
                <p14:nvPr/>
              </p14:nvContentPartPr>
              <p14:xfrm>
                <a:off x="1852992" y="5194728"/>
                <a:ext cx="141480" cy="22320"/>
              </p14:xfrm>
            </p:contentPart>
          </mc:Choice>
          <mc:Fallback xmlns="">
            <p:pic>
              <p:nvPicPr>
                <p:cNvPr id="36906" name="Freihand 36905">
                  <a:extLst>
                    <a:ext uri="{FF2B5EF4-FFF2-40B4-BE49-F238E27FC236}">
                      <a16:creationId xmlns:a16="http://schemas.microsoft.com/office/drawing/2014/main" id="{D5B76DDA-43C4-4A8B-A29B-D8B6C2D22B0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48672" y="5190408"/>
                  <a:ext cx="150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907" name="Freihand 36906">
                  <a:extLst>
                    <a:ext uri="{FF2B5EF4-FFF2-40B4-BE49-F238E27FC236}">
                      <a16:creationId xmlns:a16="http://schemas.microsoft.com/office/drawing/2014/main" id="{6E0D9A77-4D0B-4666-AFB1-41F4455BA6E2}"/>
                    </a:ext>
                  </a:extLst>
                </p14:cNvPr>
                <p14:cNvContentPartPr/>
                <p14:nvPr/>
              </p14:nvContentPartPr>
              <p14:xfrm>
                <a:off x="2043072" y="5015808"/>
                <a:ext cx="196200" cy="271080"/>
              </p14:xfrm>
            </p:contentPart>
          </mc:Choice>
          <mc:Fallback xmlns="">
            <p:pic>
              <p:nvPicPr>
                <p:cNvPr id="36907" name="Freihand 36906">
                  <a:extLst>
                    <a:ext uri="{FF2B5EF4-FFF2-40B4-BE49-F238E27FC236}">
                      <a16:creationId xmlns:a16="http://schemas.microsoft.com/office/drawing/2014/main" id="{6E0D9A77-4D0B-4666-AFB1-41F4455BA6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38752" y="5011488"/>
                  <a:ext cx="2048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908" name="Freihand 36907">
                  <a:extLst>
                    <a:ext uri="{FF2B5EF4-FFF2-40B4-BE49-F238E27FC236}">
                      <a16:creationId xmlns:a16="http://schemas.microsoft.com/office/drawing/2014/main" id="{ADB3848A-19D9-44D9-A93B-A4598688B7BC}"/>
                    </a:ext>
                  </a:extLst>
                </p14:cNvPr>
                <p14:cNvContentPartPr/>
                <p14:nvPr/>
              </p14:nvContentPartPr>
              <p14:xfrm>
                <a:off x="2321712" y="5060808"/>
                <a:ext cx="27000" cy="191160"/>
              </p14:xfrm>
            </p:contentPart>
          </mc:Choice>
          <mc:Fallback xmlns="">
            <p:pic>
              <p:nvPicPr>
                <p:cNvPr id="36908" name="Freihand 36907">
                  <a:extLst>
                    <a:ext uri="{FF2B5EF4-FFF2-40B4-BE49-F238E27FC236}">
                      <a16:creationId xmlns:a16="http://schemas.microsoft.com/office/drawing/2014/main" id="{ADB3848A-19D9-44D9-A93B-A4598688B7B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17392" y="5056488"/>
                  <a:ext cx="35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909" name="Freihand 36908">
                  <a:extLst>
                    <a:ext uri="{FF2B5EF4-FFF2-40B4-BE49-F238E27FC236}">
                      <a16:creationId xmlns:a16="http://schemas.microsoft.com/office/drawing/2014/main" id="{4CE9ACF0-CE2F-48F0-8126-7B710F716629}"/>
                    </a:ext>
                  </a:extLst>
                </p14:cNvPr>
                <p14:cNvContentPartPr/>
                <p14:nvPr/>
              </p14:nvContentPartPr>
              <p14:xfrm>
                <a:off x="2296872" y="5132088"/>
                <a:ext cx="142920" cy="17280"/>
              </p14:xfrm>
            </p:contentPart>
          </mc:Choice>
          <mc:Fallback xmlns="">
            <p:pic>
              <p:nvPicPr>
                <p:cNvPr id="36909" name="Freihand 36908">
                  <a:extLst>
                    <a:ext uri="{FF2B5EF4-FFF2-40B4-BE49-F238E27FC236}">
                      <a16:creationId xmlns:a16="http://schemas.microsoft.com/office/drawing/2014/main" id="{4CE9ACF0-CE2F-48F0-8126-7B710F71662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292552" y="5127768"/>
                  <a:ext cx="151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910" name="Freihand 36909">
                  <a:extLst>
                    <a:ext uri="{FF2B5EF4-FFF2-40B4-BE49-F238E27FC236}">
                      <a16:creationId xmlns:a16="http://schemas.microsoft.com/office/drawing/2014/main" id="{7AEE5C4A-6542-4592-8709-596592B469AC}"/>
                    </a:ext>
                  </a:extLst>
                </p14:cNvPr>
                <p14:cNvContentPartPr/>
                <p14:nvPr/>
              </p14:nvContentPartPr>
              <p14:xfrm>
                <a:off x="2451672" y="5005368"/>
                <a:ext cx="120600" cy="192240"/>
              </p14:xfrm>
            </p:contentPart>
          </mc:Choice>
          <mc:Fallback xmlns="">
            <p:pic>
              <p:nvPicPr>
                <p:cNvPr id="36910" name="Freihand 36909">
                  <a:extLst>
                    <a:ext uri="{FF2B5EF4-FFF2-40B4-BE49-F238E27FC236}">
                      <a16:creationId xmlns:a16="http://schemas.microsoft.com/office/drawing/2014/main" id="{7AEE5C4A-6542-4592-8709-596592B469A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447352" y="5001048"/>
                  <a:ext cx="1292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912" name="Freihand 36911">
                  <a:extLst>
                    <a:ext uri="{FF2B5EF4-FFF2-40B4-BE49-F238E27FC236}">
                      <a16:creationId xmlns:a16="http://schemas.microsoft.com/office/drawing/2014/main" id="{0E1FBD92-7A8C-4DFD-BE76-3FACED9D036F}"/>
                    </a:ext>
                  </a:extLst>
                </p14:cNvPr>
                <p14:cNvContentPartPr/>
                <p14:nvPr/>
              </p14:nvContentPartPr>
              <p14:xfrm>
                <a:off x="2709072" y="5040648"/>
                <a:ext cx="14760" cy="127800"/>
              </p14:xfrm>
            </p:contentPart>
          </mc:Choice>
          <mc:Fallback xmlns="">
            <p:pic>
              <p:nvPicPr>
                <p:cNvPr id="36912" name="Freihand 36911">
                  <a:extLst>
                    <a:ext uri="{FF2B5EF4-FFF2-40B4-BE49-F238E27FC236}">
                      <a16:creationId xmlns:a16="http://schemas.microsoft.com/office/drawing/2014/main" id="{0E1FBD92-7A8C-4DFD-BE76-3FACED9D036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04752" y="5036328"/>
                  <a:ext cx="23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6913" name="Freihand 36912">
                  <a:extLst>
                    <a:ext uri="{FF2B5EF4-FFF2-40B4-BE49-F238E27FC236}">
                      <a16:creationId xmlns:a16="http://schemas.microsoft.com/office/drawing/2014/main" id="{2FCB93B5-9C82-48C4-84B3-19C91406DD78}"/>
                    </a:ext>
                  </a:extLst>
                </p14:cNvPr>
                <p14:cNvContentPartPr/>
                <p14:nvPr/>
              </p14:nvContentPartPr>
              <p14:xfrm>
                <a:off x="2665872" y="5076648"/>
                <a:ext cx="164160" cy="23760"/>
              </p14:xfrm>
            </p:contentPart>
          </mc:Choice>
          <mc:Fallback xmlns="">
            <p:pic>
              <p:nvPicPr>
                <p:cNvPr id="36913" name="Freihand 36912">
                  <a:extLst>
                    <a:ext uri="{FF2B5EF4-FFF2-40B4-BE49-F238E27FC236}">
                      <a16:creationId xmlns:a16="http://schemas.microsoft.com/office/drawing/2014/main" id="{2FCB93B5-9C82-48C4-84B3-19C91406DD7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61552" y="5072328"/>
                  <a:ext cx="172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6914" name="Freihand 36913">
                  <a:extLst>
                    <a:ext uri="{FF2B5EF4-FFF2-40B4-BE49-F238E27FC236}">
                      <a16:creationId xmlns:a16="http://schemas.microsoft.com/office/drawing/2014/main" id="{48638DF7-4D87-4DDC-A309-35CBB5B88388}"/>
                    </a:ext>
                  </a:extLst>
                </p14:cNvPr>
                <p14:cNvContentPartPr/>
                <p14:nvPr/>
              </p14:nvContentPartPr>
              <p14:xfrm>
                <a:off x="2861712" y="4995648"/>
                <a:ext cx="191520" cy="232560"/>
              </p14:xfrm>
            </p:contentPart>
          </mc:Choice>
          <mc:Fallback xmlns="">
            <p:pic>
              <p:nvPicPr>
                <p:cNvPr id="36914" name="Freihand 36913">
                  <a:extLst>
                    <a:ext uri="{FF2B5EF4-FFF2-40B4-BE49-F238E27FC236}">
                      <a16:creationId xmlns:a16="http://schemas.microsoft.com/office/drawing/2014/main" id="{48638DF7-4D87-4DDC-A309-35CBB5B8838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57392" y="4991328"/>
                  <a:ext cx="200160" cy="24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6915" name="Freihand 36914">
                <a:extLst>
                  <a:ext uri="{FF2B5EF4-FFF2-40B4-BE49-F238E27FC236}">
                    <a16:creationId xmlns:a16="http://schemas.microsoft.com/office/drawing/2014/main" id="{C337C036-BB69-42CC-827C-62B90F377F2A}"/>
                  </a:ext>
                </a:extLst>
              </p14:cNvPr>
              <p14:cNvContentPartPr/>
              <p14:nvPr/>
            </p14:nvContentPartPr>
            <p14:xfrm>
              <a:off x="3940272" y="4994928"/>
              <a:ext cx="223200" cy="245160"/>
            </p14:xfrm>
          </p:contentPart>
        </mc:Choice>
        <mc:Fallback xmlns="">
          <p:pic>
            <p:nvPicPr>
              <p:cNvPr id="36915" name="Freihand 36914">
                <a:extLst>
                  <a:ext uri="{FF2B5EF4-FFF2-40B4-BE49-F238E27FC236}">
                    <a16:creationId xmlns:a16="http://schemas.microsoft.com/office/drawing/2014/main" id="{C337C036-BB69-42CC-827C-62B90F377F2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935952" y="4990608"/>
                <a:ext cx="23184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6916" name="Freihand 36915">
                <a:extLst>
                  <a:ext uri="{FF2B5EF4-FFF2-40B4-BE49-F238E27FC236}">
                    <a16:creationId xmlns:a16="http://schemas.microsoft.com/office/drawing/2014/main" id="{ECA8DF10-1A09-4016-A512-13C1C877283A}"/>
                  </a:ext>
                </a:extLst>
              </p14:cNvPr>
              <p14:cNvContentPartPr/>
              <p14:nvPr/>
            </p14:nvContentPartPr>
            <p14:xfrm>
              <a:off x="5200632" y="4996368"/>
              <a:ext cx="208080" cy="277200"/>
            </p14:xfrm>
          </p:contentPart>
        </mc:Choice>
        <mc:Fallback xmlns="">
          <p:pic>
            <p:nvPicPr>
              <p:cNvPr id="36916" name="Freihand 36915">
                <a:extLst>
                  <a:ext uri="{FF2B5EF4-FFF2-40B4-BE49-F238E27FC236}">
                    <a16:creationId xmlns:a16="http://schemas.microsoft.com/office/drawing/2014/main" id="{ECA8DF10-1A09-4016-A512-13C1C877283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196312" y="4992048"/>
                <a:ext cx="21672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36918" name="Freihand 36917">
                <a:extLst>
                  <a:ext uri="{FF2B5EF4-FFF2-40B4-BE49-F238E27FC236}">
                    <a16:creationId xmlns:a16="http://schemas.microsoft.com/office/drawing/2014/main" id="{0859E49A-A99D-478A-9C93-8421BB3A0294}"/>
                  </a:ext>
                </a:extLst>
              </p14:cNvPr>
              <p14:cNvContentPartPr/>
              <p14:nvPr/>
            </p14:nvContentPartPr>
            <p14:xfrm>
              <a:off x="6805872" y="4930488"/>
              <a:ext cx="203400" cy="217080"/>
            </p14:xfrm>
          </p:contentPart>
        </mc:Choice>
        <mc:Fallback xmlns="">
          <p:pic>
            <p:nvPicPr>
              <p:cNvPr id="36918" name="Freihand 36917">
                <a:extLst>
                  <a:ext uri="{FF2B5EF4-FFF2-40B4-BE49-F238E27FC236}">
                    <a16:creationId xmlns:a16="http://schemas.microsoft.com/office/drawing/2014/main" id="{0859E49A-A99D-478A-9C93-8421BB3A029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801552" y="4926168"/>
                <a:ext cx="21204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36919" name="Freihand 36918">
                <a:extLst>
                  <a:ext uri="{FF2B5EF4-FFF2-40B4-BE49-F238E27FC236}">
                    <a16:creationId xmlns:a16="http://schemas.microsoft.com/office/drawing/2014/main" id="{BC5E5C2C-C7D7-4D3D-9821-87AEC76DF815}"/>
                  </a:ext>
                </a:extLst>
              </p14:cNvPr>
              <p14:cNvContentPartPr/>
              <p14:nvPr/>
            </p14:nvContentPartPr>
            <p14:xfrm>
              <a:off x="7726752" y="4944888"/>
              <a:ext cx="219240" cy="286920"/>
            </p14:xfrm>
          </p:contentPart>
        </mc:Choice>
        <mc:Fallback xmlns="">
          <p:pic>
            <p:nvPicPr>
              <p:cNvPr id="36919" name="Freihand 36918">
                <a:extLst>
                  <a:ext uri="{FF2B5EF4-FFF2-40B4-BE49-F238E27FC236}">
                    <a16:creationId xmlns:a16="http://schemas.microsoft.com/office/drawing/2014/main" id="{BC5E5C2C-C7D7-4D3D-9821-87AEC76DF81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722432" y="4940568"/>
                <a:ext cx="22788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36920" name="Freihand 36919">
                <a:extLst>
                  <a:ext uri="{FF2B5EF4-FFF2-40B4-BE49-F238E27FC236}">
                    <a16:creationId xmlns:a16="http://schemas.microsoft.com/office/drawing/2014/main" id="{2036BB94-5483-4BFF-AAD5-69E8AE834D64}"/>
                  </a:ext>
                </a:extLst>
              </p14:cNvPr>
              <p14:cNvContentPartPr/>
              <p14:nvPr/>
            </p14:nvContentPartPr>
            <p14:xfrm>
              <a:off x="4054032" y="2533248"/>
              <a:ext cx="427320" cy="396720"/>
            </p14:xfrm>
          </p:contentPart>
        </mc:Choice>
        <mc:Fallback xmlns="">
          <p:pic>
            <p:nvPicPr>
              <p:cNvPr id="36920" name="Freihand 36919">
                <a:extLst>
                  <a:ext uri="{FF2B5EF4-FFF2-40B4-BE49-F238E27FC236}">
                    <a16:creationId xmlns:a16="http://schemas.microsoft.com/office/drawing/2014/main" id="{2036BB94-5483-4BFF-AAD5-69E8AE834D6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049712" y="2528928"/>
                <a:ext cx="43596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36922" name="Freihand 36921">
                <a:extLst>
                  <a:ext uri="{FF2B5EF4-FFF2-40B4-BE49-F238E27FC236}">
                    <a16:creationId xmlns:a16="http://schemas.microsoft.com/office/drawing/2014/main" id="{6852A2DB-0386-42B5-94E6-5450F9BDD118}"/>
                  </a:ext>
                </a:extLst>
              </p14:cNvPr>
              <p14:cNvContentPartPr/>
              <p14:nvPr/>
            </p14:nvContentPartPr>
            <p14:xfrm>
              <a:off x="3735792" y="1794168"/>
              <a:ext cx="1590120" cy="55440"/>
            </p14:xfrm>
          </p:contentPart>
        </mc:Choice>
        <mc:Fallback xmlns="">
          <p:pic>
            <p:nvPicPr>
              <p:cNvPr id="36922" name="Freihand 36921">
                <a:extLst>
                  <a:ext uri="{FF2B5EF4-FFF2-40B4-BE49-F238E27FC236}">
                    <a16:creationId xmlns:a16="http://schemas.microsoft.com/office/drawing/2014/main" id="{6852A2DB-0386-42B5-94E6-5450F9BDD11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731472" y="1789848"/>
                <a:ext cx="159876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38" name="Gruppieren 262237">
            <a:extLst>
              <a:ext uri="{FF2B5EF4-FFF2-40B4-BE49-F238E27FC236}">
                <a16:creationId xmlns:a16="http://schemas.microsoft.com/office/drawing/2014/main" id="{7CC5D076-5942-44B9-A7FD-12F649197260}"/>
              </a:ext>
            </a:extLst>
          </p:cNvPr>
          <p:cNvGrpSpPr/>
          <p:nvPr/>
        </p:nvGrpSpPr>
        <p:grpSpPr>
          <a:xfrm>
            <a:off x="133992" y="335448"/>
            <a:ext cx="8573040" cy="3286440"/>
            <a:chOff x="133992" y="335448"/>
            <a:chExt cx="8573040" cy="328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610C314-8665-4875-A7C3-89DE114718C4}"/>
                    </a:ext>
                  </a:extLst>
                </p14:cNvPr>
                <p14:cNvContentPartPr/>
                <p14:nvPr/>
              </p14:nvContentPartPr>
              <p14:xfrm>
                <a:off x="133992" y="796248"/>
                <a:ext cx="133560" cy="2952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610C314-8665-4875-A7C3-89DE114718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29672" y="791928"/>
                  <a:ext cx="142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72AFC6C7-94A4-4ACF-A2AE-FA52F05A624B}"/>
                    </a:ext>
                  </a:extLst>
                </p14:cNvPr>
                <p14:cNvContentPartPr/>
                <p14:nvPr/>
              </p14:nvContentPartPr>
              <p14:xfrm>
                <a:off x="149832" y="637488"/>
                <a:ext cx="162360" cy="4464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72AFC6C7-94A4-4ACF-A2AE-FA52F05A624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5512" y="633168"/>
                  <a:ext cx="171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256DC658-D817-499B-B5DF-46D758E72064}"/>
                    </a:ext>
                  </a:extLst>
                </p14:cNvPr>
                <p14:cNvContentPartPr/>
                <p14:nvPr/>
              </p14:nvContentPartPr>
              <p14:xfrm>
                <a:off x="601272" y="884808"/>
                <a:ext cx="8105760" cy="215964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256DC658-D817-499B-B5DF-46D758E7206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96952" y="880488"/>
                  <a:ext cx="8114400" cy="21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BE8CAF29-7E97-42EC-8839-086D2FAD3A58}"/>
                    </a:ext>
                  </a:extLst>
                </p14:cNvPr>
                <p14:cNvContentPartPr/>
                <p14:nvPr/>
              </p14:nvContentPartPr>
              <p14:xfrm>
                <a:off x="7836192" y="2549088"/>
                <a:ext cx="122040" cy="24048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BE8CAF29-7E97-42EC-8839-086D2FAD3A5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831872" y="2544768"/>
                  <a:ext cx="130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A97BA572-1C37-415D-ADBB-87B187592876}"/>
                    </a:ext>
                  </a:extLst>
                </p14:cNvPr>
                <p14:cNvContentPartPr/>
                <p14:nvPr/>
              </p14:nvContentPartPr>
              <p14:xfrm>
                <a:off x="7619472" y="2587248"/>
                <a:ext cx="151560" cy="26892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A97BA572-1C37-415D-ADBB-87B18759287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615152" y="2582928"/>
                  <a:ext cx="1602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A2D89F2-51E7-4A01-B01A-5C479E01E9C6}"/>
                    </a:ext>
                  </a:extLst>
                </p14:cNvPr>
                <p14:cNvContentPartPr/>
                <p14:nvPr/>
              </p14:nvContentPartPr>
              <p14:xfrm>
                <a:off x="7475472" y="838728"/>
                <a:ext cx="102240" cy="17856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A2D89F2-51E7-4A01-B01A-5C479E01E9C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471152" y="834408"/>
                  <a:ext cx="110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F71E9EB7-1B84-4D29-9FD3-FDBAE5AFA78B}"/>
                    </a:ext>
                  </a:extLst>
                </p14:cNvPr>
                <p14:cNvContentPartPr/>
                <p14:nvPr/>
              </p14:nvContentPartPr>
              <p14:xfrm>
                <a:off x="7345152" y="749088"/>
                <a:ext cx="419760" cy="28476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F71E9EB7-1B84-4D29-9FD3-FDBAE5AFA78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340832" y="744768"/>
                  <a:ext cx="4284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6870" name="Freihand 36869">
                  <a:extLst>
                    <a:ext uri="{FF2B5EF4-FFF2-40B4-BE49-F238E27FC236}">
                      <a16:creationId xmlns:a16="http://schemas.microsoft.com/office/drawing/2014/main" id="{86AB61BC-04F5-4C8B-90C1-6CFE179B18A5}"/>
                    </a:ext>
                  </a:extLst>
                </p14:cNvPr>
                <p14:cNvContentPartPr/>
                <p14:nvPr/>
              </p14:nvContentPartPr>
              <p14:xfrm>
                <a:off x="1983672" y="666648"/>
                <a:ext cx="254160" cy="65880"/>
              </p14:xfrm>
            </p:contentPart>
          </mc:Choice>
          <mc:Fallback xmlns="">
            <p:pic>
              <p:nvPicPr>
                <p:cNvPr id="36870" name="Freihand 36869">
                  <a:extLst>
                    <a:ext uri="{FF2B5EF4-FFF2-40B4-BE49-F238E27FC236}">
                      <a16:creationId xmlns:a16="http://schemas.microsoft.com/office/drawing/2014/main" id="{86AB61BC-04F5-4C8B-90C1-6CFE179B18A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79352" y="662328"/>
                  <a:ext cx="2628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6871" name="Freihand 36870">
                  <a:extLst>
                    <a:ext uri="{FF2B5EF4-FFF2-40B4-BE49-F238E27FC236}">
                      <a16:creationId xmlns:a16="http://schemas.microsoft.com/office/drawing/2014/main" id="{011BB278-D28F-4681-B696-DA6A36650681}"/>
                    </a:ext>
                  </a:extLst>
                </p14:cNvPr>
                <p14:cNvContentPartPr/>
                <p14:nvPr/>
              </p14:nvContentPartPr>
              <p14:xfrm>
                <a:off x="1114632" y="3260448"/>
                <a:ext cx="78480" cy="21600"/>
              </p14:xfrm>
            </p:contentPart>
          </mc:Choice>
          <mc:Fallback xmlns="">
            <p:pic>
              <p:nvPicPr>
                <p:cNvPr id="36871" name="Freihand 36870">
                  <a:extLst>
                    <a:ext uri="{FF2B5EF4-FFF2-40B4-BE49-F238E27FC236}">
                      <a16:creationId xmlns:a16="http://schemas.microsoft.com/office/drawing/2014/main" id="{011BB278-D28F-4681-B696-DA6A3665068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0312" y="3256128"/>
                  <a:ext cx="871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36872" name="Freihand 36871">
                  <a:extLst>
                    <a:ext uri="{FF2B5EF4-FFF2-40B4-BE49-F238E27FC236}">
                      <a16:creationId xmlns:a16="http://schemas.microsoft.com/office/drawing/2014/main" id="{FA457C9A-03E2-4CC2-8598-A8CF04137AE0}"/>
                    </a:ext>
                  </a:extLst>
                </p14:cNvPr>
                <p14:cNvContentPartPr/>
                <p14:nvPr/>
              </p14:nvContentPartPr>
              <p14:xfrm>
                <a:off x="7962192" y="2743128"/>
                <a:ext cx="15120" cy="16920"/>
              </p14:xfrm>
            </p:contentPart>
          </mc:Choice>
          <mc:Fallback xmlns="">
            <p:pic>
              <p:nvPicPr>
                <p:cNvPr id="36872" name="Freihand 36871">
                  <a:extLst>
                    <a:ext uri="{FF2B5EF4-FFF2-40B4-BE49-F238E27FC236}">
                      <a16:creationId xmlns:a16="http://schemas.microsoft.com/office/drawing/2014/main" id="{FA457C9A-03E2-4CC2-8598-A8CF04137AE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57872" y="2738808"/>
                  <a:ext cx="23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79B5C162-5EC3-42C7-B059-73257C83B824}"/>
                    </a:ext>
                  </a:extLst>
                </p14:cNvPr>
                <p14:cNvContentPartPr/>
                <p14:nvPr/>
              </p14:nvContentPartPr>
              <p14:xfrm>
                <a:off x="518472" y="967608"/>
                <a:ext cx="5201640" cy="235548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79B5C162-5EC3-42C7-B059-73257C83B82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14152" y="963288"/>
                  <a:ext cx="5210280" cy="23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726C21BF-D9FB-4515-96C3-13488A2D7D64}"/>
                    </a:ext>
                  </a:extLst>
                </p14:cNvPr>
                <p14:cNvContentPartPr/>
                <p14:nvPr/>
              </p14:nvContentPartPr>
              <p14:xfrm>
                <a:off x="5058792" y="2612448"/>
                <a:ext cx="144000" cy="18000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726C21BF-D9FB-4515-96C3-13488A2D7D6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054472" y="2608128"/>
                  <a:ext cx="1526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A52DFF7D-0289-465B-B795-1FCCF6944EE2}"/>
                    </a:ext>
                  </a:extLst>
                </p14:cNvPr>
                <p14:cNvContentPartPr/>
                <p14:nvPr/>
              </p14:nvContentPartPr>
              <p14:xfrm>
                <a:off x="4821552" y="2754288"/>
                <a:ext cx="171720" cy="25308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A52DFF7D-0289-465B-B795-1FCCF6944EE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17232" y="2749968"/>
                  <a:ext cx="1803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9681C73-6F96-4410-894E-DF51E4BC7C70}"/>
                    </a:ext>
                  </a:extLst>
                </p14:cNvPr>
                <p14:cNvContentPartPr/>
                <p14:nvPr/>
              </p14:nvContentPartPr>
              <p14:xfrm>
                <a:off x="4848552" y="1057608"/>
                <a:ext cx="124560" cy="1782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9681C73-6F96-4410-894E-DF51E4BC7C7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44232" y="1053288"/>
                  <a:ext cx="133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57AD6BA3-82C3-4796-A486-4877020BC55C}"/>
                    </a:ext>
                  </a:extLst>
                </p14:cNvPr>
                <p14:cNvContentPartPr/>
                <p14:nvPr/>
              </p14:nvContentPartPr>
              <p14:xfrm>
                <a:off x="4709952" y="973728"/>
                <a:ext cx="420840" cy="32472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57AD6BA3-82C3-4796-A486-4877020BC55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705632" y="969408"/>
                  <a:ext cx="4294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BA4F304C-4FBE-4D73-924C-16DB4FDDEBEE}"/>
                    </a:ext>
                  </a:extLst>
                </p14:cNvPr>
                <p14:cNvContentPartPr/>
                <p14:nvPr/>
              </p14:nvContentPartPr>
              <p14:xfrm>
                <a:off x="6869592" y="2675088"/>
                <a:ext cx="182520" cy="20736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BA4F304C-4FBE-4D73-924C-16DB4FDDEBE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65272" y="2670768"/>
                  <a:ext cx="191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BB6A786A-41D8-4B41-A1E3-4666F8000408}"/>
                    </a:ext>
                  </a:extLst>
                </p14:cNvPr>
                <p14:cNvContentPartPr/>
                <p14:nvPr/>
              </p14:nvContentPartPr>
              <p14:xfrm>
                <a:off x="2629152" y="2953008"/>
                <a:ext cx="4071240" cy="61236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BB6A786A-41D8-4B41-A1E3-4666F800040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624832" y="2948688"/>
                  <a:ext cx="4079880" cy="62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73EF849D-4C17-471B-AEC1-B9F0D5CDF0FC}"/>
                    </a:ext>
                  </a:extLst>
                </p14:cNvPr>
                <p14:cNvContentPartPr/>
                <p14:nvPr/>
              </p14:nvContentPartPr>
              <p14:xfrm>
                <a:off x="2523312" y="3333528"/>
                <a:ext cx="230400" cy="17352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73EF849D-4C17-471B-AEC1-B9F0D5CDF0F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518992" y="3329208"/>
                  <a:ext cx="2390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EAFEDE27-C6B1-4CC2-B389-2F1A884E255B}"/>
                    </a:ext>
                  </a:extLst>
                </p14:cNvPr>
                <p14:cNvContentPartPr/>
                <p14:nvPr/>
              </p14:nvContentPartPr>
              <p14:xfrm>
                <a:off x="2167272" y="3366648"/>
                <a:ext cx="236160" cy="245160"/>
              </p14:xfrm>
            </p:contentPart>
          </mc:Choice>
          <mc:Fallback xmlns=""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EAFEDE27-C6B1-4CC2-B389-2F1A884E255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162952" y="3362328"/>
                  <a:ext cx="2448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36881" name="Freihand 36880">
                  <a:extLst>
                    <a:ext uri="{FF2B5EF4-FFF2-40B4-BE49-F238E27FC236}">
                      <a16:creationId xmlns:a16="http://schemas.microsoft.com/office/drawing/2014/main" id="{A6FE0DEA-9816-4230-B44C-43E835AADB6E}"/>
                    </a:ext>
                  </a:extLst>
                </p14:cNvPr>
                <p14:cNvContentPartPr/>
                <p14:nvPr/>
              </p14:nvContentPartPr>
              <p14:xfrm>
                <a:off x="1404072" y="3224088"/>
                <a:ext cx="58680" cy="41400"/>
              </p14:xfrm>
            </p:contentPart>
          </mc:Choice>
          <mc:Fallback xmlns="">
            <p:pic>
              <p:nvPicPr>
                <p:cNvPr id="36881" name="Freihand 36880">
                  <a:extLst>
                    <a:ext uri="{FF2B5EF4-FFF2-40B4-BE49-F238E27FC236}">
                      <a16:creationId xmlns:a16="http://schemas.microsoft.com/office/drawing/2014/main" id="{A6FE0DEA-9816-4230-B44C-43E835AADB6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99752" y="3219768"/>
                  <a:ext cx="67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36882" name="Freihand 36881">
                  <a:extLst>
                    <a:ext uri="{FF2B5EF4-FFF2-40B4-BE49-F238E27FC236}">
                      <a16:creationId xmlns:a16="http://schemas.microsoft.com/office/drawing/2014/main" id="{57B0023E-5323-484C-B59F-828EC2B4D967}"/>
                    </a:ext>
                  </a:extLst>
                </p14:cNvPr>
                <p14:cNvContentPartPr/>
                <p14:nvPr/>
              </p14:nvContentPartPr>
              <p14:xfrm>
                <a:off x="1414512" y="3387528"/>
                <a:ext cx="2520" cy="12960"/>
              </p14:xfrm>
            </p:contentPart>
          </mc:Choice>
          <mc:Fallback xmlns="">
            <p:pic>
              <p:nvPicPr>
                <p:cNvPr id="36882" name="Freihand 36881">
                  <a:extLst>
                    <a:ext uri="{FF2B5EF4-FFF2-40B4-BE49-F238E27FC236}">
                      <a16:creationId xmlns:a16="http://schemas.microsoft.com/office/drawing/2014/main" id="{57B0023E-5323-484C-B59F-828EC2B4D96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410192" y="3383208"/>
                  <a:ext cx="11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36885" name="Freihand 36884">
                  <a:extLst>
                    <a:ext uri="{FF2B5EF4-FFF2-40B4-BE49-F238E27FC236}">
                      <a16:creationId xmlns:a16="http://schemas.microsoft.com/office/drawing/2014/main" id="{7C7C9DC1-3286-43D3-8B64-00B6D5B876C0}"/>
                    </a:ext>
                  </a:extLst>
                </p14:cNvPr>
                <p14:cNvContentPartPr/>
                <p14:nvPr/>
              </p14:nvContentPartPr>
              <p14:xfrm>
                <a:off x="1511352" y="875808"/>
                <a:ext cx="238680" cy="40680"/>
              </p14:xfrm>
            </p:contentPart>
          </mc:Choice>
          <mc:Fallback xmlns="">
            <p:pic>
              <p:nvPicPr>
                <p:cNvPr id="36885" name="Freihand 36884">
                  <a:extLst>
                    <a:ext uri="{FF2B5EF4-FFF2-40B4-BE49-F238E27FC236}">
                      <a16:creationId xmlns:a16="http://schemas.microsoft.com/office/drawing/2014/main" id="{7C7C9DC1-3286-43D3-8B64-00B6D5B876C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07032" y="871488"/>
                  <a:ext cx="2473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36891" name="Freihand 36890">
                  <a:extLst>
                    <a:ext uri="{FF2B5EF4-FFF2-40B4-BE49-F238E27FC236}">
                      <a16:creationId xmlns:a16="http://schemas.microsoft.com/office/drawing/2014/main" id="{D9FFF829-9C39-43E3-A0F7-79B5B3527B32}"/>
                    </a:ext>
                  </a:extLst>
                </p14:cNvPr>
                <p14:cNvContentPartPr/>
                <p14:nvPr/>
              </p14:nvContentPartPr>
              <p14:xfrm>
                <a:off x="6881472" y="2815488"/>
                <a:ext cx="3240" cy="2160"/>
              </p14:xfrm>
            </p:contentPart>
          </mc:Choice>
          <mc:Fallback xmlns="">
            <p:pic>
              <p:nvPicPr>
                <p:cNvPr id="36891" name="Freihand 36890">
                  <a:extLst>
                    <a:ext uri="{FF2B5EF4-FFF2-40B4-BE49-F238E27FC236}">
                      <a16:creationId xmlns:a16="http://schemas.microsoft.com/office/drawing/2014/main" id="{D9FFF829-9C39-43E3-A0F7-79B5B3527B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77152" y="2811168"/>
                  <a:ext cx="118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6892" name="Freihand 36891">
                  <a:extLst>
                    <a:ext uri="{FF2B5EF4-FFF2-40B4-BE49-F238E27FC236}">
                      <a16:creationId xmlns:a16="http://schemas.microsoft.com/office/drawing/2014/main" id="{E750FDAD-517B-4AEC-BC3C-7C75B86E8DE9}"/>
                    </a:ext>
                  </a:extLst>
                </p14:cNvPr>
                <p14:cNvContentPartPr/>
                <p14:nvPr/>
              </p14:nvContentPartPr>
              <p14:xfrm>
                <a:off x="2592792" y="3442608"/>
                <a:ext cx="72000" cy="19800"/>
              </p14:xfrm>
            </p:contentPart>
          </mc:Choice>
          <mc:Fallback xmlns="">
            <p:pic>
              <p:nvPicPr>
                <p:cNvPr id="36892" name="Freihand 36891">
                  <a:extLst>
                    <a:ext uri="{FF2B5EF4-FFF2-40B4-BE49-F238E27FC236}">
                      <a16:creationId xmlns:a16="http://schemas.microsoft.com/office/drawing/2014/main" id="{E750FDAD-517B-4AEC-BC3C-7C75B86E8DE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88472" y="3438288"/>
                  <a:ext cx="80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6894" name="Freihand 36893">
                  <a:extLst>
                    <a:ext uri="{FF2B5EF4-FFF2-40B4-BE49-F238E27FC236}">
                      <a16:creationId xmlns:a16="http://schemas.microsoft.com/office/drawing/2014/main" id="{F479FAAE-CA87-48C7-AFFA-5761CF31534D}"/>
                    </a:ext>
                  </a:extLst>
                </p14:cNvPr>
                <p14:cNvContentPartPr/>
                <p14:nvPr/>
              </p14:nvContentPartPr>
              <p14:xfrm>
                <a:off x="2158992" y="3368088"/>
                <a:ext cx="177120" cy="232200"/>
              </p14:xfrm>
            </p:contentPart>
          </mc:Choice>
          <mc:Fallback xmlns="">
            <p:pic>
              <p:nvPicPr>
                <p:cNvPr id="36894" name="Freihand 36893">
                  <a:extLst>
                    <a:ext uri="{FF2B5EF4-FFF2-40B4-BE49-F238E27FC236}">
                      <a16:creationId xmlns:a16="http://schemas.microsoft.com/office/drawing/2014/main" id="{F479FAAE-CA87-48C7-AFFA-5761CF31534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154672" y="3363768"/>
                  <a:ext cx="1857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A6A89D48-7802-4C9B-8CC1-E99A86C7206A}"/>
                    </a:ext>
                  </a:extLst>
                </p14:cNvPr>
                <p14:cNvContentPartPr/>
                <p14:nvPr/>
              </p14:nvContentPartPr>
              <p14:xfrm>
                <a:off x="1410192" y="1757808"/>
                <a:ext cx="113760" cy="8712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A6A89D48-7802-4C9B-8CC1-E99A86C7206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405872" y="1753488"/>
                  <a:ext cx="122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43926F61-B54F-44F2-B231-31B44BD17B5D}"/>
                    </a:ext>
                  </a:extLst>
                </p14:cNvPr>
                <p14:cNvContentPartPr/>
                <p14:nvPr/>
              </p14:nvContentPartPr>
              <p14:xfrm>
                <a:off x="1518552" y="1748088"/>
                <a:ext cx="196560" cy="16308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43926F61-B54F-44F2-B231-31B44BD17B5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514232" y="1743768"/>
                  <a:ext cx="2052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8C3020E8-A68F-4EF4-9742-16D3E9C1FBBD}"/>
                    </a:ext>
                  </a:extLst>
                </p14:cNvPr>
                <p14:cNvContentPartPr/>
                <p14:nvPr/>
              </p14:nvContentPartPr>
              <p14:xfrm>
                <a:off x="1685592" y="1687248"/>
                <a:ext cx="360" cy="36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8C3020E8-A68F-4EF4-9742-16D3E9C1FBB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681272" y="1682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9DAA3A5F-29A2-483D-95F4-1D42C49780FD}"/>
                    </a:ext>
                  </a:extLst>
                </p14:cNvPr>
                <p14:cNvContentPartPr/>
                <p14:nvPr/>
              </p14:nvContentPartPr>
              <p14:xfrm>
                <a:off x="951192" y="1616328"/>
                <a:ext cx="1979640" cy="104904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9DAA3A5F-29A2-483D-95F4-1D42C49780F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46872" y="1612008"/>
                  <a:ext cx="1988280" cy="10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9E5032E7-044F-4386-9CCB-A0D2E41DD802}"/>
                    </a:ext>
                  </a:extLst>
                </p14:cNvPr>
                <p14:cNvContentPartPr/>
                <p14:nvPr/>
              </p14:nvContentPartPr>
              <p14:xfrm>
                <a:off x="2194272" y="2522808"/>
                <a:ext cx="208440" cy="25920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9E5032E7-044F-4386-9CCB-A0D2E41DD80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89952" y="2518488"/>
                  <a:ext cx="2170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9D6EDB04-B62C-4811-8C5B-A9B736E74207}"/>
                    </a:ext>
                  </a:extLst>
                </p14:cNvPr>
                <p14:cNvContentPartPr/>
                <p14:nvPr/>
              </p14:nvContentPartPr>
              <p14:xfrm>
                <a:off x="2576592" y="2444688"/>
                <a:ext cx="256680" cy="27612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9D6EDB04-B62C-4811-8C5B-A9B736E7420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572272" y="2440368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5E45FF67-4F33-442E-9DFC-1A9BB749F443}"/>
                    </a:ext>
                  </a:extLst>
                </p14:cNvPr>
                <p14:cNvContentPartPr/>
                <p14:nvPr/>
              </p14:nvContentPartPr>
              <p14:xfrm>
                <a:off x="2339712" y="1453968"/>
                <a:ext cx="117000" cy="14544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5E45FF67-4F33-442E-9DFC-1A9BB749F44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35392" y="1449648"/>
                  <a:ext cx="125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7BA7A98F-E63D-4E48-9EBD-9E9CDBAC9F8F}"/>
                    </a:ext>
                  </a:extLst>
                </p14:cNvPr>
                <p14:cNvContentPartPr/>
                <p14:nvPr/>
              </p14:nvContentPartPr>
              <p14:xfrm>
                <a:off x="2256192" y="1379808"/>
                <a:ext cx="303840" cy="27252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7BA7A98F-E63D-4E48-9EBD-9E9CDBAC9F8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251872" y="1375488"/>
                  <a:ext cx="3124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CC449584-D11C-408B-A1E0-D9998431D09C}"/>
                    </a:ext>
                  </a:extLst>
                </p14:cNvPr>
                <p14:cNvContentPartPr/>
                <p14:nvPr/>
              </p14:nvContentPartPr>
              <p14:xfrm>
                <a:off x="4139352" y="2657088"/>
                <a:ext cx="184680" cy="16956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CC449584-D11C-408B-A1E0-D9998431D09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35032" y="2652768"/>
                  <a:ext cx="1933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8A11B220-34C0-4073-B099-41B4F93C6F83}"/>
                    </a:ext>
                  </a:extLst>
                </p14:cNvPr>
                <p14:cNvContentPartPr/>
                <p14:nvPr/>
              </p14:nvContentPartPr>
              <p14:xfrm>
                <a:off x="2635272" y="2778408"/>
                <a:ext cx="1383120" cy="26460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8A11B220-34C0-4073-B099-41B4F93C6F8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630952" y="2774088"/>
                  <a:ext cx="13917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03F6EDB3-B165-4EA1-B026-EBFF85242183}"/>
                    </a:ext>
                  </a:extLst>
                </p14:cNvPr>
                <p14:cNvContentPartPr/>
                <p14:nvPr/>
              </p14:nvContentPartPr>
              <p14:xfrm>
                <a:off x="2493072" y="2901168"/>
                <a:ext cx="215640" cy="205200"/>
              </p14:xfrm>
            </p:contentPart>
          </mc:Choice>
          <mc:Fallback xmlns=""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03F6EDB3-B165-4EA1-B026-EBFF8524218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488752" y="2896848"/>
                  <a:ext cx="224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57D701A6-7006-4FF2-8395-0380A89379B7}"/>
                    </a:ext>
                  </a:extLst>
                </p14:cNvPr>
                <p14:cNvContentPartPr/>
                <p14:nvPr/>
              </p14:nvContentPartPr>
              <p14:xfrm>
                <a:off x="2200392" y="3010248"/>
                <a:ext cx="168480" cy="16992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57D701A6-7006-4FF2-8395-0380A89379B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96072" y="3005928"/>
                  <a:ext cx="1771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82159D79-0046-4FA6-AEA8-F45030869952}"/>
                    </a:ext>
                  </a:extLst>
                </p14:cNvPr>
                <p14:cNvContentPartPr/>
                <p14:nvPr/>
              </p14:nvContentPartPr>
              <p14:xfrm>
                <a:off x="3258432" y="2597688"/>
                <a:ext cx="83520" cy="109440"/>
              </p14:xfrm>
            </p:contentPart>
          </mc:Choice>
          <mc:Fallback xmlns=""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82159D79-0046-4FA6-AEA8-F4503086995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254112" y="2593368"/>
                  <a:ext cx="921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6B35BD4F-B1A6-4814-8C46-7BAA0FBA0F8E}"/>
                    </a:ext>
                  </a:extLst>
                </p14:cNvPr>
                <p14:cNvContentPartPr/>
                <p14:nvPr/>
              </p14:nvContentPartPr>
              <p14:xfrm>
                <a:off x="3288312" y="2671848"/>
                <a:ext cx="80640" cy="5976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6B35BD4F-B1A6-4814-8C46-7BAA0FBA0F8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283992" y="2667528"/>
                  <a:ext cx="89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B119A790-D29A-48A7-8D95-E164BB52FE68}"/>
                    </a:ext>
                  </a:extLst>
                </p14:cNvPr>
                <p14:cNvContentPartPr/>
                <p14:nvPr/>
              </p14:nvContentPartPr>
              <p14:xfrm>
                <a:off x="3133872" y="2511288"/>
                <a:ext cx="331560" cy="30924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B119A790-D29A-48A7-8D95-E164BB52FE6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29552" y="2506968"/>
                  <a:ext cx="3402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6864" name="Freihand 36863">
                  <a:extLst>
                    <a:ext uri="{FF2B5EF4-FFF2-40B4-BE49-F238E27FC236}">
                      <a16:creationId xmlns:a16="http://schemas.microsoft.com/office/drawing/2014/main" id="{7311DAFF-801F-4F9F-BA37-E463CFA51358}"/>
                    </a:ext>
                  </a:extLst>
                </p14:cNvPr>
                <p14:cNvContentPartPr/>
                <p14:nvPr/>
              </p14:nvContentPartPr>
              <p14:xfrm>
                <a:off x="1392912" y="2574648"/>
                <a:ext cx="17280" cy="51480"/>
              </p14:xfrm>
            </p:contentPart>
          </mc:Choice>
          <mc:Fallback xmlns="">
            <p:pic>
              <p:nvPicPr>
                <p:cNvPr id="36864" name="Freihand 36863">
                  <a:extLst>
                    <a:ext uri="{FF2B5EF4-FFF2-40B4-BE49-F238E27FC236}">
                      <a16:creationId xmlns:a16="http://schemas.microsoft.com/office/drawing/2014/main" id="{7311DAFF-801F-4F9F-BA37-E463CFA5135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88592" y="2570328"/>
                  <a:ext cx="259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6865" name="Freihand 36864">
                  <a:extLst>
                    <a:ext uri="{FF2B5EF4-FFF2-40B4-BE49-F238E27FC236}">
                      <a16:creationId xmlns:a16="http://schemas.microsoft.com/office/drawing/2014/main" id="{E142866A-DBE6-4342-9B63-F97A6B222B07}"/>
                    </a:ext>
                  </a:extLst>
                </p14:cNvPr>
                <p14:cNvContentPartPr/>
                <p14:nvPr/>
              </p14:nvContentPartPr>
              <p14:xfrm>
                <a:off x="1313712" y="2551968"/>
                <a:ext cx="59400" cy="27000"/>
              </p14:xfrm>
            </p:contentPart>
          </mc:Choice>
          <mc:Fallback xmlns="">
            <p:pic>
              <p:nvPicPr>
                <p:cNvPr id="36865" name="Freihand 36864">
                  <a:extLst>
                    <a:ext uri="{FF2B5EF4-FFF2-40B4-BE49-F238E27FC236}">
                      <a16:creationId xmlns:a16="http://schemas.microsoft.com/office/drawing/2014/main" id="{E142866A-DBE6-4342-9B63-F97A6B222B0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309392" y="2547648"/>
                  <a:ext cx="68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6883" name="Freihand 36882">
                  <a:extLst>
                    <a:ext uri="{FF2B5EF4-FFF2-40B4-BE49-F238E27FC236}">
                      <a16:creationId xmlns:a16="http://schemas.microsoft.com/office/drawing/2014/main" id="{2637782F-2A14-4784-B629-E56C398C8C75}"/>
                    </a:ext>
                  </a:extLst>
                </p14:cNvPr>
                <p14:cNvContentPartPr/>
                <p14:nvPr/>
              </p14:nvContentPartPr>
              <p14:xfrm>
                <a:off x="4153392" y="2776248"/>
                <a:ext cx="59400" cy="91800"/>
              </p14:xfrm>
            </p:contentPart>
          </mc:Choice>
          <mc:Fallback xmlns="">
            <p:pic>
              <p:nvPicPr>
                <p:cNvPr id="36883" name="Freihand 36882">
                  <a:extLst>
                    <a:ext uri="{FF2B5EF4-FFF2-40B4-BE49-F238E27FC236}">
                      <a16:creationId xmlns:a16="http://schemas.microsoft.com/office/drawing/2014/main" id="{2637782F-2A14-4784-B629-E56C398C8C7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149072" y="2771928"/>
                  <a:ext cx="680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6886" name="Freihand 36885">
                  <a:extLst>
                    <a:ext uri="{FF2B5EF4-FFF2-40B4-BE49-F238E27FC236}">
                      <a16:creationId xmlns:a16="http://schemas.microsoft.com/office/drawing/2014/main" id="{46BAB93A-0F5D-454C-8D17-5D8CD7EB9309}"/>
                    </a:ext>
                  </a:extLst>
                </p14:cNvPr>
                <p14:cNvContentPartPr/>
                <p14:nvPr/>
              </p14:nvContentPartPr>
              <p14:xfrm>
                <a:off x="3548592" y="2773728"/>
                <a:ext cx="58680" cy="1800"/>
              </p14:xfrm>
            </p:contentPart>
          </mc:Choice>
          <mc:Fallback xmlns="">
            <p:pic>
              <p:nvPicPr>
                <p:cNvPr id="36886" name="Freihand 36885">
                  <a:extLst>
                    <a:ext uri="{FF2B5EF4-FFF2-40B4-BE49-F238E27FC236}">
                      <a16:creationId xmlns:a16="http://schemas.microsoft.com/office/drawing/2014/main" id="{46BAB93A-0F5D-454C-8D17-5D8CD7EB930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544272" y="2769408"/>
                  <a:ext cx="673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6887" name="Freihand 36886">
                  <a:extLst>
                    <a:ext uri="{FF2B5EF4-FFF2-40B4-BE49-F238E27FC236}">
                      <a16:creationId xmlns:a16="http://schemas.microsoft.com/office/drawing/2014/main" id="{FF192F48-3996-4427-98BB-2A21E833170B}"/>
                    </a:ext>
                  </a:extLst>
                </p14:cNvPr>
                <p14:cNvContentPartPr/>
                <p14:nvPr/>
              </p14:nvContentPartPr>
              <p14:xfrm>
                <a:off x="2197872" y="3099528"/>
                <a:ext cx="28800" cy="34920"/>
              </p14:xfrm>
            </p:contentPart>
          </mc:Choice>
          <mc:Fallback xmlns="">
            <p:pic>
              <p:nvPicPr>
                <p:cNvPr id="36887" name="Freihand 36886">
                  <a:extLst>
                    <a:ext uri="{FF2B5EF4-FFF2-40B4-BE49-F238E27FC236}">
                      <a16:creationId xmlns:a16="http://schemas.microsoft.com/office/drawing/2014/main" id="{FF192F48-3996-4427-98BB-2A21E833170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93552" y="3095208"/>
                  <a:ext cx="37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6923" name="Freihand 36922">
                  <a:extLst>
                    <a:ext uri="{FF2B5EF4-FFF2-40B4-BE49-F238E27FC236}">
                      <a16:creationId xmlns:a16="http://schemas.microsoft.com/office/drawing/2014/main" id="{04D46DCF-C7CC-4448-A78C-487451EEF4B8}"/>
                    </a:ext>
                  </a:extLst>
                </p14:cNvPr>
                <p14:cNvContentPartPr/>
                <p14:nvPr/>
              </p14:nvContentPartPr>
              <p14:xfrm>
                <a:off x="7809192" y="1965888"/>
                <a:ext cx="168120" cy="52920"/>
              </p14:xfrm>
            </p:contentPart>
          </mc:Choice>
          <mc:Fallback xmlns="">
            <p:pic>
              <p:nvPicPr>
                <p:cNvPr id="36923" name="Freihand 36922">
                  <a:extLst>
                    <a:ext uri="{FF2B5EF4-FFF2-40B4-BE49-F238E27FC236}">
                      <a16:creationId xmlns:a16="http://schemas.microsoft.com/office/drawing/2014/main" id="{04D46DCF-C7CC-4448-A78C-487451EEF4B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04872" y="1961568"/>
                  <a:ext cx="176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6924" name="Freihand 36923">
                  <a:extLst>
                    <a:ext uri="{FF2B5EF4-FFF2-40B4-BE49-F238E27FC236}">
                      <a16:creationId xmlns:a16="http://schemas.microsoft.com/office/drawing/2014/main" id="{274ACF1E-AD1E-4862-BFF9-43184A4CFB6A}"/>
                    </a:ext>
                  </a:extLst>
                </p14:cNvPr>
                <p14:cNvContentPartPr/>
                <p14:nvPr/>
              </p14:nvContentPartPr>
              <p14:xfrm>
                <a:off x="6610392" y="1767888"/>
                <a:ext cx="1878480" cy="107280"/>
              </p14:xfrm>
            </p:contentPart>
          </mc:Choice>
          <mc:Fallback xmlns="">
            <p:pic>
              <p:nvPicPr>
                <p:cNvPr id="36924" name="Freihand 36923">
                  <a:extLst>
                    <a:ext uri="{FF2B5EF4-FFF2-40B4-BE49-F238E27FC236}">
                      <a16:creationId xmlns:a16="http://schemas.microsoft.com/office/drawing/2014/main" id="{274ACF1E-AD1E-4862-BFF9-43184A4CFB6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06072" y="1763568"/>
                  <a:ext cx="18871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6926" name="Freihand 36925">
                  <a:extLst>
                    <a:ext uri="{FF2B5EF4-FFF2-40B4-BE49-F238E27FC236}">
                      <a16:creationId xmlns:a16="http://schemas.microsoft.com/office/drawing/2014/main" id="{6BB6CA55-C969-45AB-B944-EF1058AF9EE8}"/>
                    </a:ext>
                  </a:extLst>
                </p14:cNvPr>
                <p14:cNvContentPartPr/>
                <p14:nvPr/>
              </p14:nvContentPartPr>
              <p14:xfrm>
                <a:off x="2719152" y="457128"/>
                <a:ext cx="108360" cy="187560"/>
              </p14:xfrm>
            </p:contentPart>
          </mc:Choice>
          <mc:Fallback xmlns="">
            <p:pic>
              <p:nvPicPr>
                <p:cNvPr id="36926" name="Freihand 36925">
                  <a:extLst>
                    <a:ext uri="{FF2B5EF4-FFF2-40B4-BE49-F238E27FC236}">
                      <a16:creationId xmlns:a16="http://schemas.microsoft.com/office/drawing/2014/main" id="{6BB6CA55-C969-45AB-B944-EF1058AF9EE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714832" y="452808"/>
                  <a:ext cx="117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6927" name="Freihand 36926">
                  <a:extLst>
                    <a:ext uri="{FF2B5EF4-FFF2-40B4-BE49-F238E27FC236}">
                      <a16:creationId xmlns:a16="http://schemas.microsoft.com/office/drawing/2014/main" id="{7E40EDEF-8733-4931-AD64-B268F1D903D8}"/>
                    </a:ext>
                  </a:extLst>
                </p14:cNvPr>
                <p14:cNvContentPartPr/>
                <p14:nvPr/>
              </p14:nvContentPartPr>
              <p14:xfrm>
                <a:off x="2851992" y="593568"/>
                <a:ext cx="50040" cy="32040"/>
              </p14:xfrm>
            </p:contentPart>
          </mc:Choice>
          <mc:Fallback xmlns="">
            <p:pic>
              <p:nvPicPr>
                <p:cNvPr id="36927" name="Freihand 36926">
                  <a:extLst>
                    <a:ext uri="{FF2B5EF4-FFF2-40B4-BE49-F238E27FC236}">
                      <a16:creationId xmlns:a16="http://schemas.microsoft.com/office/drawing/2014/main" id="{7E40EDEF-8733-4931-AD64-B268F1D903D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847672" y="589248"/>
                  <a:ext cx="58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62209" name="Freihand 262208">
                  <a:extLst>
                    <a:ext uri="{FF2B5EF4-FFF2-40B4-BE49-F238E27FC236}">
                      <a16:creationId xmlns:a16="http://schemas.microsoft.com/office/drawing/2014/main" id="{7F13A831-32C1-40E5-9EAA-398EEA6F1327}"/>
                    </a:ext>
                  </a:extLst>
                </p14:cNvPr>
                <p14:cNvContentPartPr/>
                <p14:nvPr/>
              </p14:nvContentPartPr>
              <p14:xfrm>
                <a:off x="3073032" y="471528"/>
                <a:ext cx="20880" cy="133200"/>
              </p14:xfrm>
            </p:contentPart>
          </mc:Choice>
          <mc:Fallback xmlns="">
            <p:pic>
              <p:nvPicPr>
                <p:cNvPr id="262209" name="Freihand 262208">
                  <a:extLst>
                    <a:ext uri="{FF2B5EF4-FFF2-40B4-BE49-F238E27FC236}">
                      <a16:creationId xmlns:a16="http://schemas.microsoft.com/office/drawing/2014/main" id="{7F13A831-32C1-40E5-9EAA-398EEA6F132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068712" y="467208"/>
                  <a:ext cx="29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62210" name="Freihand 262209">
                  <a:extLst>
                    <a:ext uri="{FF2B5EF4-FFF2-40B4-BE49-F238E27FC236}">
                      <a16:creationId xmlns:a16="http://schemas.microsoft.com/office/drawing/2014/main" id="{7F3A4204-A70C-4723-B3BA-5A099B368FAA}"/>
                    </a:ext>
                  </a:extLst>
                </p14:cNvPr>
                <p14:cNvContentPartPr/>
                <p14:nvPr/>
              </p14:nvContentPartPr>
              <p14:xfrm>
                <a:off x="3070152" y="447768"/>
                <a:ext cx="142200" cy="98640"/>
              </p14:xfrm>
            </p:contentPart>
          </mc:Choice>
          <mc:Fallback xmlns="">
            <p:pic>
              <p:nvPicPr>
                <p:cNvPr id="262210" name="Freihand 262209">
                  <a:extLst>
                    <a:ext uri="{FF2B5EF4-FFF2-40B4-BE49-F238E27FC236}">
                      <a16:creationId xmlns:a16="http://schemas.microsoft.com/office/drawing/2014/main" id="{7F3A4204-A70C-4723-B3BA-5A099B368FA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65832" y="443448"/>
                  <a:ext cx="150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62211" name="Freihand 262210">
                  <a:extLst>
                    <a:ext uri="{FF2B5EF4-FFF2-40B4-BE49-F238E27FC236}">
                      <a16:creationId xmlns:a16="http://schemas.microsoft.com/office/drawing/2014/main" id="{BA7CA0CB-3C19-465E-9517-37F6EA13B07F}"/>
                    </a:ext>
                  </a:extLst>
                </p14:cNvPr>
                <p14:cNvContentPartPr/>
                <p14:nvPr/>
              </p14:nvContentPartPr>
              <p14:xfrm>
                <a:off x="3056112" y="615168"/>
                <a:ext cx="165960" cy="32760"/>
              </p14:xfrm>
            </p:contentPart>
          </mc:Choice>
          <mc:Fallback xmlns="">
            <p:pic>
              <p:nvPicPr>
                <p:cNvPr id="262211" name="Freihand 262210">
                  <a:extLst>
                    <a:ext uri="{FF2B5EF4-FFF2-40B4-BE49-F238E27FC236}">
                      <a16:creationId xmlns:a16="http://schemas.microsoft.com/office/drawing/2014/main" id="{BA7CA0CB-3C19-465E-9517-37F6EA13B07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51792" y="610848"/>
                  <a:ext cx="174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62212" name="Freihand 262211">
                  <a:extLst>
                    <a:ext uri="{FF2B5EF4-FFF2-40B4-BE49-F238E27FC236}">
                      <a16:creationId xmlns:a16="http://schemas.microsoft.com/office/drawing/2014/main" id="{34DB767A-A091-49A4-A8C9-BF9ECC0F8B0F}"/>
                    </a:ext>
                  </a:extLst>
                </p14:cNvPr>
                <p14:cNvContentPartPr/>
                <p14:nvPr/>
              </p14:nvContentPartPr>
              <p14:xfrm>
                <a:off x="3321792" y="532728"/>
                <a:ext cx="7200" cy="76320"/>
              </p14:xfrm>
            </p:contentPart>
          </mc:Choice>
          <mc:Fallback xmlns="">
            <p:pic>
              <p:nvPicPr>
                <p:cNvPr id="262212" name="Freihand 262211">
                  <a:extLst>
                    <a:ext uri="{FF2B5EF4-FFF2-40B4-BE49-F238E27FC236}">
                      <a16:creationId xmlns:a16="http://schemas.microsoft.com/office/drawing/2014/main" id="{34DB767A-A091-49A4-A8C9-BF9ECC0F8B0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317472" y="528408"/>
                  <a:ext cx="158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62213" name="Freihand 262212">
                  <a:extLst>
                    <a:ext uri="{FF2B5EF4-FFF2-40B4-BE49-F238E27FC236}">
                      <a16:creationId xmlns:a16="http://schemas.microsoft.com/office/drawing/2014/main" id="{C2D92B7A-5A12-408B-A30D-412EEC86BAD3}"/>
                    </a:ext>
                  </a:extLst>
                </p14:cNvPr>
                <p14:cNvContentPartPr/>
                <p14:nvPr/>
              </p14:nvContentPartPr>
              <p14:xfrm>
                <a:off x="3322152" y="457488"/>
                <a:ext cx="21960" cy="37080"/>
              </p14:xfrm>
            </p:contentPart>
          </mc:Choice>
          <mc:Fallback xmlns="">
            <p:pic>
              <p:nvPicPr>
                <p:cNvPr id="262213" name="Freihand 262212">
                  <a:extLst>
                    <a:ext uri="{FF2B5EF4-FFF2-40B4-BE49-F238E27FC236}">
                      <a16:creationId xmlns:a16="http://schemas.microsoft.com/office/drawing/2014/main" id="{C2D92B7A-5A12-408B-A30D-412EEC86BAD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317832" y="453168"/>
                  <a:ext cx="30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62214" name="Freihand 262213">
                  <a:extLst>
                    <a:ext uri="{FF2B5EF4-FFF2-40B4-BE49-F238E27FC236}">
                      <a16:creationId xmlns:a16="http://schemas.microsoft.com/office/drawing/2014/main" id="{23DA2E7D-EF90-4E33-9548-DC27B9136FF7}"/>
                    </a:ext>
                  </a:extLst>
                </p14:cNvPr>
                <p14:cNvContentPartPr/>
                <p14:nvPr/>
              </p14:nvContentPartPr>
              <p14:xfrm>
                <a:off x="3364632" y="525528"/>
                <a:ext cx="87480" cy="99720"/>
              </p14:xfrm>
            </p:contentPart>
          </mc:Choice>
          <mc:Fallback xmlns="">
            <p:pic>
              <p:nvPicPr>
                <p:cNvPr id="262214" name="Freihand 262213">
                  <a:extLst>
                    <a:ext uri="{FF2B5EF4-FFF2-40B4-BE49-F238E27FC236}">
                      <a16:creationId xmlns:a16="http://schemas.microsoft.com/office/drawing/2014/main" id="{23DA2E7D-EF90-4E33-9548-DC27B9136FF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360312" y="521208"/>
                  <a:ext cx="96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62215" name="Freihand 262214">
                  <a:extLst>
                    <a:ext uri="{FF2B5EF4-FFF2-40B4-BE49-F238E27FC236}">
                      <a16:creationId xmlns:a16="http://schemas.microsoft.com/office/drawing/2014/main" id="{49078890-D103-45DD-85FB-50F1346B8030}"/>
                    </a:ext>
                  </a:extLst>
                </p14:cNvPr>
                <p14:cNvContentPartPr/>
                <p14:nvPr/>
              </p14:nvContentPartPr>
              <p14:xfrm>
                <a:off x="3497112" y="443808"/>
                <a:ext cx="66240" cy="169560"/>
              </p14:xfrm>
            </p:contentPart>
          </mc:Choice>
          <mc:Fallback xmlns="">
            <p:pic>
              <p:nvPicPr>
                <p:cNvPr id="262215" name="Freihand 262214">
                  <a:extLst>
                    <a:ext uri="{FF2B5EF4-FFF2-40B4-BE49-F238E27FC236}">
                      <a16:creationId xmlns:a16="http://schemas.microsoft.com/office/drawing/2014/main" id="{49078890-D103-45DD-85FB-50F1346B803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492792" y="439488"/>
                  <a:ext cx="74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62216" name="Freihand 262215">
                  <a:extLst>
                    <a:ext uri="{FF2B5EF4-FFF2-40B4-BE49-F238E27FC236}">
                      <a16:creationId xmlns:a16="http://schemas.microsoft.com/office/drawing/2014/main" id="{E7A75B14-710E-48A5-8115-6EF58165B50E}"/>
                    </a:ext>
                  </a:extLst>
                </p14:cNvPr>
                <p14:cNvContentPartPr/>
                <p14:nvPr/>
              </p14:nvContentPartPr>
              <p14:xfrm>
                <a:off x="3586752" y="526248"/>
                <a:ext cx="94680" cy="204480"/>
              </p14:xfrm>
            </p:contentPart>
          </mc:Choice>
          <mc:Fallback xmlns="">
            <p:pic>
              <p:nvPicPr>
                <p:cNvPr id="262216" name="Freihand 262215">
                  <a:extLst>
                    <a:ext uri="{FF2B5EF4-FFF2-40B4-BE49-F238E27FC236}">
                      <a16:creationId xmlns:a16="http://schemas.microsoft.com/office/drawing/2014/main" id="{E7A75B14-710E-48A5-8115-6EF58165B50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582432" y="521928"/>
                  <a:ext cx="1033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62217" name="Freihand 262216">
                  <a:extLst>
                    <a:ext uri="{FF2B5EF4-FFF2-40B4-BE49-F238E27FC236}">
                      <a16:creationId xmlns:a16="http://schemas.microsoft.com/office/drawing/2014/main" id="{38D2C3E5-6EB1-4EDB-9BA1-5AAC34807F4B}"/>
                    </a:ext>
                  </a:extLst>
                </p14:cNvPr>
                <p14:cNvContentPartPr/>
                <p14:nvPr/>
              </p14:nvContentPartPr>
              <p14:xfrm>
                <a:off x="3594312" y="504648"/>
                <a:ext cx="347400" cy="268920"/>
              </p14:xfrm>
            </p:contentPart>
          </mc:Choice>
          <mc:Fallback xmlns="">
            <p:pic>
              <p:nvPicPr>
                <p:cNvPr id="262217" name="Freihand 262216">
                  <a:extLst>
                    <a:ext uri="{FF2B5EF4-FFF2-40B4-BE49-F238E27FC236}">
                      <a16:creationId xmlns:a16="http://schemas.microsoft.com/office/drawing/2014/main" id="{38D2C3E5-6EB1-4EDB-9BA1-5AAC34807F4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589992" y="500328"/>
                  <a:ext cx="3560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62218" name="Freihand 262217">
                  <a:extLst>
                    <a:ext uri="{FF2B5EF4-FFF2-40B4-BE49-F238E27FC236}">
                      <a16:creationId xmlns:a16="http://schemas.microsoft.com/office/drawing/2014/main" id="{A3C94B34-F1E2-4E8B-8532-6330FB40154E}"/>
                    </a:ext>
                  </a:extLst>
                </p14:cNvPr>
                <p14:cNvContentPartPr/>
                <p14:nvPr/>
              </p14:nvContentPartPr>
              <p14:xfrm>
                <a:off x="3937392" y="474768"/>
                <a:ext cx="11520" cy="16200"/>
              </p14:xfrm>
            </p:contentPart>
          </mc:Choice>
          <mc:Fallback xmlns="">
            <p:pic>
              <p:nvPicPr>
                <p:cNvPr id="262218" name="Freihand 262217">
                  <a:extLst>
                    <a:ext uri="{FF2B5EF4-FFF2-40B4-BE49-F238E27FC236}">
                      <a16:creationId xmlns:a16="http://schemas.microsoft.com/office/drawing/2014/main" id="{A3C94B34-F1E2-4E8B-8532-6330FB40154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933072" y="470448"/>
                  <a:ext cx="20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62219" name="Freihand 262218">
                  <a:extLst>
                    <a:ext uri="{FF2B5EF4-FFF2-40B4-BE49-F238E27FC236}">
                      <a16:creationId xmlns:a16="http://schemas.microsoft.com/office/drawing/2014/main" id="{B21C5279-1FDD-42EB-8647-F5FEB93B3685}"/>
                    </a:ext>
                  </a:extLst>
                </p14:cNvPr>
                <p14:cNvContentPartPr/>
                <p14:nvPr/>
              </p14:nvContentPartPr>
              <p14:xfrm>
                <a:off x="3919392" y="539928"/>
                <a:ext cx="114120" cy="172080"/>
              </p14:xfrm>
            </p:contentPart>
          </mc:Choice>
          <mc:Fallback xmlns="">
            <p:pic>
              <p:nvPicPr>
                <p:cNvPr id="262219" name="Freihand 262218">
                  <a:extLst>
                    <a:ext uri="{FF2B5EF4-FFF2-40B4-BE49-F238E27FC236}">
                      <a16:creationId xmlns:a16="http://schemas.microsoft.com/office/drawing/2014/main" id="{B21C5279-1FDD-42EB-8647-F5FEB93B368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915072" y="535608"/>
                  <a:ext cx="122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62220" name="Freihand 262219">
                  <a:extLst>
                    <a:ext uri="{FF2B5EF4-FFF2-40B4-BE49-F238E27FC236}">
                      <a16:creationId xmlns:a16="http://schemas.microsoft.com/office/drawing/2014/main" id="{4C149888-B114-44FB-A8C7-2F22C929BA7C}"/>
                    </a:ext>
                  </a:extLst>
                </p14:cNvPr>
                <p14:cNvContentPartPr/>
                <p14:nvPr/>
              </p14:nvContentPartPr>
              <p14:xfrm>
                <a:off x="4136832" y="352728"/>
                <a:ext cx="83160" cy="262080"/>
              </p14:xfrm>
            </p:contentPart>
          </mc:Choice>
          <mc:Fallback xmlns="">
            <p:pic>
              <p:nvPicPr>
                <p:cNvPr id="262220" name="Freihand 262219">
                  <a:extLst>
                    <a:ext uri="{FF2B5EF4-FFF2-40B4-BE49-F238E27FC236}">
                      <a16:creationId xmlns:a16="http://schemas.microsoft.com/office/drawing/2014/main" id="{4C149888-B114-44FB-A8C7-2F22C929BA7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132512" y="348408"/>
                  <a:ext cx="918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262221" name="Freihand 262220">
                  <a:extLst>
                    <a:ext uri="{FF2B5EF4-FFF2-40B4-BE49-F238E27FC236}">
                      <a16:creationId xmlns:a16="http://schemas.microsoft.com/office/drawing/2014/main" id="{932D25AA-4491-4855-AD55-C56045996D4A}"/>
                    </a:ext>
                  </a:extLst>
                </p14:cNvPr>
                <p14:cNvContentPartPr/>
                <p14:nvPr/>
              </p14:nvContentPartPr>
              <p14:xfrm>
                <a:off x="4207392" y="461088"/>
                <a:ext cx="56160" cy="35640"/>
              </p14:xfrm>
            </p:contentPart>
          </mc:Choice>
          <mc:Fallback xmlns="">
            <p:pic>
              <p:nvPicPr>
                <p:cNvPr id="262221" name="Freihand 262220">
                  <a:extLst>
                    <a:ext uri="{FF2B5EF4-FFF2-40B4-BE49-F238E27FC236}">
                      <a16:creationId xmlns:a16="http://schemas.microsoft.com/office/drawing/2014/main" id="{932D25AA-4491-4855-AD55-C56045996D4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203072" y="456768"/>
                  <a:ext cx="648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62222" name="Freihand 262221">
                  <a:extLst>
                    <a:ext uri="{FF2B5EF4-FFF2-40B4-BE49-F238E27FC236}">
                      <a16:creationId xmlns:a16="http://schemas.microsoft.com/office/drawing/2014/main" id="{4D00B5F6-1AC0-403C-9362-A5A8AE2114E5}"/>
                    </a:ext>
                  </a:extLst>
                </p14:cNvPr>
                <p14:cNvContentPartPr/>
                <p14:nvPr/>
              </p14:nvContentPartPr>
              <p14:xfrm>
                <a:off x="4240512" y="428688"/>
                <a:ext cx="160560" cy="85320"/>
              </p14:xfrm>
            </p:contentPart>
          </mc:Choice>
          <mc:Fallback xmlns="">
            <p:pic>
              <p:nvPicPr>
                <p:cNvPr id="262222" name="Freihand 262221">
                  <a:extLst>
                    <a:ext uri="{FF2B5EF4-FFF2-40B4-BE49-F238E27FC236}">
                      <a16:creationId xmlns:a16="http://schemas.microsoft.com/office/drawing/2014/main" id="{4D00B5F6-1AC0-403C-9362-A5A8AE2114E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236192" y="424368"/>
                  <a:ext cx="169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62223" name="Freihand 262222">
                  <a:extLst>
                    <a:ext uri="{FF2B5EF4-FFF2-40B4-BE49-F238E27FC236}">
                      <a16:creationId xmlns:a16="http://schemas.microsoft.com/office/drawing/2014/main" id="{080A1D4B-DBE0-4DBF-A766-E4EB164691A1}"/>
                    </a:ext>
                  </a:extLst>
                </p14:cNvPr>
                <p14:cNvContentPartPr/>
                <p14:nvPr/>
              </p14:nvContentPartPr>
              <p14:xfrm>
                <a:off x="4448952" y="495648"/>
                <a:ext cx="19080" cy="11160"/>
              </p14:xfrm>
            </p:contentPart>
          </mc:Choice>
          <mc:Fallback xmlns="">
            <p:pic>
              <p:nvPicPr>
                <p:cNvPr id="262223" name="Freihand 262222">
                  <a:extLst>
                    <a:ext uri="{FF2B5EF4-FFF2-40B4-BE49-F238E27FC236}">
                      <a16:creationId xmlns:a16="http://schemas.microsoft.com/office/drawing/2014/main" id="{080A1D4B-DBE0-4DBF-A766-E4EB164691A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444632" y="491328"/>
                  <a:ext cx="27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62224" name="Freihand 262223">
                  <a:extLst>
                    <a:ext uri="{FF2B5EF4-FFF2-40B4-BE49-F238E27FC236}">
                      <a16:creationId xmlns:a16="http://schemas.microsoft.com/office/drawing/2014/main" id="{5802AEA4-5D4D-4F26-9EAE-FBED952F6002}"/>
                    </a:ext>
                  </a:extLst>
                </p14:cNvPr>
                <p14:cNvContentPartPr/>
                <p14:nvPr/>
              </p14:nvContentPartPr>
              <p14:xfrm>
                <a:off x="4442832" y="356688"/>
                <a:ext cx="93960" cy="168120"/>
              </p14:xfrm>
            </p:contentPart>
          </mc:Choice>
          <mc:Fallback xmlns="">
            <p:pic>
              <p:nvPicPr>
                <p:cNvPr id="262224" name="Freihand 262223">
                  <a:extLst>
                    <a:ext uri="{FF2B5EF4-FFF2-40B4-BE49-F238E27FC236}">
                      <a16:creationId xmlns:a16="http://schemas.microsoft.com/office/drawing/2014/main" id="{5802AEA4-5D4D-4F26-9EAE-FBED952F600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438512" y="352368"/>
                  <a:ext cx="102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62225" name="Freihand 262224">
                  <a:extLst>
                    <a:ext uri="{FF2B5EF4-FFF2-40B4-BE49-F238E27FC236}">
                      <a16:creationId xmlns:a16="http://schemas.microsoft.com/office/drawing/2014/main" id="{BE687A76-F409-4A68-ACFE-AF68DFE64C9C}"/>
                    </a:ext>
                  </a:extLst>
                </p14:cNvPr>
                <p14:cNvContentPartPr/>
                <p14:nvPr/>
              </p14:nvContentPartPr>
              <p14:xfrm>
                <a:off x="4579632" y="339048"/>
                <a:ext cx="93240" cy="171720"/>
              </p14:xfrm>
            </p:contentPart>
          </mc:Choice>
          <mc:Fallback xmlns="">
            <p:pic>
              <p:nvPicPr>
                <p:cNvPr id="262225" name="Freihand 262224">
                  <a:extLst>
                    <a:ext uri="{FF2B5EF4-FFF2-40B4-BE49-F238E27FC236}">
                      <a16:creationId xmlns:a16="http://schemas.microsoft.com/office/drawing/2014/main" id="{BE687A76-F409-4A68-ACFE-AF68DFE64C9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575312" y="334728"/>
                  <a:ext cx="1018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62226" name="Freihand 262225">
                  <a:extLst>
                    <a:ext uri="{FF2B5EF4-FFF2-40B4-BE49-F238E27FC236}">
                      <a16:creationId xmlns:a16="http://schemas.microsoft.com/office/drawing/2014/main" id="{66587CCD-898B-4D81-AB42-E573B2415BC4}"/>
                    </a:ext>
                  </a:extLst>
                </p14:cNvPr>
                <p14:cNvContentPartPr/>
                <p14:nvPr/>
              </p14:nvContentPartPr>
              <p14:xfrm>
                <a:off x="4686912" y="335448"/>
                <a:ext cx="108000" cy="135000"/>
              </p14:xfrm>
            </p:contentPart>
          </mc:Choice>
          <mc:Fallback xmlns="">
            <p:pic>
              <p:nvPicPr>
                <p:cNvPr id="262226" name="Freihand 262225">
                  <a:extLst>
                    <a:ext uri="{FF2B5EF4-FFF2-40B4-BE49-F238E27FC236}">
                      <a16:creationId xmlns:a16="http://schemas.microsoft.com/office/drawing/2014/main" id="{66587CCD-898B-4D81-AB42-E573B2415BC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82592" y="331128"/>
                  <a:ext cx="116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62228" name="Freihand 262227">
                  <a:extLst>
                    <a:ext uri="{FF2B5EF4-FFF2-40B4-BE49-F238E27FC236}">
                      <a16:creationId xmlns:a16="http://schemas.microsoft.com/office/drawing/2014/main" id="{CA1256C6-6675-464E-9C2B-9DBDB0F35773}"/>
                    </a:ext>
                  </a:extLst>
                </p14:cNvPr>
                <p14:cNvContentPartPr/>
                <p14:nvPr/>
              </p14:nvContentPartPr>
              <p14:xfrm>
                <a:off x="4373352" y="625248"/>
                <a:ext cx="120240" cy="163800"/>
              </p14:xfrm>
            </p:contentPart>
          </mc:Choice>
          <mc:Fallback xmlns="">
            <p:pic>
              <p:nvPicPr>
                <p:cNvPr id="262228" name="Freihand 262227">
                  <a:extLst>
                    <a:ext uri="{FF2B5EF4-FFF2-40B4-BE49-F238E27FC236}">
                      <a16:creationId xmlns:a16="http://schemas.microsoft.com/office/drawing/2014/main" id="{CA1256C6-6675-464E-9C2B-9DBDB0F3577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369032" y="620928"/>
                  <a:ext cx="1288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62229" name="Freihand 262228">
                  <a:extLst>
                    <a:ext uri="{FF2B5EF4-FFF2-40B4-BE49-F238E27FC236}">
                      <a16:creationId xmlns:a16="http://schemas.microsoft.com/office/drawing/2014/main" id="{DC1DD888-F134-4B4A-BB99-91160B4C29A8}"/>
                    </a:ext>
                  </a:extLst>
                </p14:cNvPr>
                <p14:cNvContentPartPr/>
                <p14:nvPr/>
              </p14:nvContentPartPr>
              <p14:xfrm>
                <a:off x="4501512" y="646848"/>
                <a:ext cx="276840" cy="84960"/>
              </p14:xfrm>
            </p:contentPart>
          </mc:Choice>
          <mc:Fallback xmlns="">
            <p:pic>
              <p:nvPicPr>
                <p:cNvPr id="262229" name="Freihand 262228">
                  <a:extLst>
                    <a:ext uri="{FF2B5EF4-FFF2-40B4-BE49-F238E27FC236}">
                      <a16:creationId xmlns:a16="http://schemas.microsoft.com/office/drawing/2014/main" id="{DC1DD888-F134-4B4A-BB99-91160B4C29A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497192" y="642528"/>
                  <a:ext cx="2854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62230" name="Freihand 262229">
                  <a:extLst>
                    <a:ext uri="{FF2B5EF4-FFF2-40B4-BE49-F238E27FC236}">
                      <a16:creationId xmlns:a16="http://schemas.microsoft.com/office/drawing/2014/main" id="{F6AA1517-F3CB-4917-94DD-745F9CA6F2A2}"/>
                    </a:ext>
                  </a:extLst>
                </p14:cNvPr>
                <p14:cNvContentPartPr/>
                <p14:nvPr/>
              </p14:nvContentPartPr>
              <p14:xfrm>
                <a:off x="4864032" y="567648"/>
                <a:ext cx="25920" cy="103320"/>
              </p14:xfrm>
            </p:contentPart>
          </mc:Choice>
          <mc:Fallback xmlns="">
            <p:pic>
              <p:nvPicPr>
                <p:cNvPr id="262230" name="Freihand 262229">
                  <a:extLst>
                    <a:ext uri="{FF2B5EF4-FFF2-40B4-BE49-F238E27FC236}">
                      <a16:creationId xmlns:a16="http://schemas.microsoft.com/office/drawing/2014/main" id="{F6AA1517-F3CB-4917-94DD-745F9CA6F2A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859712" y="563328"/>
                  <a:ext cx="34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62231" name="Freihand 262230">
                  <a:extLst>
                    <a:ext uri="{FF2B5EF4-FFF2-40B4-BE49-F238E27FC236}">
                      <a16:creationId xmlns:a16="http://schemas.microsoft.com/office/drawing/2014/main" id="{A941E02E-7146-4F41-A74E-07B1A4FC1BD8}"/>
                    </a:ext>
                  </a:extLst>
                </p14:cNvPr>
                <p14:cNvContentPartPr/>
                <p14:nvPr/>
              </p14:nvContentPartPr>
              <p14:xfrm>
                <a:off x="4864032" y="537768"/>
                <a:ext cx="89640" cy="152280"/>
              </p14:xfrm>
            </p:contentPart>
          </mc:Choice>
          <mc:Fallback xmlns="">
            <p:pic>
              <p:nvPicPr>
                <p:cNvPr id="262231" name="Freihand 262230">
                  <a:extLst>
                    <a:ext uri="{FF2B5EF4-FFF2-40B4-BE49-F238E27FC236}">
                      <a16:creationId xmlns:a16="http://schemas.microsoft.com/office/drawing/2014/main" id="{A941E02E-7146-4F41-A74E-07B1A4FC1BD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859712" y="533448"/>
                  <a:ext cx="98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62233" name="Freihand 262232">
                  <a:extLst>
                    <a:ext uri="{FF2B5EF4-FFF2-40B4-BE49-F238E27FC236}">
                      <a16:creationId xmlns:a16="http://schemas.microsoft.com/office/drawing/2014/main" id="{504BB86D-1923-4164-805B-4EABCCCA2955}"/>
                    </a:ext>
                  </a:extLst>
                </p14:cNvPr>
                <p14:cNvContentPartPr/>
                <p14:nvPr/>
              </p14:nvContentPartPr>
              <p14:xfrm>
                <a:off x="4112712" y="3189528"/>
                <a:ext cx="238680" cy="158040"/>
              </p14:xfrm>
            </p:contentPart>
          </mc:Choice>
          <mc:Fallback xmlns="">
            <p:pic>
              <p:nvPicPr>
                <p:cNvPr id="262233" name="Freihand 262232">
                  <a:extLst>
                    <a:ext uri="{FF2B5EF4-FFF2-40B4-BE49-F238E27FC236}">
                      <a16:creationId xmlns:a16="http://schemas.microsoft.com/office/drawing/2014/main" id="{504BB86D-1923-4164-805B-4EABCCCA295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108392" y="3185208"/>
                  <a:ext cx="247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62234" name="Freihand 262233">
                  <a:extLst>
                    <a:ext uri="{FF2B5EF4-FFF2-40B4-BE49-F238E27FC236}">
                      <a16:creationId xmlns:a16="http://schemas.microsoft.com/office/drawing/2014/main" id="{B3AE8BC0-A811-427D-B2AC-7826DE280D24}"/>
                    </a:ext>
                  </a:extLst>
                </p14:cNvPr>
                <p14:cNvContentPartPr/>
                <p14:nvPr/>
              </p14:nvContentPartPr>
              <p14:xfrm>
                <a:off x="4472712" y="3125448"/>
                <a:ext cx="3954600" cy="496440"/>
              </p14:xfrm>
            </p:contentPart>
          </mc:Choice>
          <mc:Fallback xmlns="">
            <p:pic>
              <p:nvPicPr>
                <p:cNvPr id="262234" name="Freihand 262233">
                  <a:extLst>
                    <a:ext uri="{FF2B5EF4-FFF2-40B4-BE49-F238E27FC236}">
                      <a16:creationId xmlns:a16="http://schemas.microsoft.com/office/drawing/2014/main" id="{B3AE8BC0-A811-427D-B2AC-7826DE280D2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468392" y="3121128"/>
                  <a:ext cx="396324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62235" name="Freihand 262234">
                  <a:extLst>
                    <a:ext uri="{FF2B5EF4-FFF2-40B4-BE49-F238E27FC236}">
                      <a16:creationId xmlns:a16="http://schemas.microsoft.com/office/drawing/2014/main" id="{66343D98-084B-49D2-AF83-FC0878F87AAB}"/>
                    </a:ext>
                  </a:extLst>
                </p14:cNvPr>
                <p14:cNvContentPartPr/>
                <p14:nvPr/>
              </p14:nvContentPartPr>
              <p14:xfrm>
                <a:off x="7879032" y="3015288"/>
                <a:ext cx="367200" cy="227880"/>
              </p14:xfrm>
            </p:contentPart>
          </mc:Choice>
          <mc:Fallback xmlns="">
            <p:pic>
              <p:nvPicPr>
                <p:cNvPr id="262235" name="Freihand 262234">
                  <a:extLst>
                    <a:ext uri="{FF2B5EF4-FFF2-40B4-BE49-F238E27FC236}">
                      <a16:creationId xmlns:a16="http://schemas.microsoft.com/office/drawing/2014/main" id="{66343D98-084B-49D2-AF83-FC0878F87AA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874712" y="3010968"/>
                  <a:ext cx="3758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62237" name="Freihand 262236">
                  <a:extLst>
                    <a:ext uri="{FF2B5EF4-FFF2-40B4-BE49-F238E27FC236}">
                      <a16:creationId xmlns:a16="http://schemas.microsoft.com/office/drawing/2014/main" id="{93FCB17D-08D3-4086-BC9C-C683C7D957E3}"/>
                    </a:ext>
                  </a:extLst>
                </p14:cNvPr>
                <p14:cNvContentPartPr/>
                <p14:nvPr/>
              </p14:nvContentPartPr>
              <p14:xfrm>
                <a:off x="7570152" y="2985768"/>
                <a:ext cx="178920" cy="257760"/>
              </p14:xfrm>
            </p:contentPart>
          </mc:Choice>
          <mc:Fallback xmlns="">
            <p:pic>
              <p:nvPicPr>
                <p:cNvPr id="262237" name="Freihand 262236">
                  <a:extLst>
                    <a:ext uri="{FF2B5EF4-FFF2-40B4-BE49-F238E27FC236}">
                      <a16:creationId xmlns:a16="http://schemas.microsoft.com/office/drawing/2014/main" id="{93FCB17D-08D3-4086-BC9C-C683C7D957E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565832" y="2981448"/>
                  <a:ext cx="187560" cy="26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43" name="Gruppieren 262242">
            <a:extLst>
              <a:ext uri="{FF2B5EF4-FFF2-40B4-BE49-F238E27FC236}">
                <a16:creationId xmlns:a16="http://schemas.microsoft.com/office/drawing/2014/main" id="{35FAADF2-8CA6-485B-9D1C-0A4FA02C06B6}"/>
              </a:ext>
            </a:extLst>
          </p:cNvPr>
          <p:cNvGrpSpPr/>
          <p:nvPr/>
        </p:nvGrpSpPr>
        <p:grpSpPr>
          <a:xfrm>
            <a:off x="6009192" y="3669048"/>
            <a:ext cx="640080" cy="559080"/>
            <a:chOff x="6009192" y="3669048"/>
            <a:chExt cx="640080" cy="55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62239" name="Freihand 262238">
                  <a:extLst>
                    <a:ext uri="{FF2B5EF4-FFF2-40B4-BE49-F238E27FC236}">
                      <a16:creationId xmlns:a16="http://schemas.microsoft.com/office/drawing/2014/main" id="{3D0C8C90-A246-4E9D-8EB0-8A38F2F3A7A0}"/>
                    </a:ext>
                  </a:extLst>
                </p14:cNvPr>
                <p14:cNvContentPartPr/>
                <p14:nvPr/>
              </p14:nvContentPartPr>
              <p14:xfrm>
                <a:off x="6217272" y="3794328"/>
                <a:ext cx="145080" cy="243720"/>
              </p14:xfrm>
            </p:contentPart>
          </mc:Choice>
          <mc:Fallback xmlns="">
            <p:pic>
              <p:nvPicPr>
                <p:cNvPr id="262239" name="Freihand 262238">
                  <a:extLst>
                    <a:ext uri="{FF2B5EF4-FFF2-40B4-BE49-F238E27FC236}">
                      <a16:creationId xmlns:a16="http://schemas.microsoft.com/office/drawing/2014/main" id="{3D0C8C90-A246-4E9D-8EB0-8A38F2F3A7A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212952" y="3790008"/>
                  <a:ext cx="1537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62240" name="Freihand 262239">
                  <a:extLst>
                    <a:ext uri="{FF2B5EF4-FFF2-40B4-BE49-F238E27FC236}">
                      <a16:creationId xmlns:a16="http://schemas.microsoft.com/office/drawing/2014/main" id="{50D2BB8A-38D1-4EF1-B2CA-176D146290C7}"/>
                    </a:ext>
                  </a:extLst>
                </p14:cNvPr>
                <p14:cNvContentPartPr/>
                <p14:nvPr/>
              </p14:nvContentPartPr>
              <p14:xfrm>
                <a:off x="6409152" y="3978648"/>
                <a:ext cx="35640" cy="36360"/>
              </p14:xfrm>
            </p:contentPart>
          </mc:Choice>
          <mc:Fallback xmlns="">
            <p:pic>
              <p:nvPicPr>
                <p:cNvPr id="262240" name="Freihand 262239">
                  <a:extLst>
                    <a:ext uri="{FF2B5EF4-FFF2-40B4-BE49-F238E27FC236}">
                      <a16:creationId xmlns:a16="http://schemas.microsoft.com/office/drawing/2014/main" id="{50D2BB8A-38D1-4EF1-B2CA-176D146290C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404832" y="3974328"/>
                  <a:ext cx="44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62242" name="Freihand 262241">
                  <a:extLst>
                    <a:ext uri="{FF2B5EF4-FFF2-40B4-BE49-F238E27FC236}">
                      <a16:creationId xmlns:a16="http://schemas.microsoft.com/office/drawing/2014/main" id="{569C0259-848B-42D4-90A6-40CFB43C8FB9}"/>
                    </a:ext>
                  </a:extLst>
                </p14:cNvPr>
                <p14:cNvContentPartPr/>
                <p14:nvPr/>
              </p14:nvContentPartPr>
              <p14:xfrm>
                <a:off x="6009192" y="3669048"/>
                <a:ext cx="640080" cy="559080"/>
              </p14:xfrm>
            </p:contentPart>
          </mc:Choice>
          <mc:Fallback xmlns="">
            <p:pic>
              <p:nvPicPr>
                <p:cNvPr id="262242" name="Freihand 262241">
                  <a:extLst>
                    <a:ext uri="{FF2B5EF4-FFF2-40B4-BE49-F238E27FC236}">
                      <a16:creationId xmlns:a16="http://schemas.microsoft.com/office/drawing/2014/main" id="{569C0259-848B-42D4-90A6-40CFB43C8FB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004872" y="3664728"/>
                  <a:ext cx="648720" cy="56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E9EF6CFB-3906-4004-A1CB-0CB5616B2378}"/>
                  </a:ext>
                </a:extLst>
              </p14:cNvPr>
              <p14:cNvContentPartPr/>
              <p14:nvPr/>
            </p14:nvContentPartPr>
            <p14:xfrm>
              <a:off x="5941512" y="3670488"/>
              <a:ext cx="733320" cy="5522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E9EF6CFB-3906-4004-A1CB-0CB5616B2378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5937192" y="3666168"/>
                <a:ext cx="741960" cy="56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0DB6143A-E83B-4D57-8D2A-46FECFF8045A}"/>
              </a:ext>
            </a:extLst>
          </p:cNvPr>
          <p:cNvGrpSpPr/>
          <p:nvPr/>
        </p:nvGrpSpPr>
        <p:grpSpPr>
          <a:xfrm>
            <a:off x="8019792" y="4986288"/>
            <a:ext cx="193680" cy="201600"/>
            <a:chOff x="8019792" y="4986288"/>
            <a:chExt cx="193680" cy="20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5EB103DC-CBCD-4041-843D-B156685DD657}"/>
                    </a:ext>
                  </a:extLst>
                </p14:cNvPr>
                <p14:cNvContentPartPr/>
                <p14:nvPr/>
              </p14:nvContentPartPr>
              <p14:xfrm>
                <a:off x="8042832" y="5050728"/>
                <a:ext cx="11160" cy="1332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5EB103DC-CBCD-4041-843D-B156685DD657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038512" y="5046408"/>
                  <a:ext cx="19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CA2F25CC-A9EA-44DA-A8CA-49FD236A7AE4}"/>
                    </a:ext>
                  </a:extLst>
                </p14:cNvPr>
                <p14:cNvContentPartPr/>
                <p14:nvPr/>
              </p14:nvContentPartPr>
              <p14:xfrm>
                <a:off x="8019792" y="5111568"/>
                <a:ext cx="105120" cy="72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CA2F25CC-A9EA-44DA-A8CA-49FD236A7AE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015472" y="5107248"/>
                  <a:ext cx="1137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3F27241D-46E2-480C-9F04-9F7E3348B0E8}"/>
                    </a:ext>
                  </a:extLst>
                </p14:cNvPr>
                <p14:cNvContentPartPr/>
                <p14:nvPr/>
              </p14:nvContentPartPr>
              <p14:xfrm>
                <a:off x="8205192" y="4986288"/>
                <a:ext cx="8280" cy="2016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3F27241D-46E2-480C-9F04-9F7E3348B0E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200872" y="4981968"/>
                  <a:ext cx="169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17E2F12A-4201-4619-A8DF-5C1EE406951F}"/>
                    </a:ext>
                  </a:extLst>
                </p14:cNvPr>
                <p14:cNvContentPartPr/>
                <p14:nvPr/>
              </p14:nvContentPartPr>
              <p14:xfrm>
                <a:off x="8108352" y="4995288"/>
                <a:ext cx="94680" cy="5508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17E2F12A-4201-4619-A8DF-5C1EE406951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104032" y="4990968"/>
                  <a:ext cx="10332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2EF8FB51-011B-4D1B-8A31-92308AB51E43}"/>
              </a:ext>
            </a:extLst>
          </p:cNvPr>
          <p:cNvGrpSpPr/>
          <p:nvPr/>
        </p:nvGrpSpPr>
        <p:grpSpPr>
          <a:xfrm>
            <a:off x="7188192" y="5070528"/>
            <a:ext cx="293400" cy="38520"/>
            <a:chOff x="7188192" y="5070528"/>
            <a:chExt cx="293400" cy="3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AAD02FDD-62CD-4088-857A-FC6EB58E3B82}"/>
                    </a:ext>
                  </a:extLst>
                </p14:cNvPr>
                <p14:cNvContentPartPr/>
                <p14:nvPr/>
              </p14:nvContentPartPr>
              <p14:xfrm>
                <a:off x="7188192" y="5070528"/>
                <a:ext cx="249840" cy="21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AAD02FDD-62CD-4088-857A-FC6EB58E3B8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183872" y="5066208"/>
                  <a:ext cx="2584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0B31FC8E-723F-4181-8F78-6F1F59549EA2}"/>
                    </a:ext>
                  </a:extLst>
                </p14:cNvPr>
                <p14:cNvContentPartPr/>
                <p14:nvPr/>
              </p14:nvContentPartPr>
              <p14:xfrm>
                <a:off x="7271352" y="5097168"/>
                <a:ext cx="210240" cy="118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0B31FC8E-723F-4181-8F78-6F1F59549EA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267032" y="5092848"/>
                  <a:ext cx="21888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912C5F3D-2900-40EC-9F33-07F424649595}"/>
              </a:ext>
            </a:extLst>
          </p:cNvPr>
          <p:cNvGrpSpPr/>
          <p:nvPr/>
        </p:nvGrpSpPr>
        <p:grpSpPr>
          <a:xfrm>
            <a:off x="4277952" y="5019408"/>
            <a:ext cx="587880" cy="246960"/>
            <a:chOff x="4277952" y="5019408"/>
            <a:chExt cx="587880" cy="24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306054D8-5F27-4E09-8AF3-5AEAB9795E26}"/>
                    </a:ext>
                  </a:extLst>
                </p14:cNvPr>
                <p14:cNvContentPartPr/>
                <p14:nvPr/>
              </p14:nvContentPartPr>
              <p14:xfrm>
                <a:off x="4277952" y="5067648"/>
                <a:ext cx="155160" cy="16920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306054D8-5F27-4E09-8AF3-5AEAB9795E2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273632" y="5063328"/>
                  <a:ext cx="1638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1D3530B5-4944-4C13-963D-1B94C8A827BF}"/>
                    </a:ext>
                  </a:extLst>
                </p14:cNvPr>
                <p14:cNvContentPartPr/>
                <p14:nvPr/>
              </p14:nvContentPartPr>
              <p14:xfrm>
                <a:off x="4474512" y="5019408"/>
                <a:ext cx="32400" cy="2469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1D3530B5-4944-4C13-963D-1B94C8A827BF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470192" y="5015088"/>
                  <a:ext cx="410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3C0C2840-99DE-4927-9241-F171F9341CA9}"/>
                    </a:ext>
                  </a:extLst>
                </p14:cNvPr>
                <p14:cNvContentPartPr/>
                <p14:nvPr/>
              </p14:nvContentPartPr>
              <p14:xfrm>
                <a:off x="4693392" y="5089608"/>
                <a:ext cx="163800" cy="61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3C0C2840-99DE-4927-9241-F171F9341CA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689072" y="5085288"/>
                  <a:ext cx="1724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D5604620-EBEA-4F56-B5C5-816CF6E6E823}"/>
                    </a:ext>
                  </a:extLst>
                </p14:cNvPr>
                <p14:cNvContentPartPr/>
                <p14:nvPr/>
              </p14:nvContentPartPr>
              <p14:xfrm>
                <a:off x="4702032" y="5136768"/>
                <a:ext cx="163800" cy="151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D5604620-EBEA-4F56-B5C5-816CF6E6E823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697712" y="5132448"/>
                  <a:ext cx="172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4C0D4AB1-E177-43A2-87C7-5A67034AADB3}"/>
                    </a:ext>
                  </a:extLst>
                </p14:cNvPr>
                <p14:cNvContentPartPr/>
                <p14:nvPr/>
              </p14:nvContentPartPr>
              <p14:xfrm>
                <a:off x="4350672" y="5024088"/>
                <a:ext cx="139320" cy="1036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4C0D4AB1-E177-43A2-87C7-5A67034AADB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346352" y="5019768"/>
                  <a:ext cx="1479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84" name="Gruppieren 262283">
            <a:extLst>
              <a:ext uri="{FF2B5EF4-FFF2-40B4-BE49-F238E27FC236}">
                <a16:creationId xmlns:a16="http://schemas.microsoft.com/office/drawing/2014/main" id="{7FD71E55-05D8-4664-A653-44A29C424AD0}"/>
              </a:ext>
            </a:extLst>
          </p:cNvPr>
          <p:cNvGrpSpPr/>
          <p:nvPr/>
        </p:nvGrpSpPr>
        <p:grpSpPr>
          <a:xfrm>
            <a:off x="676512" y="5319288"/>
            <a:ext cx="7800480" cy="1326600"/>
            <a:chOff x="676512" y="5319288"/>
            <a:chExt cx="7800480" cy="132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80E8F781-BD0C-4358-B881-D346D81AD258}"/>
                    </a:ext>
                  </a:extLst>
                </p14:cNvPr>
                <p14:cNvContentPartPr/>
                <p14:nvPr/>
              </p14:nvContentPartPr>
              <p14:xfrm>
                <a:off x="3983112" y="5406768"/>
                <a:ext cx="1488600" cy="5688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80E8F781-BD0C-4358-B881-D346D81AD258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3978792" y="5402448"/>
                  <a:ext cx="14972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4B069F0F-541C-4BE9-93BA-28C09A334058}"/>
                    </a:ext>
                  </a:extLst>
                </p14:cNvPr>
                <p14:cNvContentPartPr/>
                <p14:nvPr/>
              </p14:nvContentPartPr>
              <p14:xfrm>
                <a:off x="6769512" y="5319288"/>
                <a:ext cx="1448280" cy="6228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4B069F0F-541C-4BE9-93BA-28C09A33405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765192" y="5314968"/>
                  <a:ext cx="14569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6866" name="Freihand 36865">
                  <a:extLst>
                    <a:ext uri="{FF2B5EF4-FFF2-40B4-BE49-F238E27FC236}">
                      <a16:creationId xmlns:a16="http://schemas.microsoft.com/office/drawing/2014/main" id="{5160D0EC-34DA-4387-AF5C-C37F90BDB9E6}"/>
                    </a:ext>
                  </a:extLst>
                </p14:cNvPr>
                <p14:cNvContentPartPr/>
                <p14:nvPr/>
              </p14:nvContentPartPr>
              <p14:xfrm>
                <a:off x="931032" y="5742288"/>
                <a:ext cx="111600" cy="269640"/>
              </p14:xfrm>
            </p:contentPart>
          </mc:Choice>
          <mc:Fallback>
            <p:pic>
              <p:nvPicPr>
                <p:cNvPr id="36866" name="Freihand 36865">
                  <a:extLst>
                    <a:ext uri="{FF2B5EF4-FFF2-40B4-BE49-F238E27FC236}">
                      <a16:creationId xmlns:a16="http://schemas.microsoft.com/office/drawing/2014/main" id="{5160D0EC-34DA-4387-AF5C-C37F90BDB9E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26712" y="5737968"/>
                  <a:ext cx="1202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6869" name="Freihand 36868">
                  <a:extLst>
                    <a:ext uri="{FF2B5EF4-FFF2-40B4-BE49-F238E27FC236}">
                      <a16:creationId xmlns:a16="http://schemas.microsoft.com/office/drawing/2014/main" id="{3D52DE75-B27B-4EB0-B2E0-2775442B778E}"/>
                    </a:ext>
                  </a:extLst>
                </p14:cNvPr>
                <p14:cNvContentPartPr/>
                <p14:nvPr/>
              </p14:nvContentPartPr>
              <p14:xfrm>
                <a:off x="1075752" y="5826168"/>
                <a:ext cx="191160" cy="72360"/>
              </p14:xfrm>
            </p:contentPart>
          </mc:Choice>
          <mc:Fallback>
            <p:pic>
              <p:nvPicPr>
                <p:cNvPr id="36869" name="Freihand 36868">
                  <a:extLst>
                    <a:ext uri="{FF2B5EF4-FFF2-40B4-BE49-F238E27FC236}">
                      <a16:creationId xmlns:a16="http://schemas.microsoft.com/office/drawing/2014/main" id="{3D52DE75-B27B-4EB0-B2E0-2775442B778E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071432" y="5821848"/>
                  <a:ext cx="1998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6873" name="Freihand 36872">
                  <a:extLst>
                    <a:ext uri="{FF2B5EF4-FFF2-40B4-BE49-F238E27FC236}">
                      <a16:creationId xmlns:a16="http://schemas.microsoft.com/office/drawing/2014/main" id="{F25DF808-C176-467F-BA99-43A90CF75A60}"/>
                    </a:ext>
                  </a:extLst>
                </p14:cNvPr>
                <p14:cNvContentPartPr/>
                <p14:nvPr/>
              </p14:nvContentPartPr>
              <p14:xfrm>
                <a:off x="1391832" y="5849928"/>
                <a:ext cx="176040" cy="65520"/>
              </p14:xfrm>
            </p:contentPart>
          </mc:Choice>
          <mc:Fallback>
            <p:pic>
              <p:nvPicPr>
                <p:cNvPr id="36873" name="Freihand 36872">
                  <a:extLst>
                    <a:ext uri="{FF2B5EF4-FFF2-40B4-BE49-F238E27FC236}">
                      <a16:creationId xmlns:a16="http://schemas.microsoft.com/office/drawing/2014/main" id="{F25DF808-C176-467F-BA99-43A90CF75A6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387512" y="5845608"/>
                  <a:ext cx="1846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6876" name="Freihand 36875">
                  <a:extLst>
                    <a:ext uri="{FF2B5EF4-FFF2-40B4-BE49-F238E27FC236}">
                      <a16:creationId xmlns:a16="http://schemas.microsoft.com/office/drawing/2014/main" id="{2A8C53B4-E99E-451B-8275-B00483C55EDA}"/>
                    </a:ext>
                  </a:extLst>
                </p14:cNvPr>
                <p14:cNvContentPartPr/>
                <p14:nvPr/>
              </p14:nvContentPartPr>
              <p14:xfrm>
                <a:off x="1787472" y="5826888"/>
                <a:ext cx="125640" cy="66960"/>
              </p14:xfrm>
            </p:contentPart>
          </mc:Choice>
          <mc:Fallback>
            <p:pic>
              <p:nvPicPr>
                <p:cNvPr id="36876" name="Freihand 36875">
                  <a:extLst>
                    <a:ext uri="{FF2B5EF4-FFF2-40B4-BE49-F238E27FC236}">
                      <a16:creationId xmlns:a16="http://schemas.microsoft.com/office/drawing/2014/main" id="{2A8C53B4-E99E-451B-8275-B00483C55EDA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783152" y="5822568"/>
                  <a:ext cx="134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6878" name="Freihand 36877">
                  <a:extLst>
                    <a:ext uri="{FF2B5EF4-FFF2-40B4-BE49-F238E27FC236}">
                      <a16:creationId xmlns:a16="http://schemas.microsoft.com/office/drawing/2014/main" id="{6390E5E9-48DB-45E9-8FA8-B25023339FB6}"/>
                    </a:ext>
                  </a:extLst>
                </p14:cNvPr>
                <p14:cNvContentPartPr/>
                <p14:nvPr/>
              </p14:nvContentPartPr>
              <p14:xfrm>
                <a:off x="1990512" y="5725728"/>
                <a:ext cx="41400" cy="177120"/>
              </p14:xfrm>
            </p:contentPart>
          </mc:Choice>
          <mc:Fallback>
            <p:pic>
              <p:nvPicPr>
                <p:cNvPr id="36878" name="Freihand 36877">
                  <a:extLst>
                    <a:ext uri="{FF2B5EF4-FFF2-40B4-BE49-F238E27FC236}">
                      <a16:creationId xmlns:a16="http://schemas.microsoft.com/office/drawing/2014/main" id="{6390E5E9-48DB-45E9-8FA8-B25023339FB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986192" y="5721408"/>
                  <a:ext cx="500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6884" name="Freihand 36883">
                  <a:extLst>
                    <a:ext uri="{FF2B5EF4-FFF2-40B4-BE49-F238E27FC236}">
                      <a16:creationId xmlns:a16="http://schemas.microsoft.com/office/drawing/2014/main" id="{654D3375-5E39-4E5B-8D41-7439D974B086}"/>
                    </a:ext>
                  </a:extLst>
                </p14:cNvPr>
                <p14:cNvContentPartPr/>
                <p14:nvPr/>
              </p14:nvContentPartPr>
              <p14:xfrm>
                <a:off x="2062872" y="5837328"/>
                <a:ext cx="81000" cy="55800"/>
              </p14:xfrm>
            </p:contentPart>
          </mc:Choice>
          <mc:Fallback>
            <p:pic>
              <p:nvPicPr>
                <p:cNvPr id="36884" name="Freihand 36883">
                  <a:extLst>
                    <a:ext uri="{FF2B5EF4-FFF2-40B4-BE49-F238E27FC236}">
                      <a16:creationId xmlns:a16="http://schemas.microsoft.com/office/drawing/2014/main" id="{654D3375-5E39-4E5B-8D41-7439D974B08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058552" y="5833008"/>
                  <a:ext cx="89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6888" name="Freihand 36887">
                  <a:extLst>
                    <a:ext uri="{FF2B5EF4-FFF2-40B4-BE49-F238E27FC236}">
                      <a16:creationId xmlns:a16="http://schemas.microsoft.com/office/drawing/2014/main" id="{355D0A8A-952B-4412-8EC6-A572E75CAF3F}"/>
                    </a:ext>
                  </a:extLst>
                </p14:cNvPr>
                <p14:cNvContentPartPr/>
                <p14:nvPr/>
              </p14:nvContentPartPr>
              <p14:xfrm>
                <a:off x="2166552" y="5827248"/>
                <a:ext cx="80280" cy="67680"/>
              </p14:xfrm>
            </p:contentPart>
          </mc:Choice>
          <mc:Fallback>
            <p:pic>
              <p:nvPicPr>
                <p:cNvPr id="36888" name="Freihand 36887">
                  <a:extLst>
                    <a:ext uri="{FF2B5EF4-FFF2-40B4-BE49-F238E27FC236}">
                      <a16:creationId xmlns:a16="http://schemas.microsoft.com/office/drawing/2014/main" id="{355D0A8A-952B-4412-8EC6-A572E75CAF3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162232" y="5822928"/>
                  <a:ext cx="88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6890" name="Freihand 36889">
                  <a:extLst>
                    <a:ext uri="{FF2B5EF4-FFF2-40B4-BE49-F238E27FC236}">
                      <a16:creationId xmlns:a16="http://schemas.microsoft.com/office/drawing/2014/main" id="{67371951-40C8-47B0-80C5-BFCC3D6DB0BA}"/>
                    </a:ext>
                  </a:extLst>
                </p14:cNvPr>
                <p14:cNvContentPartPr/>
                <p14:nvPr/>
              </p14:nvContentPartPr>
              <p14:xfrm>
                <a:off x="2252952" y="5825808"/>
                <a:ext cx="123840" cy="59040"/>
              </p14:xfrm>
            </p:contentPart>
          </mc:Choice>
          <mc:Fallback>
            <p:pic>
              <p:nvPicPr>
                <p:cNvPr id="36890" name="Freihand 36889">
                  <a:extLst>
                    <a:ext uri="{FF2B5EF4-FFF2-40B4-BE49-F238E27FC236}">
                      <a16:creationId xmlns:a16="http://schemas.microsoft.com/office/drawing/2014/main" id="{67371951-40C8-47B0-80C5-BFCC3D6DB0BA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248632" y="5821488"/>
                  <a:ext cx="1324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6893" name="Freihand 36892">
                  <a:extLst>
                    <a:ext uri="{FF2B5EF4-FFF2-40B4-BE49-F238E27FC236}">
                      <a16:creationId xmlns:a16="http://schemas.microsoft.com/office/drawing/2014/main" id="{EB96B8EA-9CDF-4C01-B42D-ACAED4A70D69}"/>
                    </a:ext>
                  </a:extLst>
                </p14:cNvPr>
                <p14:cNvContentPartPr/>
                <p14:nvPr/>
              </p14:nvContentPartPr>
              <p14:xfrm>
                <a:off x="2381112" y="5761728"/>
                <a:ext cx="182520" cy="130680"/>
              </p14:xfrm>
            </p:contentPart>
          </mc:Choice>
          <mc:Fallback>
            <p:pic>
              <p:nvPicPr>
                <p:cNvPr id="36893" name="Freihand 36892">
                  <a:extLst>
                    <a:ext uri="{FF2B5EF4-FFF2-40B4-BE49-F238E27FC236}">
                      <a16:creationId xmlns:a16="http://schemas.microsoft.com/office/drawing/2014/main" id="{EB96B8EA-9CDF-4C01-B42D-ACAED4A70D6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376792" y="5757408"/>
                  <a:ext cx="1911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6895" name="Freihand 36894">
                  <a:extLst>
                    <a:ext uri="{FF2B5EF4-FFF2-40B4-BE49-F238E27FC236}">
                      <a16:creationId xmlns:a16="http://schemas.microsoft.com/office/drawing/2014/main" id="{0B7BA81F-A844-48A1-B204-6AB2BA025AFE}"/>
                    </a:ext>
                  </a:extLst>
                </p14:cNvPr>
                <p14:cNvContentPartPr/>
                <p14:nvPr/>
              </p14:nvContentPartPr>
              <p14:xfrm>
                <a:off x="2851992" y="5780088"/>
                <a:ext cx="142920" cy="98280"/>
              </p14:xfrm>
            </p:contentPart>
          </mc:Choice>
          <mc:Fallback>
            <p:pic>
              <p:nvPicPr>
                <p:cNvPr id="36895" name="Freihand 36894">
                  <a:extLst>
                    <a:ext uri="{FF2B5EF4-FFF2-40B4-BE49-F238E27FC236}">
                      <a16:creationId xmlns:a16="http://schemas.microsoft.com/office/drawing/2014/main" id="{0B7BA81F-A844-48A1-B204-6AB2BA025AF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847672" y="5775768"/>
                  <a:ext cx="151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6911" name="Freihand 36910">
                  <a:extLst>
                    <a:ext uri="{FF2B5EF4-FFF2-40B4-BE49-F238E27FC236}">
                      <a16:creationId xmlns:a16="http://schemas.microsoft.com/office/drawing/2014/main" id="{9ACA2C77-1172-4E89-916D-A1865139FA41}"/>
                    </a:ext>
                  </a:extLst>
                </p14:cNvPr>
                <p14:cNvContentPartPr/>
                <p14:nvPr/>
              </p14:nvContentPartPr>
              <p14:xfrm>
                <a:off x="3050352" y="5765688"/>
                <a:ext cx="39960" cy="91800"/>
              </p14:xfrm>
            </p:contentPart>
          </mc:Choice>
          <mc:Fallback>
            <p:pic>
              <p:nvPicPr>
                <p:cNvPr id="36911" name="Freihand 36910">
                  <a:extLst>
                    <a:ext uri="{FF2B5EF4-FFF2-40B4-BE49-F238E27FC236}">
                      <a16:creationId xmlns:a16="http://schemas.microsoft.com/office/drawing/2014/main" id="{9ACA2C77-1172-4E89-916D-A1865139FA41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046032" y="5761368"/>
                  <a:ext cx="486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6921" name="Freihand 36920">
                  <a:extLst>
                    <a:ext uri="{FF2B5EF4-FFF2-40B4-BE49-F238E27FC236}">
                      <a16:creationId xmlns:a16="http://schemas.microsoft.com/office/drawing/2014/main" id="{783353AD-860E-47C2-945C-DFAE75565C4A}"/>
                    </a:ext>
                  </a:extLst>
                </p14:cNvPr>
                <p14:cNvContentPartPr/>
                <p14:nvPr/>
              </p14:nvContentPartPr>
              <p14:xfrm>
                <a:off x="3107592" y="5755608"/>
                <a:ext cx="182160" cy="91080"/>
              </p14:xfrm>
            </p:contentPart>
          </mc:Choice>
          <mc:Fallback>
            <p:pic>
              <p:nvPicPr>
                <p:cNvPr id="36921" name="Freihand 36920">
                  <a:extLst>
                    <a:ext uri="{FF2B5EF4-FFF2-40B4-BE49-F238E27FC236}">
                      <a16:creationId xmlns:a16="http://schemas.microsoft.com/office/drawing/2014/main" id="{783353AD-860E-47C2-945C-DFAE75565C4A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103272" y="5751288"/>
                  <a:ext cx="1908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6925" name="Freihand 36924">
                  <a:extLst>
                    <a:ext uri="{FF2B5EF4-FFF2-40B4-BE49-F238E27FC236}">
                      <a16:creationId xmlns:a16="http://schemas.microsoft.com/office/drawing/2014/main" id="{7B92DA95-8A06-45F2-ADED-8C8C116FE1CA}"/>
                    </a:ext>
                  </a:extLst>
                </p14:cNvPr>
                <p14:cNvContentPartPr/>
                <p14:nvPr/>
              </p14:nvContentPartPr>
              <p14:xfrm>
                <a:off x="3212712" y="5662368"/>
                <a:ext cx="37440" cy="14040"/>
              </p14:xfrm>
            </p:contentPart>
          </mc:Choice>
          <mc:Fallback>
            <p:pic>
              <p:nvPicPr>
                <p:cNvPr id="36925" name="Freihand 36924">
                  <a:extLst>
                    <a:ext uri="{FF2B5EF4-FFF2-40B4-BE49-F238E27FC236}">
                      <a16:creationId xmlns:a16="http://schemas.microsoft.com/office/drawing/2014/main" id="{7B92DA95-8A06-45F2-ADED-8C8C116FE1C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208392" y="5658048"/>
                  <a:ext cx="46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62208" name="Freihand 262207">
                  <a:extLst>
                    <a:ext uri="{FF2B5EF4-FFF2-40B4-BE49-F238E27FC236}">
                      <a16:creationId xmlns:a16="http://schemas.microsoft.com/office/drawing/2014/main" id="{33EA3622-4AB2-408F-ABDE-35BEA423B038}"/>
                    </a:ext>
                  </a:extLst>
                </p14:cNvPr>
                <p14:cNvContentPartPr/>
                <p14:nvPr/>
              </p14:nvContentPartPr>
              <p14:xfrm>
                <a:off x="3318192" y="5757768"/>
                <a:ext cx="141120" cy="79920"/>
              </p14:xfrm>
            </p:contentPart>
          </mc:Choice>
          <mc:Fallback>
            <p:pic>
              <p:nvPicPr>
                <p:cNvPr id="262208" name="Freihand 262207">
                  <a:extLst>
                    <a:ext uri="{FF2B5EF4-FFF2-40B4-BE49-F238E27FC236}">
                      <a16:creationId xmlns:a16="http://schemas.microsoft.com/office/drawing/2014/main" id="{33EA3622-4AB2-408F-ABDE-35BEA423B03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3313872" y="5753448"/>
                  <a:ext cx="149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62227" name="Freihand 262226">
                  <a:extLst>
                    <a:ext uri="{FF2B5EF4-FFF2-40B4-BE49-F238E27FC236}">
                      <a16:creationId xmlns:a16="http://schemas.microsoft.com/office/drawing/2014/main" id="{F3BC7DA0-CA7C-4A5D-8BB9-5E806C8B75A0}"/>
                    </a:ext>
                  </a:extLst>
                </p14:cNvPr>
                <p14:cNvContentPartPr/>
                <p14:nvPr/>
              </p14:nvContentPartPr>
              <p14:xfrm>
                <a:off x="3501792" y="5695488"/>
                <a:ext cx="244080" cy="163800"/>
              </p14:xfrm>
            </p:contentPart>
          </mc:Choice>
          <mc:Fallback>
            <p:pic>
              <p:nvPicPr>
                <p:cNvPr id="262227" name="Freihand 262226">
                  <a:extLst>
                    <a:ext uri="{FF2B5EF4-FFF2-40B4-BE49-F238E27FC236}">
                      <a16:creationId xmlns:a16="http://schemas.microsoft.com/office/drawing/2014/main" id="{F3BC7DA0-CA7C-4A5D-8BB9-5E806C8B75A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497472" y="5691168"/>
                  <a:ext cx="2527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62232" name="Freihand 262231">
                  <a:extLst>
                    <a:ext uri="{FF2B5EF4-FFF2-40B4-BE49-F238E27FC236}">
                      <a16:creationId xmlns:a16="http://schemas.microsoft.com/office/drawing/2014/main" id="{E51B1C0A-C368-46C7-8EDA-FEC5D2907BC8}"/>
                    </a:ext>
                  </a:extLst>
                </p14:cNvPr>
                <p14:cNvContentPartPr/>
                <p14:nvPr/>
              </p14:nvContentPartPr>
              <p14:xfrm>
                <a:off x="3794112" y="5767128"/>
                <a:ext cx="252360" cy="72360"/>
              </p14:xfrm>
            </p:contentPart>
          </mc:Choice>
          <mc:Fallback>
            <p:pic>
              <p:nvPicPr>
                <p:cNvPr id="262232" name="Freihand 262231">
                  <a:extLst>
                    <a:ext uri="{FF2B5EF4-FFF2-40B4-BE49-F238E27FC236}">
                      <a16:creationId xmlns:a16="http://schemas.microsoft.com/office/drawing/2014/main" id="{E51B1C0A-C368-46C7-8EDA-FEC5D2907BC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3789792" y="5762808"/>
                  <a:ext cx="261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62236" name="Freihand 262235">
                  <a:extLst>
                    <a:ext uri="{FF2B5EF4-FFF2-40B4-BE49-F238E27FC236}">
                      <a16:creationId xmlns:a16="http://schemas.microsoft.com/office/drawing/2014/main" id="{2AB0B8CE-BDEC-4526-8BBA-9BFD8F9657F1}"/>
                    </a:ext>
                  </a:extLst>
                </p14:cNvPr>
                <p14:cNvContentPartPr/>
                <p14:nvPr/>
              </p14:nvContentPartPr>
              <p14:xfrm>
                <a:off x="4257432" y="5692968"/>
                <a:ext cx="96120" cy="214560"/>
              </p14:xfrm>
            </p:contentPart>
          </mc:Choice>
          <mc:Fallback>
            <p:pic>
              <p:nvPicPr>
                <p:cNvPr id="262236" name="Freihand 262235">
                  <a:extLst>
                    <a:ext uri="{FF2B5EF4-FFF2-40B4-BE49-F238E27FC236}">
                      <a16:creationId xmlns:a16="http://schemas.microsoft.com/office/drawing/2014/main" id="{2AB0B8CE-BDEC-4526-8BBA-9BFD8F9657F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253112" y="5688648"/>
                  <a:ext cx="1047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62244" name="Freihand 262243">
                  <a:extLst>
                    <a:ext uri="{FF2B5EF4-FFF2-40B4-BE49-F238E27FC236}">
                      <a16:creationId xmlns:a16="http://schemas.microsoft.com/office/drawing/2014/main" id="{71C80207-1445-460B-925C-0BBB609B73A5}"/>
                    </a:ext>
                  </a:extLst>
                </p14:cNvPr>
                <p14:cNvContentPartPr/>
                <p14:nvPr/>
              </p14:nvContentPartPr>
              <p14:xfrm>
                <a:off x="4410072" y="5685048"/>
                <a:ext cx="50760" cy="145440"/>
              </p14:xfrm>
            </p:contentPart>
          </mc:Choice>
          <mc:Fallback>
            <p:pic>
              <p:nvPicPr>
                <p:cNvPr id="262244" name="Freihand 262243">
                  <a:extLst>
                    <a:ext uri="{FF2B5EF4-FFF2-40B4-BE49-F238E27FC236}">
                      <a16:creationId xmlns:a16="http://schemas.microsoft.com/office/drawing/2014/main" id="{71C80207-1445-460B-925C-0BBB609B73A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405752" y="5680728"/>
                  <a:ext cx="594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62245" name="Freihand 262244">
                  <a:extLst>
                    <a:ext uri="{FF2B5EF4-FFF2-40B4-BE49-F238E27FC236}">
                      <a16:creationId xmlns:a16="http://schemas.microsoft.com/office/drawing/2014/main" id="{D5BA867F-2166-40F7-8706-F49089FEC700}"/>
                    </a:ext>
                  </a:extLst>
                </p14:cNvPr>
                <p14:cNvContentPartPr/>
                <p14:nvPr/>
              </p14:nvContentPartPr>
              <p14:xfrm>
                <a:off x="4513752" y="5748048"/>
                <a:ext cx="371520" cy="75960"/>
              </p14:xfrm>
            </p:contentPart>
          </mc:Choice>
          <mc:Fallback>
            <p:pic>
              <p:nvPicPr>
                <p:cNvPr id="262245" name="Freihand 262244">
                  <a:extLst>
                    <a:ext uri="{FF2B5EF4-FFF2-40B4-BE49-F238E27FC236}">
                      <a16:creationId xmlns:a16="http://schemas.microsoft.com/office/drawing/2014/main" id="{D5BA867F-2166-40F7-8706-F49089FEC700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4509432" y="5743728"/>
                  <a:ext cx="380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62249" name="Freihand 262248">
                  <a:extLst>
                    <a:ext uri="{FF2B5EF4-FFF2-40B4-BE49-F238E27FC236}">
                      <a16:creationId xmlns:a16="http://schemas.microsoft.com/office/drawing/2014/main" id="{0F16570E-2EFC-4293-8A75-32F6B1F66767}"/>
                    </a:ext>
                  </a:extLst>
                </p14:cNvPr>
                <p14:cNvContentPartPr/>
                <p14:nvPr/>
              </p14:nvContentPartPr>
              <p14:xfrm>
                <a:off x="5238432" y="5816448"/>
                <a:ext cx="360" cy="360"/>
              </p14:xfrm>
            </p:contentPart>
          </mc:Choice>
          <mc:Fallback>
            <p:pic>
              <p:nvPicPr>
                <p:cNvPr id="262249" name="Freihand 262248">
                  <a:extLst>
                    <a:ext uri="{FF2B5EF4-FFF2-40B4-BE49-F238E27FC236}">
                      <a16:creationId xmlns:a16="http://schemas.microsoft.com/office/drawing/2014/main" id="{0F16570E-2EFC-4293-8A75-32F6B1F6676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234112" y="58121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62250" name="Freihand 262249">
                  <a:extLst>
                    <a:ext uri="{FF2B5EF4-FFF2-40B4-BE49-F238E27FC236}">
                      <a16:creationId xmlns:a16="http://schemas.microsoft.com/office/drawing/2014/main" id="{DC5615E5-4C5A-4454-9AD2-A08743566868}"/>
                    </a:ext>
                  </a:extLst>
                </p14:cNvPr>
                <p14:cNvContentPartPr/>
                <p14:nvPr/>
              </p14:nvContentPartPr>
              <p14:xfrm>
                <a:off x="5222952" y="5714568"/>
                <a:ext cx="827640" cy="229680"/>
              </p14:xfrm>
            </p:contentPart>
          </mc:Choice>
          <mc:Fallback>
            <p:pic>
              <p:nvPicPr>
                <p:cNvPr id="262250" name="Freihand 262249">
                  <a:extLst>
                    <a:ext uri="{FF2B5EF4-FFF2-40B4-BE49-F238E27FC236}">
                      <a16:creationId xmlns:a16="http://schemas.microsoft.com/office/drawing/2014/main" id="{DC5615E5-4C5A-4454-9AD2-A0874356686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218632" y="5710248"/>
                  <a:ext cx="8362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62251" name="Freihand 262250">
                  <a:extLst>
                    <a:ext uri="{FF2B5EF4-FFF2-40B4-BE49-F238E27FC236}">
                      <a16:creationId xmlns:a16="http://schemas.microsoft.com/office/drawing/2014/main" id="{3E4E858F-B00C-44AB-A4DA-2C8974EFA248}"/>
                    </a:ext>
                  </a:extLst>
                </p14:cNvPr>
                <p14:cNvContentPartPr/>
                <p14:nvPr/>
              </p14:nvContentPartPr>
              <p14:xfrm>
                <a:off x="6238512" y="5700168"/>
                <a:ext cx="111240" cy="113400"/>
              </p14:xfrm>
            </p:contentPart>
          </mc:Choice>
          <mc:Fallback>
            <p:pic>
              <p:nvPicPr>
                <p:cNvPr id="262251" name="Freihand 262250">
                  <a:extLst>
                    <a:ext uri="{FF2B5EF4-FFF2-40B4-BE49-F238E27FC236}">
                      <a16:creationId xmlns:a16="http://schemas.microsoft.com/office/drawing/2014/main" id="{3E4E858F-B00C-44AB-A4DA-2C8974EFA248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6234192" y="5695848"/>
                  <a:ext cx="119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62252" name="Freihand 262251">
                  <a:extLst>
                    <a:ext uri="{FF2B5EF4-FFF2-40B4-BE49-F238E27FC236}">
                      <a16:creationId xmlns:a16="http://schemas.microsoft.com/office/drawing/2014/main" id="{1B174958-4070-4669-90FC-744DB10F7BE1}"/>
                    </a:ext>
                  </a:extLst>
                </p14:cNvPr>
                <p14:cNvContentPartPr/>
                <p14:nvPr/>
              </p14:nvContentPartPr>
              <p14:xfrm>
                <a:off x="6410592" y="5724288"/>
                <a:ext cx="262440" cy="63360"/>
              </p14:xfrm>
            </p:contentPart>
          </mc:Choice>
          <mc:Fallback>
            <p:pic>
              <p:nvPicPr>
                <p:cNvPr id="262252" name="Freihand 262251">
                  <a:extLst>
                    <a:ext uri="{FF2B5EF4-FFF2-40B4-BE49-F238E27FC236}">
                      <a16:creationId xmlns:a16="http://schemas.microsoft.com/office/drawing/2014/main" id="{1B174958-4070-4669-90FC-744DB10F7BE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6406272" y="5719968"/>
                  <a:ext cx="271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62253" name="Freihand 262252">
                  <a:extLst>
                    <a:ext uri="{FF2B5EF4-FFF2-40B4-BE49-F238E27FC236}">
                      <a16:creationId xmlns:a16="http://schemas.microsoft.com/office/drawing/2014/main" id="{C87E8594-50B7-46E7-A22D-BB527F1EF001}"/>
                    </a:ext>
                  </a:extLst>
                </p14:cNvPr>
                <p14:cNvContentPartPr/>
                <p14:nvPr/>
              </p14:nvContentPartPr>
              <p14:xfrm>
                <a:off x="6606792" y="5632128"/>
                <a:ext cx="30960" cy="5760"/>
              </p14:xfrm>
            </p:contentPart>
          </mc:Choice>
          <mc:Fallback>
            <p:pic>
              <p:nvPicPr>
                <p:cNvPr id="262253" name="Freihand 262252">
                  <a:extLst>
                    <a:ext uri="{FF2B5EF4-FFF2-40B4-BE49-F238E27FC236}">
                      <a16:creationId xmlns:a16="http://schemas.microsoft.com/office/drawing/2014/main" id="{C87E8594-50B7-46E7-A22D-BB527F1EF00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602472" y="5627808"/>
                  <a:ext cx="3960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62254" name="Freihand 262253">
                  <a:extLst>
                    <a:ext uri="{FF2B5EF4-FFF2-40B4-BE49-F238E27FC236}">
                      <a16:creationId xmlns:a16="http://schemas.microsoft.com/office/drawing/2014/main" id="{C72298B5-5687-4857-8551-A146543C1C7B}"/>
                    </a:ext>
                  </a:extLst>
                </p14:cNvPr>
                <p14:cNvContentPartPr/>
                <p14:nvPr/>
              </p14:nvContentPartPr>
              <p14:xfrm>
                <a:off x="6718752" y="5668848"/>
                <a:ext cx="285840" cy="324000"/>
              </p14:xfrm>
            </p:contentPart>
          </mc:Choice>
          <mc:Fallback>
            <p:pic>
              <p:nvPicPr>
                <p:cNvPr id="262254" name="Freihand 262253">
                  <a:extLst>
                    <a:ext uri="{FF2B5EF4-FFF2-40B4-BE49-F238E27FC236}">
                      <a16:creationId xmlns:a16="http://schemas.microsoft.com/office/drawing/2014/main" id="{C72298B5-5687-4857-8551-A146543C1C7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714432" y="5664528"/>
                  <a:ext cx="2944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62255" name="Freihand 262254">
                  <a:extLst>
                    <a:ext uri="{FF2B5EF4-FFF2-40B4-BE49-F238E27FC236}">
                      <a16:creationId xmlns:a16="http://schemas.microsoft.com/office/drawing/2014/main" id="{5DFE1D10-9C9C-4167-9152-0D14026519D0}"/>
                    </a:ext>
                  </a:extLst>
                </p14:cNvPr>
                <p14:cNvContentPartPr/>
                <p14:nvPr/>
              </p14:nvContentPartPr>
              <p14:xfrm>
                <a:off x="7214112" y="5695128"/>
                <a:ext cx="154080" cy="81720"/>
              </p14:xfrm>
            </p:contentPart>
          </mc:Choice>
          <mc:Fallback>
            <p:pic>
              <p:nvPicPr>
                <p:cNvPr id="262255" name="Freihand 262254">
                  <a:extLst>
                    <a:ext uri="{FF2B5EF4-FFF2-40B4-BE49-F238E27FC236}">
                      <a16:creationId xmlns:a16="http://schemas.microsoft.com/office/drawing/2014/main" id="{5DFE1D10-9C9C-4167-9152-0D14026519D0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7209792" y="5690808"/>
                  <a:ext cx="162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62256" name="Freihand 262255">
                  <a:extLst>
                    <a:ext uri="{FF2B5EF4-FFF2-40B4-BE49-F238E27FC236}">
                      <a16:creationId xmlns:a16="http://schemas.microsoft.com/office/drawing/2014/main" id="{4529AAAC-9955-469C-9419-42767168132C}"/>
                    </a:ext>
                  </a:extLst>
                </p14:cNvPr>
                <p14:cNvContentPartPr/>
                <p14:nvPr/>
              </p14:nvContentPartPr>
              <p14:xfrm>
                <a:off x="7396632" y="5687928"/>
                <a:ext cx="104400" cy="65880"/>
              </p14:xfrm>
            </p:contentPart>
          </mc:Choice>
          <mc:Fallback>
            <p:pic>
              <p:nvPicPr>
                <p:cNvPr id="262256" name="Freihand 262255">
                  <a:extLst>
                    <a:ext uri="{FF2B5EF4-FFF2-40B4-BE49-F238E27FC236}">
                      <a16:creationId xmlns:a16="http://schemas.microsoft.com/office/drawing/2014/main" id="{4529AAAC-9955-469C-9419-42767168132C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7392312" y="5683608"/>
                  <a:ext cx="1130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62257" name="Freihand 262256">
                  <a:extLst>
                    <a:ext uri="{FF2B5EF4-FFF2-40B4-BE49-F238E27FC236}">
                      <a16:creationId xmlns:a16="http://schemas.microsoft.com/office/drawing/2014/main" id="{50FC1BEB-21A2-439D-A99B-7402335D6C91}"/>
                    </a:ext>
                  </a:extLst>
                </p14:cNvPr>
                <p14:cNvContentPartPr/>
                <p14:nvPr/>
              </p14:nvContentPartPr>
              <p14:xfrm>
                <a:off x="7516872" y="5693328"/>
                <a:ext cx="94680" cy="71280"/>
              </p14:xfrm>
            </p:contentPart>
          </mc:Choice>
          <mc:Fallback>
            <p:pic>
              <p:nvPicPr>
                <p:cNvPr id="262257" name="Freihand 262256">
                  <a:extLst>
                    <a:ext uri="{FF2B5EF4-FFF2-40B4-BE49-F238E27FC236}">
                      <a16:creationId xmlns:a16="http://schemas.microsoft.com/office/drawing/2014/main" id="{50FC1BEB-21A2-439D-A99B-7402335D6C9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512552" y="5689008"/>
                  <a:ext cx="103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2258" name="Freihand 262257">
                  <a:extLst>
                    <a:ext uri="{FF2B5EF4-FFF2-40B4-BE49-F238E27FC236}">
                      <a16:creationId xmlns:a16="http://schemas.microsoft.com/office/drawing/2014/main" id="{89603B05-48F1-4244-BBE5-2EF63BED949C}"/>
                    </a:ext>
                  </a:extLst>
                </p14:cNvPr>
                <p14:cNvContentPartPr/>
                <p14:nvPr/>
              </p14:nvContentPartPr>
              <p14:xfrm>
                <a:off x="7663032" y="5700888"/>
                <a:ext cx="254520" cy="40680"/>
              </p14:xfrm>
            </p:contentPart>
          </mc:Choice>
          <mc:Fallback>
            <p:pic>
              <p:nvPicPr>
                <p:cNvPr id="262258" name="Freihand 262257">
                  <a:extLst>
                    <a:ext uri="{FF2B5EF4-FFF2-40B4-BE49-F238E27FC236}">
                      <a16:creationId xmlns:a16="http://schemas.microsoft.com/office/drawing/2014/main" id="{89603B05-48F1-4244-BBE5-2EF63BED949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7658712" y="5696568"/>
                  <a:ext cx="263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62259" name="Freihand 262258">
                  <a:extLst>
                    <a:ext uri="{FF2B5EF4-FFF2-40B4-BE49-F238E27FC236}">
                      <a16:creationId xmlns:a16="http://schemas.microsoft.com/office/drawing/2014/main" id="{AC816525-A34F-4FA1-A16F-5006787C2624}"/>
                    </a:ext>
                  </a:extLst>
                </p14:cNvPr>
                <p14:cNvContentPartPr/>
                <p14:nvPr/>
              </p14:nvContentPartPr>
              <p14:xfrm>
                <a:off x="7913232" y="5589288"/>
                <a:ext cx="171000" cy="148320"/>
              </p14:xfrm>
            </p:contentPart>
          </mc:Choice>
          <mc:Fallback>
            <p:pic>
              <p:nvPicPr>
                <p:cNvPr id="262259" name="Freihand 262258">
                  <a:extLst>
                    <a:ext uri="{FF2B5EF4-FFF2-40B4-BE49-F238E27FC236}">
                      <a16:creationId xmlns:a16="http://schemas.microsoft.com/office/drawing/2014/main" id="{AC816525-A34F-4FA1-A16F-5006787C2624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7908912" y="5584968"/>
                  <a:ext cx="1796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2260" name="Freihand 262259">
                  <a:extLst>
                    <a:ext uri="{FF2B5EF4-FFF2-40B4-BE49-F238E27FC236}">
                      <a16:creationId xmlns:a16="http://schemas.microsoft.com/office/drawing/2014/main" id="{9519FF60-97F2-4132-8147-592D6057783D}"/>
                    </a:ext>
                  </a:extLst>
                </p14:cNvPr>
                <p14:cNvContentPartPr/>
                <p14:nvPr/>
              </p14:nvContentPartPr>
              <p14:xfrm>
                <a:off x="983952" y="6122808"/>
                <a:ext cx="123840" cy="169200"/>
              </p14:xfrm>
            </p:contentPart>
          </mc:Choice>
          <mc:Fallback>
            <p:pic>
              <p:nvPicPr>
                <p:cNvPr id="262260" name="Freihand 262259">
                  <a:extLst>
                    <a:ext uri="{FF2B5EF4-FFF2-40B4-BE49-F238E27FC236}">
                      <a16:creationId xmlns:a16="http://schemas.microsoft.com/office/drawing/2014/main" id="{9519FF60-97F2-4132-8147-592D6057783D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79632" y="6118488"/>
                  <a:ext cx="1324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2261" name="Freihand 262260">
                  <a:extLst>
                    <a:ext uri="{FF2B5EF4-FFF2-40B4-BE49-F238E27FC236}">
                      <a16:creationId xmlns:a16="http://schemas.microsoft.com/office/drawing/2014/main" id="{9A37B2A5-5BD9-40D7-9CB5-C722DE1A5B21}"/>
                    </a:ext>
                  </a:extLst>
                </p14:cNvPr>
                <p14:cNvContentPartPr/>
                <p14:nvPr/>
              </p14:nvContentPartPr>
              <p14:xfrm>
                <a:off x="1133352" y="6202368"/>
                <a:ext cx="104400" cy="69120"/>
              </p14:xfrm>
            </p:contentPart>
          </mc:Choice>
          <mc:Fallback>
            <p:pic>
              <p:nvPicPr>
                <p:cNvPr id="262261" name="Freihand 262260">
                  <a:extLst>
                    <a:ext uri="{FF2B5EF4-FFF2-40B4-BE49-F238E27FC236}">
                      <a16:creationId xmlns:a16="http://schemas.microsoft.com/office/drawing/2014/main" id="{9A37B2A5-5BD9-40D7-9CB5-C722DE1A5B21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29032" y="6198048"/>
                  <a:ext cx="1130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2262" name="Freihand 262261">
                  <a:extLst>
                    <a:ext uri="{FF2B5EF4-FFF2-40B4-BE49-F238E27FC236}">
                      <a16:creationId xmlns:a16="http://schemas.microsoft.com/office/drawing/2014/main" id="{8E493647-0CD8-41AE-903E-C177AFEC8F64}"/>
                    </a:ext>
                  </a:extLst>
                </p14:cNvPr>
                <p14:cNvContentPartPr/>
                <p14:nvPr/>
              </p14:nvContentPartPr>
              <p14:xfrm>
                <a:off x="1288872" y="6167088"/>
                <a:ext cx="108360" cy="116640"/>
              </p14:xfrm>
            </p:contentPart>
          </mc:Choice>
          <mc:Fallback>
            <p:pic>
              <p:nvPicPr>
                <p:cNvPr id="262262" name="Freihand 262261">
                  <a:extLst>
                    <a:ext uri="{FF2B5EF4-FFF2-40B4-BE49-F238E27FC236}">
                      <a16:creationId xmlns:a16="http://schemas.microsoft.com/office/drawing/2014/main" id="{8E493647-0CD8-41AE-903E-C177AFEC8F64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284552" y="6162768"/>
                  <a:ext cx="117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62263" name="Freihand 262262">
                  <a:extLst>
                    <a:ext uri="{FF2B5EF4-FFF2-40B4-BE49-F238E27FC236}">
                      <a16:creationId xmlns:a16="http://schemas.microsoft.com/office/drawing/2014/main" id="{E1109939-0C50-4AC1-AF64-88D2F6783B65}"/>
                    </a:ext>
                  </a:extLst>
                </p14:cNvPr>
                <p14:cNvContentPartPr/>
                <p14:nvPr/>
              </p14:nvContentPartPr>
              <p14:xfrm>
                <a:off x="1536552" y="6076728"/>
                <a:ext cx="51840" cy="164880"/>
              </p14:xfrm>
            </p:contentPart>
          </mc:Choice>
          <mc:Fallback>
            <p:pic>
              <p:nvPicPr>
                <p:cNvPr id="262263" name="Freihand 262262">
                  <a:extLst>
                    <a:ext uri="{FF2B5EF4-FFF2-40B4-BE49-F238E27FC236}">
                      <a16:creationId xmlns:a16="http://schemas.microsoft.com/office/drawing/2014/main" id="{E1109939-0C50-4AC1-AF64-88D2F6783B65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532232" y="6072408"/>
                  <a:ext cx="604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62264" name="Freihand 262263">
                  <a:extLst>
                    <a:ext uri="{FF2B5EF4-FFF2-40B4-BE49-F238E27FC236}">
                      <a16:creationId xmlns:a16="http://schemas.microsoft.com/office/drawing/2014/main" id="{51DAD9E0-632B-4210-B4B0-63992F2C8D12}"/>
                    </a:ext>
                  </a:extLst>
                </p14:cNvPr>
                <p14:cNvContentPartPr/>
                <p14:nvPr/>
              </p14:nvContentPartPr>
              <p14:xfrm>
                <a:off x="1688472" y="6183648"/>
                <a:ext cx="90000" cy="66960"/>
              </p14:xfrm>
            </p:contentPart>
          </mc:Choice>
          <mc:Fallback>
            <p:pic>
              <p:nvPicPr>
                <p:cNvPr id="262264" name="Freihand 262263">
                  <a:extLst>
                    <a:ext uri="{FF2B5EF4-FFF2-40B4-BE49-F238E27FC236}">
                      <a16:creationId xmlns:a16="http://schemas.microsoft.com/office/drawing/2014/main" id="{51DAD9E0-632B-4210-B4B0-63992F2C8D12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684152" y="6179328"/>
                  <a:ext cx="98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62265" name="Freihand 262264">
                  <a:extLst>
                    <a:ext uri="{FF2B5EF4-FFF2-40B4-BE49-F238E27FC236}">
                      <a16:creationId xmlns:a16="http://schemas.microsoft.com/office/drawing/2014/main" id="{29297F0A-09B0-4FEC-81E3-AAD7E990A804}"/>
                    </a:ext>
                  </a:extLst>
                </p14:cNvPr>
                <p14:cNvContentPartPr/>
                <p14:nvPr/>
              </p14:nvContentPartPr>
              <p14:xfrm>
                <a:off x="1981152" y="6117048"/>
                <a:ext cx="119880" cy="158760"/>
              </p14:xfrm>
            </p:contentPart>
          </mc:Choice>
          <mc:Fallback>
            <p:pic>
              <p:nvPicPr>
                <p:cNvPr id="262265" name="Freihand 262264">
                  <a:extLst>
                    <a:ext uri="{FF2B5EF4-FFF2-40B4-BE49-F238E27FC236}">
                      <a16:creationId xmlns:a16="http://schemas.microsoft.com/office/drawing/2014/main" id="{29297F0A-09B0-4FEC-81E3-AAD7E990A80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976832" y="6112728"/>
                  <a:ext cx="128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62266" name="Freihand 262265">
                  <a:extLst>
                    <a:ext uri="{FF2B5EF4-FFF2-40B4-BE49-F238E27FC236}">
                      <a16:creationId xmlns:a16="http://schemas.microsoft.com/office/drawing/2014/main" id="{E030D89E-1544-4D41-A2F2-3A5CB3A29E68}"/>
                    </a:ext>
                  </a:extLst>
                </p14:cNvPr>
                <p14:cNvContentPartPr/>
                <p14:nvPr/>
              </p14:nvContentPartPr>
              <p14:xfrm>
                <a:off x="2167272" y="6169608"/>
                <a:ext cx="102960" cy="67320"/>
              </p14:xfrm>
            </p:contentPart>
          </mc:Choice>
          <mc:Fallback>
            <p:pic>
              <p:nvPicPr>
                <p:cNvPr id="262266" name="Freihand 262265">
                  <a:extLst>
                    <a:ext uri="{FF2B5EF4-FFF2-40B4-BE49-F238E27FC236}">
                      <a16:creationId xmlns:a16="http://schemas.microsoft.com/office/drawing/2014/main" id="{E030D89E-1544-4D41-A2F2-3A5CB3A29E68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162952" y="6165288"/>
                  <a:ext cx="1116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62267" name="Freihand 262266">
                  <a:extLst>
                    <a:ext uri="{FF2B5EF4-FFF2-40B4-BE49-F238E27FC236}">
                      <a16:creationId xmlns:a16="http://schemas.microsoft.com/office/drawing/2014/main" id="{2B731D57-20F7-4BCF-BCD2-D714E331A6B2}"/>
                    </a:ext>
                  </a:extLst>
                </p14:cNvPr>
                <p14:cNvContentPartPr/>
                <p14:nvPr/>
              </p14:nvContentPartPr>
              <p14:xfrm>
                <a:off x="2592792" y="6149088"/>
                <a:ext cx="143280" cy="93960"/>
              </p14:xfrm>
            </p:contentPart>
          </mc:Choice>
          <mc:Fallback>
            <p:pic>
              <p:nvPicPr>
                <p:cNvPr id="262267" name="Freihand 262266">
                  <a:extLst>
                    <a:ext uri="{FF2B5EF4-FFF2-40B4-BE49-F238E27FC236}">
                      <a16:creationId xmlns:a16="http://schemas.microsoft.com/office/drawing/2014/main" id="{2B731D57-20F7-4BCF-BCD2-D714E331A6B2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588472" y="6144768"/>
                  <a:ext cx="151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62268" name="Freihand 262267">
                  <a:extLst>
                    <a:ext uri="{FF2B5EF4-FFF2-40B4-BE49-F238E27FC236}">
                      <a16:creationId xmlns:a16="http://schemas.microsoft.com/office/drawing/2014/main" id="{1561DF48-475D-42A1-BC96-855BCE4C56E2}"/>
                    </a:ext>
                  </a:extLst>
                </p14:cNvPr>
                <p14:cNvContentPartPr/>
                <p14:nvPr/>
              </p14:nvContentPartPr>
              <p14:xfrm>
                <a:off x="2777112" y="6081768"/>
                <a:ext cx="39240" cy="140400"/>
              </p14:xfrm>
            </p:contentPart>
          </mc:Choice>
          <mc:Fallback>
            <p:pic>
              <p:nvPicPr>
                <p:cNvPr id="262268" name="Freihand 262267">
                  <a:extLst>
                    <a:ext uri="{FF2B5EF4-FFF2-40B4-BE49-F238E27FC236}">
                      <a16:creationId xmlns:a16="http://schemas.microsoft.com/office/drawing/2014/main" id="{1561DF48-475D-42A1-BC96-855BCE4C56E2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772792" y="6077448"/>
                  <a:ext cx="478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62269" name="Freihand 262268">
                  <a:extLst>
                    <a:ext uri="{FF2B5EF4-FFF2-40B4-BE49-F238E27FC236}">
                      <a16:creationId xmlns:a16="http://schemas.microsoft.com/office/drawing/2014/main" id="{C1FD3B31-D39E-4CE5-B926-443EDE073083}"/>
                    </a:ext>
                  </a:extLst>
                </p14:cNvPr>
                <p14:cNvContentPartPr/>
                <p14:nvPr/>
              </p14:nvContentPartPr>
              <p14:xfrm>
                <a:off x="2845152" y="6167448"/>
                <a:ext cx="109080" cy="73800"/>
              </p14:xfrm>
            </p:contentPart>
          </mc:Choice>
          <mc:Fallback>
            <p:pic>
              <p:nvPicPr>
                <p:cNvPr id="262269" name="Freihand 262268">
                  <a:extLst>
                    <a:ext uri="{FF2B5EF4-FFF2-40B4-BE49-F238E27FC236}">
                      <a16:creationId xmlns:a16="http://schemas.microsoft.com/office/drawing/2014/main" id="{C1FD3B31-D39E-4CE5-B926-443EDE073083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840832" y="6163128"/>
                  <a:ext cx="1177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62270" name="Freihand 262269">
                  <a:extLst>
                    <a:ext uri="{FF2B5EF4-FFF2-40B4-BE49-F238E27FC236}">
                      <a16:creationId xmlns:a16="http://schemas.microsoft.com/office/drawing/2014/main" id="{5AB5BCF4-E681-4E84-AC8C-87DCAF954835}"/>
                    </a:ext>
                  </a:extLst>
                </p14:cNvPr>
                <p14:cNvContentPartPr/>
                <p14:nvPr/>
              </p14:nvContentPartPr>
              <p14:xfrm>
                <a:off x="2982312" y="6159888"/>
                <a:ext cx="112680" cy="101880"/>
              </p14:xfrm>
            </p:contentPart>
          </mc:Choice>
          <mc:Fallback>
            <p:pic>
              <p:nvPicPr>
                <p:cNvPr id="262270" name="Freihand 262269">
                  <a:extLst>
                    <a:ext uri="{FF2B5EF4-FFF2-40B4-BE49-F238E27FC236}">
                      <a16:creationId xmlns:a16="http://schemas.microsoft.com/office/drawing/2014/main" id="{5AB5BCF4-E681-4E84-AC8C-87DCAF954835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977992" y="6155568"/>
                  <a:ext cx="1213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62271" name="Freihand 262270">
                  <a:extLst>
                    <a:ext uri="{FF2B5EF4-FFF2-40B4-BE49-F238E27FC236}">
                      <a16:creationId xmlns:a16="http://schemas.microsoft.com/office/drawing/2014/main" id="{CF72372D-521C-4DBC-BB79-074F81C94028}"/>
                    </a:ext>
                  </a:extLst>
                </p14:cNvPr>
                <p14:cNvContentPartPr/>
                <p14:nvPr/>
              </p14:nvContentPartPr>
              <p14:xfrm>
                <a:off x="3144672" y="6154848"/>
                <a:ext cx="127800" cy="81000"/>
              </p14:xfrm>
            </p:contentPart>
          </mc:Choice>
          <mc:Fallback>
            <p:pic>
              <p:nvPicPr>
                <p:cNvPr id="262271" name="Freihand 262270">
                  <a:extLst>
                    <a:ext uri="{FF2B5EF4-FFF2-40B4-BE49-F238E27FC236}">
                      <a16:creationId xmlns:a16="http://schemas.microsoft.com/office/drawing/2014/main" id="{CF72372D-521C-4DBC-BB79-074F81C9402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140352" y="6150528"/>
                  <a:ext cx="1364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62272" name="Freihand 262271">
                  <a:extLst>
                    <a:ext uri="{FF2B5EF4-FFF2-40B4-BE49-F238E27FC236}">
                      <a16:creationId xmlns:a16="http://schemas.microsoft.com/office/drawing/2014/main" id="{C04E05CD-4396-430A-B09A-9CCCDEB9A931}"/>
                    </a:ext>
                  </a:extLst>
                </p14:cNvPr>
                <p14:cNvContentPartPr/>
                <p14:nvPr/>
              </p14:nvContentPartPr>
              <p14:xfrm>
                <a:off x="3304872" y="6096888"/>
                <a:ext cx="217800" cy="145800"/>
              </p14:xfrm>
            </p:contentPart>
          </mc:Choice>
          <mc:Fallback>
            <p:pic>
              <p:nvPicPr>
                <p:cNvPr id="262272" name="Freihand 262271">
                  <a:extLst>
                    <a:ext uri="{FF2B5EF4-FFF2-40B4-BE49-F238E27FC236}">
                      <a16:creationId xmlns:a16="http://schemas.microsoft.com/office/drawing/2014/main" id="{C04E05CD-4396-430A-B09A-9CCCDEB9A931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300552" y="6092568"/>
                  <a:ext cx="226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62279" name="Freihand 262278">
                  <a:extLst>
                    <a:ext uri="{FF2B5EF4-FFF2-40B4-BE49-F238E27FC236}">
                      <a16:creationId xmlns:a16="http://schemas.microsoft.com/office/drawing/2014/main" id="{1F05955D-A58E-4221-B5AC-7DBF470A3C92}"/>
                    </a:ext>
                  </a:extLst>
                </p14:cNvPr>
                <p14:cNvContentPartPr/>
                <p14:nvPr/>
              </p14:nvContentPartPr>
              <p14:xfrm>
                <a:off x="3661272" y="6009048"/>
                <a:ext cx="27000" cy="66240"/>
              </p14:xfrm>
            </p:contentPart>
          </mc:Choice>
          <mc:Fallback>
            <p:pic>
              <p:nvPicPr>
                <p:cNvPr id="262279" name="Freihand 262278">
                  <a:extLst>
                    <a:ext uri="{FF2B5EF4-FFF2-40B4-BE49-F238E27FC236}">
                      <a16:creationId xmlns:a16="http://schemas.microsoft.com/office/drawing/2014/main" id="{1F05955D-A58E-4221-B5AC-7DBF470A3C92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656952" y="6004728"/>
                  <a:ext cx="35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62280" name="Freihand 262279">
                  <a:extLst>
                    <a:ext uri="{FF2B5EF4-FFF2-40B4-BE49-F238E27FC236}">
                      <a16:creationId xmlns:a16="http://schemas.microsoft.com/office/drawing/2014/main" id="{D4DD0A2C-22C5-4894-BA45-227638510AFE}"/>
                    </a:ext>
                  </a:extLst>
                </p14:cNvPr>
                <p14:cNvContentPartPr/>
                <p14:nvPr/>
              </p14:nvContentPartPr>
              <p14:xfrm>
                <a:off x="3664872" y="6213888"/>
                <a:ext cx="28080" cy="27000"/>
              </p14:xfrm>
            </p:contentPart>
          </mc:Choice>
          <mc:Fallback>
            <p:pic>
              <p:nvPicPr>
                <p:cNvPr id="262280" name="Freihand 262279">
                  <a:extLst>
                    <a:ext uri="{FF2B5EF4-FFF2-40B4-BE49-F238E27FC236}">
                      <a16:creationId xmlns:a16="http://schemas.microsoft.com/office/drawing/2014/main" id="{D4DD0A2C-22C5-4894-BA45-227638510AFE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660552" y="6209568"/>
                  <a:ext cx="367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62281" name="Freihand 262280">
                  <a:extLst>
                    <a:ext uri="{FF2B5EF4-FFF2-40B4-BE49-F238E27FC236}">
                      <a16:creationId xmlns:a16="http://schemas.microsoft.com/office/drawing/2014/main" id="{16F3BD87-4ED5-4489-8276-7AA526C58E60}"/>
                    </a:ext>
                  </a:extLst>
                </p14:cNvPr>
                <p14:cNvContentPartPr/>
                <p14:nvPr/>
              </p14:nvContentPartPr>
              <p14:xfrm>
                <a:off x="677232" y="5447808"/>
                <a:ext cx="7673040" cy="1121400"/>
              </p14:xfrm>
            </p:contentPart>
          </mc:Choice>
          <mc:Fallback>
            <p:pic>
              <p:nvPicPr>
                <p:cNvPr id="262281" name="Freihand 262280">
                  <a:extLst>
                    <a:ext uri="{FF2B5EF4-FFF2-40B4-BE49-F238E27FC236}">
                      <a16:creationId xmlns:a16="http://schemas.microsoft.com/office/drawing/2014/main" id="{16F3BD87-4ED5-4489-8276-7AA526C58E6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72912" y="5443488"/>
                  <a:ext cx="7681680" cy="11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62283" name="Freihand 262282">
                  <a:extLst>
                    <a:ext uri="{FF2B5EF4-FFF2-40B4-BE49-F238E27FC236}">
                      <a16:creationId xmlns:a16="http://schemas.microsoft.com/office/drawing/2014/main" id="{58796EF3-84A9-4A74-82AD-D40E6B0E6659}"/>
                    </a:ext>
                  </a:extLst>
                </p14:cNvPr>
                <p14:cNvContentPartPr/>
                <p14:nvPr/>
              </p14:nvContentPartPr>
              <p14:xfrm>
                <a:off x="676512" y="5482008"/>
                <a:ext cx="7800480" cy="1163880"/>
              </p14:xfrm>
            </p:contentPart>
          </mc:Choice>
          <mc:Fallback>
            <p:pic>
              <p:nvPicPr>
                <p:cNvPr id="262283" name="Freihand 262282">
                  <a:extLst>
                    <a:ext uri="{FF2B5EF4-FFF2-40B4-BE49-F238E27FC236}">
                      <a16:creationId xmlns:a16="http://schemas.microsoft.com/office/drawing/2014/main" id="{58796EF3-84A9-4A74-82AD-D40E6B0E6659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672192" y="5477688"/>
                  <a:ext cx="7809120" cy="1172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 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55137"/>
              </p:ext>
            </p:extLst>
          </p:nvPr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In/Out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E334431-6933-48FA-9FCA-852373C677F0}"/>
              </a:ext>
            </a:extLst>
          </p:cNvPr>
          <p:cNvSpPr txBox="1"/>
          <p:nvPr/>
        </p:nvSpPr>
        <p:spPr>
          <a:xfrm>
            <a:off x="86868" y="0"/>
            <a:ext cx="4265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1. Own consumption of P 2MU</a:t>
            </a:r>
          </a:p>
          <a:p>
            <a:r>
              <a:rPr lang="en-US" sz="1200" dirty="0"/>
              <a:t>2. Buying </a:t>
            </a:r>
            <a:r>
              <a:rPr lang="en-US" sz="1200" dirty="0" err="1"/>
              <a:t>manufactored</a:t>
            </a:r>
            <a:r>
              <a:rPr lang="en-US" sz="1200" dirty="0"/>
              <a:t> commodities P 1MU</a:t>
            </a:r>
          </a:p>
          <a:p>
            <a:r>
              <a:rPr lang="en-US" sz="1200" dirty="0"/>
              <a:t>3. Rent for the land P 2MU</a:t>
            </a:r>
          </a:p>
          <a:p>
            <a:r>
              <a:rPr lang="en-US" sz="1200" dirty="0"/>
              <a:t>4. E Agricultural products E 1MU</a:t>
            </a:r>
          </a:p>
          <a:p>
            <a:r>
              <a:rPr lang="en-US" sz="1200" dirty="0"/>
              <a:t>5. H Agricultural products H 2MU</a:t>
            </a:r>
          </a:p>
          <a:p>
            <a:r>
              <a:rPr lang="en-US" sz="1200" dirty="0">
                <a:solidFill>
                  <a:srgbClr val="00B050"/>
                </a:solidFill>
              </a:rPr>
              <a:t>6. E is buying for 1 MU from H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C68A941C-9659-47A2-9980-999AB741A988}"/>
                  </a:ext>
                </a:extLst>
              </p14:cNvPr>
              <p14:cNvContentPartPr/>
              <p14:nvPr/>
            </p14:nvContentPartPr>
            <p14:xfrm>
              <a:off x="365472" y="226008"/>
              <a:ext cx="360" cy="252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C68A941C-9659-47A2-9980-999AB741A9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1152" y="221688"/>
                <a:ext cx="9000" cy="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41BE282D-9C78-44F5-AE37-18C7F8B91CB7}"/>
                  </a:ext>
                </a:extLst>
              </p14:cNvPr>
              <p14:cNvContentPartPr/>
              <p14:nvPr/>
            </p14:nvContentPartPr>
            <p14:xfrm>
              <a:off x="292392" y="137088"/>
              <a:ext cx="360" cy="36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41BE282D-9C78-44F5-AE37-18C7F8B91C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8072" y="13276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9331B612-8A81-4F6D-92E1-CD081E40C4F2}"/>
                  </a:ext>
                </a:extLst>
              </p14:cNvPr>
              <p14:cNvContentPartPr/>
              <p14:nvPr/>
            </p14:nvContentPartPr>
            <p14:xfrm>
              <a:off x="182592" y="109728"/>
              <a:ext cx="360" cy="3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9331B612-8A81-4F6D-92E1-CD081E40C4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272" y="1050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BAEDD8DF-C818-4464-8C79-E36A48799738}"/>
                  </a:ext>
                </a:extLst>
              </p14:cNvPr>
              <p14:cNvContentPartPr/>
              <p14:nvPr/>
            </p14:nvContentPartPr>
            <p14:xfrm>
              <a:off x="200952" y="127728"/>
              <a:ext cx="9720" cy="75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BAEDD8DF-C818-4464-8C79-E36A487997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6632" y="123408"/>
                <a:ext cx="1836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0C20DD9A-A66D-4241-A08E-F48FC87B7E7E}"/>
                  </a:ext>
                </a:extLst>
              </p14:cNvPr>
              <p14:cNvContentPartPr/>
              <p14:nvPr/>
            </p14:nvContentPartPr>
            <p14:xfrm>
              <a:off x="356472" y="319968"/>
              <a:ext cx="6120" cy="3780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0C20DD9A-A66D-4241-A08E-F48FC87B7E7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2152" y="315648"/>
                <a:ext cx="147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0F471DB2-1E6F-423E-B293-D51EFAA90C09}"/>
                  </a:ext>
                </a:extLst>
              </p14:cNvPr>
              <p14:cNvContentPartPr/>
              <p14:nvPr/>
            </p14:nvContentPartPr>
            <p14:xfrm>
              <a:off x="393192" y="319968"/>
              <a:ext cx="360" cy="36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0F471DB2-1E6F-423E-B293-D51EFAA90C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8872" y="3156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C2E97A2F-C6DD-4041-ADBC-2967F2079E36}"/>
                  </a:ext>
                </a:extLst>
              </p14:cNvPr>
              <p14:cNvContentPartPr/>
              <p14:nvPr/>
            </p14:nvContentPartPr>
            <p14:xfrm>
              <a:off x="2295072" y="859248"/>
              <a:ext cx="360" cy="3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C2E97A2F-C6DD-4041-ADBC-2967F2079E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0752" y="854928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043A642-F689-4B81-8512-E3F777E328CC}"/>
              </a:ext>
            </a:extLst>
          </p:cNvPr>
          <p:cNvGrpSpPr/>
          <p:nvPr/>
        </p:nvGrpSpPr>
        <p:grpSpPr>
          <a:xfrm>
            <a:off x="1755432" y="831888"/>
            <a:ext cx="3960" cy="9360"/>
            <a:chOff x="1755432" y="831888"/>
            <a:chExt cx="3960" cy="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DE538F2-0E99-4B82-A8D1-DD0D9A444DC0}"/>
                    </a:ext>
                  </a:extLst>
                </p14:cNvPr>
                <p14:cNvContentPartPr/>
                <p14:nvPr/>
              </p14:nvContentPartPr>
              <p14:xfrm>
                <a:off x="1755432" y="840888"/>
                <a:ext cx="360" cy="3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DE538F2-0E99-4B82-A8D1-DD0D9A444D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51112" y="8365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C061483C-FC2C-44DA-8667-3B9AE49D561A}"/>
                    </a:ext>
                  </a:extLst>
                </p14:cNvPr>
                <p14:cNvContentPartPr/>
                <p14:nvPr/>
              </p14:nvContentPartPr>
              <p14:xfrm>
                <a:off x="1755432" y="831888"/>
                <a:ext cx="360" cy="3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C061483C-FC2C-44DA-8667-3B9AE49D56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51112" y="8275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1AC625CB-55F4-4722-830A-AD7818FB31B9}"/>
                    </a:ext>
                  </a:extLst>
                </p14:cNvPr>
                <p14:cNvContentPartPr/>
                <p14:nvPr/>
              </p14:nvContentPartPr>
              <p14:xfrm>
                <a:off x="1755432" y="831888"/>
                <a:ext cx="3960" cy="3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1AC625CB-55F4-4722-830A-AD7818FB31B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51112" y="827568"/>
                  <a:ext cx="126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35E2CC9A-117B-4200-89D2-213FC542EB26}"/>
                  </a:ext>
                </a:extLst>
              </p14:cNvPr>
              <p14:cNvContentPartPr/>
              <p14:nvPr/>
            </p14:nvContentPartPr>
            <p14:xfrm>
              <a:off x="1910952" y="996408"/>
              <a:ext cx="360" cy="36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35E2CC9A-117B-4200-89D2-213FC542EB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6632" y="99208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9C30E78D-7647-4063-BCA9-ADE25491A96C}"/>
                  </a:ext>
                </a:extLst>
              </p14:cNvPr>
              <p14:cNvContentPartPr/>
              <p14:nvPr/>
            </p14:nvContentPartPr>
            <p14:xfrm>
              <a:off x="1654992" y="1051488"/>
              <a:ext cx="360" cy="3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9C30E78D-7647-4063-BCA9-ADE25491A96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50672" y="104716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5FF80782-2640-4EE8-AAD3-6B139790B028}"/>
                  </a:ext>
                </a:extLst>
              </p14:cNvPr>
              <p14:cNvContentPartPr/>
              <p14:nvPr/>
            </p14:nvContentPartPr>
            <p14:xfrm>
              <a:off x="2166912" y="1947528"/>
              <a:ext cx="360" cy="3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5FF80782-2640-4EE8-AAD3-6B139790B0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62592" y="194320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06E90D95-7680-45BE-B04E-C1515A9E40FE}"/>
                  </a:ext>
                </a:extLst>
              </p14:cNvPr>
              <p14:cNvContentPartPr/>
              <p14:nvPr/>
            </p14:nvContentPartPr>
            <p14:xfrm>
              <a:off x="712872" y="676368"/>
              <a:ext cx="360" cy="36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06E90D95-7680-45BE-B04E-C1515A9E40F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08552" y="672048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844FFA72-1DD5-4DFB-A87B-801E76E37E04}"/>
              </a:ext>
            </a:extLst>
          </p:cNvPr>
          <p:cNvGrpSpPr/>
          <p:nvPr/>
        </p:nvGrpSpPr>
        <p:grpSpPr>
          <a:xfrm>
            <a:off x="1460592" y="2377368"/>
            <a:ext cx="502920" cy="177120"/>
            <a:chOff x="1460592" y="2377368"/>
            <a:chExt cx="50292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71740258-2687-46C6-A990-70C6E0F0A988}"/>
                    </a:ext>
                  </a:extLst>
                </p14:cNvPr>
                <p14:cNvContentPartPr/>
                <p14:nvPr/>
              </p14:nvContentPartPr>
              <p14:xfrm>
                <a:off x="1460592" y="2438208"/>
                <a:ext cx="381600" cy="212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71740258-2687-46C6-A990-70C6E0F0A9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56272" y="2433888"/>
                  <a:ext cx="390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3FE462F1-94CD-4C2C-A4F4-E15FF252AEAE}"/>
                    </a:ext>
                  </a:extLst>
                </p14:cNvPr>
                <p14:cNvContentPartPr/>
                <p14:nvPr/>
              </p14:nvContentPartPr>
              <p14:xfrm>
                <a:off x="1820232" y="2377368"/>
                <a:ext cx="143280" cy="1771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3FE462F1-94CD-4C2C-A4F4-E15FF252AEA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15912" y="2373048"/>
                  <a:ext cx="15192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A9FC04B-30B4-4F60-9543-C36E07425FE4}"/>
              </a:ext>
            </a:extLst>
          </p:cNvPr>
          <p:cNvGrpSpPr/>
          <p:nvPr/>
        </p:nvGrpSpPr>
        <p:grpSpPr>
          <a:xfrm>
            <a:off x="784512" y="2573568"/>
            <a:ext cx="170280" cy="348840"/>
            <a:chOff x="784512" y="2573568"/>
            <a:chExt cx="17028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90BE47C0-FEC1-4E10-B6FB-8E744EAAD609}"/>
                    </a:ext>
                  </a:extLst>
                </p14:cNvPr>
                <p14:cNvContentPartPr/>
                <p14:nvPr/>
              </p14:nvContentPartPr>
              <p14:xfrm>
                <a:off x="830592" y="2573568"/>
                <a:ext cx="37440" cy="28872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90BE47C0-FEC1-4E10-B6FB-8E744EAAD60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6272" y="2569248"/>
                  <a:ext cx="460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8FD2DD71-37BD-46C7-A87C-3A33B8CA42D3}"/>
                    </a:ext>
                  </a:extLst>
                </p14:cNvPr>
                <p14:cNvContentPartPr/>
                <p14:nvPr/>
              </p14:nvContentPartPr>
              <p14:xfrm>
                <a:off x="784512" y="2753928"/>
                <a:ext cx="170280" cy="16848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8FD2DD71-37BD-46C7-A87C-3A33B8CA42D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0192" y="2749608"/>
                  <a:ext cx="178920" cy="177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37D5FCCF-5C81-478C-88DA-5B87C62D8A52}"/>
                  </a:ext>
                </a:extLst>
              </p14:cNvPr>
              <p14:cNvContentPartPr/>
              <p14:nvPr/>
            </p14:nvContentPartPr>
            <p14:xfrm>
              <a:off x="2691432" y="3290688"/>
              <a:ext cx="211320" cy="23940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37D5FCCF-5C81-478C-88DA-5B87C62D8A5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687112" y="3286368"/>
                <a:ext cx="2199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ABF702C5-848B-47AE-9631-E4094797560F}"/>
                  </a:ext>
                </a:extLst>
              </p14:cNvPr>
              <p14:cNvContentPartPr/>
              <p14:nvPr/>
            </p14:nvContentPartPr>
            <p14:xfrm>
              <a:off x="4353192" y="4396968"/>
              <a:ext cx="360" cy="36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ABF702C5-848B-47AE-9631-E4094797560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348872" y="43926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257006DD-9059-4117-A6E0-71CFEE2FAD24}"/>
                  </a:ext>
                </a:extLst>
              </p14:cNvPr>
              <p14:cNvContentPartPr/>
              <p14:nvPr/>
            </p14:nvContentPartPr>
            <p14:xfrm>
              <a:off x="5905872" y="5395608"/>
              <a:ext cx="360" cy="36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257006DD-9059-4117-A6E0-71CFEE2FAD2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901552" y="539128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E293BEF0-2E0F-40EC-A197-FE335DCD867C}"/>
                  </a:ext>
                </a:extLst>
              </p14:cNvPr>
              <p14:cNvContentPartPr/>
              <p14:nvPr/>
            </p14:nvContentPartPr>
            <p14:xfrm>
              <a:off x="4253472" y="4251168"/>
              <a:ext cx="205200" cy="20052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E293BEF0-2E0F-40EC-A197-FE335DCD867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49152" y="4246848"/>
                <a:ext cx="2138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0E6C1E06-CE2B-4B0A-A1C6-7FA180920AAA}"/>
                  </a:ext>
                </a:extLst>
              </p14:cNvPr>
              <p14:cNvContentPartPr/>
              <p14:nvPr/>
            </p14:nvContentPartPr>
            <p14:xfrm>
              <a:off x="5656392" y="5197608"/>
              <a:ext cx="228600" cy="243360"/>
            </p14:xfrm>
          </p:contentPart>
        </mc:Choice>
        <mc:Fallback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0E6C1E06-CE2B-4B0A-A1C6-7FA180920AA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652072" y="5193288"/>
                <a:ext cx="237240" cy="25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0C43379C-1272-4CD8-B360-208808E771DC}"/>
              </a:ext>
            </a:extLst>
          </p:cNvPr>
          <p:cNvGrpSpPr/>
          <p:nvPr/>
        </p:nvGrpSpPr>
        <p:grpSpPr>
          <a:xfrm>
            <a:off x="2997792" y="3069648"/>
            <a:ext cx="295560" cy="281160"/>
            <a:chOff x="2997792" y="3069648"/>
            <a:chExt cx="29556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581A1AA6-C9FC-4888-85B8-6BBF27FA8568}"/>
                    </a:ext>
                  </a:extLst>
                </p14:cNvPr>
                <p14:cNvContentPartPr/>
                <p14:nvPr/>
              </p14:nvContentPartPr>
              <p14:xfrm>
                <a:off x="3039552" y="3125088"/>
                <a:ext cx="143280" cy="1238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581A1AA6-C9FC-4888-85B8-6BBF27FA856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35232" y="3120768"/>
                  <a:ext cx="15192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0B9A6BA6-BE50-42B1-8047-B24FEB68727D}"/>
                    </a:ext>
                  </a:extLst>
                </p14:cNvPr>
                <p14:cNvContentPartPr/>
                <p14:nvPr/>
              </p14:nvContentPartPr>
              <p14:xfrm>
                <a:off x="3218472" y="3233808"/>
                <a:ext cx="360" cy="3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0B9A6BA6-BE50-42B1-8047-B24FEB68727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14152" y="32294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2B0F6DEE-D429-4D76-853B-4E637D039318}"/>
                    </a:ext>
                  </a:extLst>
                </p14:cNvPr>
                <p14:cNvContentPartPr/>
                <p14:nvPr/>
              </p14:nvContentPartPr>
              <p14:xfrm>
                <a:off x="2997792" y="3069648"/>
                <a:ext cx="295560" cy="2811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2B0F6DEE-D429-4D76-853B-4E637D03931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93472" y="3065328"/>
                  <a:ext cx="304200" cy="28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F07D788A-F713-4E94-9F20-6A550B8A0024}"/>
                  </a:ext>
                </a:extLst>
              </p14:cNvPr>
              <p14:cNvContentPartPr/>
              <p14:nvPr/>
            </p14:nvContentPartPr>
            <p14:xfrm>
              <a:off x="2658672" y="438048"/>
              <a:ext cx="276120" cy="2088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F07D788A-F713-4E94-9F20-6A550B8A002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654352" y="433728"/>
                <a:ext cx="284760" cy="2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5021FC15-5C1F-4594-8E8B-A2DBC4D1F7F4}"/>
              </a:ext>
            </a:extLst>
          </p:cNvPr>
          <p:cNvGrpSpPr/>
          <p:nvPr/>
        </p:nvGrpSpPr>
        <p:grpSpPr>
          <a:xfrm>
            <a:off x="5518872" y="3049488"/>
            <a:ext cx="601560" cy="450360"/>
            <a:chOff x="5518872" y="3049488"/>
            <a:chExt cx="601560" cy="45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7D8F85E7-CA78-43C5-BF7E-B04D5720D5ED}"/>
                    </a:ext>
                  </a:extLst>
                </p14:cNvPr>
                <p14:cNvContentPartPr/>
                <p14:nvPr/>
              </p14:nvContentPartPr>
              <p14:xfrm>
                <a:off x="5518872" y="3276648"/>
                <a:ext cx="225000" cy="22320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7D8F85E7-CA78-43C5-BF7E-B04D5720D5E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14552" y="3272328"/>
                  <a:ext cx="2336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A8907354-9353-4BE4-A488-AB5BEE811255}"/>
                    </a:ext>
                  </a:extLst>
                </p14:cNvPr>
                <p14:cNvContentPartPr/>
                <p14:nvPr/>
              </p14:nvContentPartPr>
              <p14:xfrm>
                <a:off x="5921712" y="3138768"/>
                <a:ext cx="99360" cy="1260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A8907354-9353-4BE4-A488-AB5BEE81125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17392" y="3134448"/>
                  <a:ext cx="108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802418D4-BAF1-4A13-8959-E96E18CDBB75}"/>
                    </a:ext>
                  </a:extLst>
                </p14:cNvPr>
                <p14:cNvContentPartPr/>
                <p14:nvPr/>
              </p14:nvContentPartPr>
              <p14:xfrm>
                <a:off x="6052392" y="3241008"/>
                <a:ext cx="7200" cy="720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802418D4-BAF1-4A13-8959-E96E18CDBB7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48072" y="3236688"/>
                  <a:ext cx="158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F4152439-F14C-4815-82B0-37D0781299C9}"/>
                    </a:ext>
                  </a:extLst>
                </p14:cNvPr>
                <p14:cNvContentPartPr/>
                <p14:nvPr/>
              </p14:nvContentPartPr>
              <p14:xfrm>
                <a:off x="5770512" y="3049488"/>
                <a:ext cx="349920" cy="3096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F4152439-F14C-4815-82B0-37D0781299C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66192" y="3045168"/>
                  <a:ext cx="358560" cy="31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B4DD7AC4-354F-49BC-BE49-7650C2EC87AC}"/>
              </a:ext>
            </a:extLst>
          </p:cNvPr>
          <p:cNvGrpSpPr/>
          <p:nvPr/>
        </p:nvGrpSpPr>
        <p:grpSpPr>
          <a:xfrm>
            <a:off x="-3168" y="308448"/>
            <a:ext cx="1658880" cy="305280"/>
            <a:chOff x="-3168" y="308448"/>
            <a:chExt cx="1658880" cy="30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81BB4B57-B6A6-443E-BB3F-A9B439B9A660}"/>
                    </a:ext>
                  </a:extLst>
                </p14:cNvPr>
                <p14:cNvContentPartPr/>
                <p14:nvPr/>
              </p14:nvContentPartPr>
              <p14:xfrm>
                <a:off x="802872" y="308448"/>
                <a:ext cx="207000" cy="1281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81BB4B57-B6A6-443E-BB3F-A9B439B9A66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8552" y="304128"/>
                  <a:ext cx="2156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60343880-D272-4E2B-B95C-D090430C63E5}"/>
                    </a:ext>
                  </a:extLst>
                </p14:cNvPr>
                <p14:cNvContentPartPr/>
                <p14:nvPr/>
              </p14:nvContentPartPr>
              <p14:xfrm>
                <a:off x="-3168" y="334008"/>
                <a:ext cx="1658880" cy="27972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60343880-D272-4E2B-B95C-D090430C63E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-7488" y="329688"/>
                  <a:ext cx="1667520" cy="28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7CCE1687-F839-4E9E-AE8C-544FD5C01252}"/>
                  </a:ext>
                </a:extLst>
              </p14:cNvPr>
              <p14:cNvContentPartPr/>
              <p14:nvPr/>
            </p14:nvContentPartPr>
            <p14:xfrm>
              <a:off x="4255272" y="3269448"/>
              <a:ext cx="246240" cy="236520"/>
            </p14:xfrm>
          </p:contentPart>
        </mc:Choice>
        <mc:Fallback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7CCE1687-F839-4E9E-AE8C-544FD5C0125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250952" y="3265128"/>
                <a:ext cx="254880" cy="24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A34D0B73-2245-47EF-B5D6-8C6AB407DE35}"/>
              </a:ext>
            </a:extLst>
          </p:cNvPr>
          <p:cNvGrpSpPr/>
          <p:nvPr/>
        </p:nvGrpSpPr>
        <p:grpSpPr>
          <a:xfrm>
            <a:off x="4471632" y="3029688"/>
            <a:ext cx="312120" cy="321840"/>
            <a:chOff x="4471632" y="3029688"/>
            <a:chExt cx="31212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3DA5A1C2-4D99-4A55-B8FE-E382CEF175EA}"/>
                    </a:ext>
                  </a:extLst>
                </p14:cNvPr>
                <p14:cNvContentPartPr/>
                <p14:nvPr/>
              </p14:nvContentPartPr>
              <p14:xfrm>
                <a:off x="4580712" y="3076128"/>
                <a:ext cx="75960" cy="1404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3DA5A1C2-4D99-4A55-B8FE-E382CEF175E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576392" y="3071808"/>
                  <a:ext cx="846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F8A39F7-8538-45FC-89AE-F180F351528A}"/>
                    </a:ext>
                  </a:extLst>
                </p14:cNvPr>
                <p14:cNvContentPartPr/>
                <p14:nvPr/>
              </p14:nvContentPartPr>
              <p14:xfrm>
                <a:off x="4664952" y="3195288"/>
                <a:ext cx="29160" cy="2484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F8A39F7-8538-45FC-89AE-F180F351528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660632" y="3190968"/>
                  <a:ext cx="378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BE0DC9FC-CEB7-4E0D-A714-39961A689E35}"/>
                    </a:ext>
                  </a:extLst>
                </p14:cNvPr>
                <p14:cNvContentPartPr/>
                <p14:nvPr/>
              </p14:nvContentPartPr>
              <p14:xfrm>
                <a:off x="4471632" y="3029688"/>
                <a:ext cx="312120" cy="32184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BE0DC9FC-CEB7-4E0D-A714-39961A689E3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67312" y="3025368"/>
                  <a:ext cx="320760" cy="33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CBC2C70B-4258-46DC-B12C-FB7DB82DC962}"/>
                  </a:ext>
                </a:extLst>
              </p14:cNvPr>
              <p14:cNvContentPartPr/>
              <p14:nvPr/>
            </p14:nvContentPartPr>
            <p14:xfrm>
              <a:off x="1985832" y="728568"/>
              <a:ext cx="237600" cy="50760"/>
            </p14:xfrm>
          </p:contentPart>
        </mc:Choice>
        <mc:Fallback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CBC2C70B-4258-46DC-B12C-FB7DB82DC96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981512" y="724248"/>
                <a:ext cx="24624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6B5030DE-F7B4-4E38-B1D9-5BEA7F680A3D}"/>
                  </a:ext>
                </a:extLst>
              </p14:cNvPr>
              <p14:cNvContentPartPr/>
              <p14:nvPr/>
            </p14:nvContentPartPr>
            <p14:xfrm>
              <a:off x="1333872" y="4589568"/>
              <a:ext cx="37080" cy="16200"/>
            </p14:xfrm>
          </p:contentPart>
        </mc:Choice>
        <mc:Fallback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6B5030DE-F7B4-4E38-B1D9-5BEA7F680A3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329552" y="4585248"/>
                <a:ext cx="4572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963A2AC8-CFBA-4C7D-A165-5D80123B21BC}"/>
              </a:ext>
            </a:extLst>
          </p:cNvPr>
          <p:cNvGrpSpPr/>
          <p:nvPr/>
        </p:nvGrpSpPr>
        <p:grpSpPr>
          <a:xfrm>
            <a:off x="2702952" y="3979008"/>
            <a:ext cx="631080" cy="513720"/>
            <a:chOff x="2702952" y="3979008"/>
            <a:chExt cx="631080" cy="51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045DCD49-1C04-4B0F-BC57-72DBC099D972}"/>
                    </a:ext>
                  </a:extLst>
                </p14:cNvPr>
                <p14:cNvContentPartPr/>
                <p14:nvPr/>
              </p14:nvContentPartPr>
              <p14:xfrm>
                <a:off x="2702952" y="4204728"/>
                <a:ext cx="240840" cy="28800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045DCD49-1C04-4B0F-BC57-72DBC099D97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698632" y="4200408"/>
                  <a:ext cx="2494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51C77C56-5000-4A0A-B641-6EF1EF352725}"/>
                    </a:ext>
                  </a:extLst>
                </p14:cNvPr>
                <p14:cNvContentPartPr/>
                <p14:nvPr/>
              </p14:nvContentPartPr>
              <p14:xfrm>
                <a:off x="3086712" y="4078368"/>
                <a:ext cx="118440" cy="14400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51C77C56-5000-4A0A-B641-6EF1EF35272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082392" y="4074048"/>
                  <a:ext cx="1270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2BFAC0E7-312E-4EE8-9C52-679B2E0DAC9B}"/>
                    </a:ext>
                  </a:extLst>
                </p14:cNvPr>
                <p14:cNvContentPartPr/>
                <p14:nvPr/>
              </p14:nvContentPartPr>
              <p14:xfrm>
                <a:off x="3163392" y="4137768"/>
                <a:ext cx="87840" cy="932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2BFAC0E7-312E-4EE8-9C52-679B2E0DAC9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59072" y="4133448"/>
                  <a:ext cx="96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9782ED7E-A607-4803-84D7-EE85ABFB5A7B}"/>
                    </a:ext>
                  </a:extLst>
                </p14:cNvPr>
                <p14:cNvContentPartPr/>
                <p14:nvPr/>
              </p14:nvContentPartPr>
              <p14:xfrm>
                <a:off x="2985912" y="3979008"/>
                <a:ext cx="348120" cy="40284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9782ED7E-A607-4803-84D7-EE85ABFB5A7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981592" y="3974688"/>
                  <a:ext cx="356760" cy="41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74EC8246-9C30-444E-A4F9-1197A424A031}"/>
                  </a:ext>
                </a:extLst>
              </p14:cNvPr>
              <p14:cNvContentPartPr/>
              <p14:nvPr/>
            </p14:nvContentPartPr>
            <p14:xfrm>
              <a:off x="1990872" y="945648"/>
              <a:ext cx="258840" cy="4464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74EC8246-9C30-444E-A4F9-1197A424A03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986552" y="941328"/>
                <a:ext cx="267480" cy="5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851E1E63-0EA8-41D0-BEAA-3355909C176D}"/>
              </a:ext>
            </a:extLst>
          </p:cNvPr>
          <p:cNvGrpSpPr/>
          <p:nvPr/>
        </p:nvGrpSpPr>
        <p:grpSpPr>
          <a:xfrm>
            <a:off x="2760552" y="4925808"/>
            <a:ext cx="534240" cy="480600"/>
            <a:chOff x="2760552" y="4925808"/>
            <a:chExt cx="534240" cy="48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B89DBE53-DEA5-49FF-B140-370DCCFC0746}"/>
                    </a:ext>
                  </a:extLst>
                </p14:cNvPr>
                <p14:cNvContentPartPr/>
                <p14:nvPr/>
              </p14:nvContentPartPr>
              <p14:xfrm>
                <a:off x="2760552" y="5106528"/>
                <a:ext cx="190080" cy="2998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B89DBE53-DEA5-49FF-B140-370DCCFC074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756232" y="5102208"/>
                  <a:ext cx="1987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E07EEAF5-B9D5-4CF2-A7D7-B81ECF57C4D3}"/>
                    </a:ext>
                  </a:extLst>
                </p14:cNvPr>
                <p14:cNvContentPartPr/>
                <p14:nvPr/>
              </p14:nvContentPartPr>
              <p14:xfrm>
                <a:off x="3078072" y="5024088"/>
                <a:ext cx="133200" cy="1551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E07EEAF5-B9D5-4CF2-A7D7-B81ECF57C4D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073752" y="5019768"/>
                  <a:ext cx="141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6F334BB8-6377-4B52-8005-F5A4F104AA04}"/>
                    </a:ext>
                  </a:extLst>
                </p14:cNvPr>
                <p14:cNvContentPartPr/>
                <p14:nvPr/>
              </p14:nvContentPartPr>
              <p14:xfrm>
                <a:off x="3094632" y="5001048"/>
                <a:ext cx="111600" cy="1656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6F334BB8-6377-4B52-8005-F5A4F104AA0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090312" y="4996728"/>
                  <a:ext cx="1202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F391B37B-555F-4861-B878-9DF3BB52C2F4}"/>
                    </a:ext>
                  </a:extLst>
                </p14:cNvPr>
                <p14:cNvContentPartPr/>
                <p14:nvPr/>
              </p14:nvContentPartPr>
              <p14:xfrm>
                <a:off x="3254472" y="5124168"/>
                <a:ext cx="21240" cy="828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F391B37B-555F-4861-B878-9DF3BB52C2F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250152" y="5119848"/>
                  <a:ext cx="29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D234B09-749B-402C-9E45-31C424B2E4B8}"/>
                    </a:ext>
                  </a:extLst>
                </p14:cNvPr>
                <p14:cNvContentPartPr/>
                <p14:nvPr/>
              </p14:nvContentPartPr>
              <p14:xfrm>
                <a:off x="3013992" y="4925808"/>
                <a:ext cx="280800" cy="34020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D234B09-749B-402C-9E45-31C424B2E4B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009672" y="4921488"/>
                  <a:ext cx="289440" cy="348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8366BA32-6D8F-444C-B2E1-B327C0C52BCE}"/>
                  </a:ext>
                </a:extLst>
              </p14:cNvPr>
              <p14:cNvContentPartPr/>
              <p14:nvPr/>
            </p14:nvContentPartPr>
            <p14:xfrm>
              <a:off x="4427712" y="5213448"/>
              <a:ext cx="31680" cy="3060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8366BA32-6D8F-444C-B2E1-B327C0C52BCE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423392" y="5209128"/>
                <a:ext cx="4032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264320" name="Freihand 264319">
                <a:extLst>
                  <a:ext uri="{FF2B5EF4-FFF2-40B4-BE49-F238E27FC236}">
                    <a16:creationId xmlns:a16="http://schemas.microsoft.com/office/drawing/2014/main" id="{C831710E-4A13-4C17-BBFE-636E7761372A}"/>
                  </a:ext>
                </a:extLst>
              </p14:cNvPr>
              <p14:cNvContentPartPr/>
              <p14:nvPr/>
            </p14:nvContentPartPr>
            <p14:xfrm>
              <a:off x="5822352" y="4278168"/>
              <a:ext cx="32040" cy="27720"/>
            </p14:xfrm>
          </p:contentPart>
        </mc:Choice>
        <mc:Fallback>
          <p:pic>
            <p:nvPicPr>
              <p:cNvPr id="264320" name="Freihand 264319">
                <a:extLst>
                  <a:ext uri="{FF2B5EF4-FFF2-40B4-BE49-F238E27FC236}">
                    <a16:creationId xmlns:a16="http://schemas.microsoft.com/office/drawing/2014/main" id="{C831710E-4A13-4C17-BBFE-636E7761372A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818032" y="4273848"/>
                <a:ext cx="4068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264321" name="Freihand 264320">
                <a:extLst>
                  <a:ext uri="{FF2B5EF4-FFF2-40B4-BE49-F238E27FC236}">
                    <a16:creationId xmlns:a16="http://schemas.microsoft.com/office/drawing/2014/main" id="{2C1CE113-550B-4F91-9CC2-E653F44E85D3}"/>
                  </a:ext>
                </a:extLst>
              </p14:cNvPr>
              <p14:cNvContentPartPr/>
              <p14:nvPr/>
            </p14:nvContentPartPr>
            <p14:xfrm>
              <a:off x="5675472" y="4170168"/>
              <a:ext cx="209160" cy="237600"/>
            </p14:xfrm>
          </p:contentPart>
        </mc:Choice>
        <mc:Fallback>
          <p:pic>
            <p:nvPicPr>
              <p:cNvPr id="264321" name="Freihand 264320">
                <a:extLst>
                  <a:ext uri="{FF2B5EF4-FFF2-40B4-BE49-F238E27FC236}">
                    <a16:creationId xmlns:a16="http://schemas.microsoft.com/office/drawing/2014/main" id="{2C1CE113-550B-4F91-9CC2-E653F44E85D3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671152" y="4165848"/>
                <a:ext cx="217800" cy="24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4324" name="Gruppieren 264323">
            <a:extLst>
              <a:ext uri="{FF2B5EF4-FFF2-40B4-BE49-F238E27FC236}">
                <a16:creationId xmlns:a16="http://schemas.microsoft.com/office/drawing/2014/main" id="{586524EB-40CC-4621-A0F8-EB44107A9F68}"/>
              </a:ext>
            </a:extLst>
          </p:cNvPr>
          <p:cNvGrpSpPr/>
          <p:nvPr/>
        </p:nvGrpSpPr>
        <p:grpSpPr>
          <a:xfrm>
            <a:off x="6048792" y="4049568"/>
            <a:ext cx="196920" cy="155160"/>
            <a:chOff x="6048792" y="4049568"/>
            <a:chExt cx="19692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64322" name="Freihand 264321">
                  <a:extLst>
                    <a:ext uri="{FF2B5EF4-FFF2-40B4-BE49-F238E27FC236}">
                      <a16:creationId xmlns:a16="http://schemas.microsoft.com/office/drawing/2014/main" id="{E06DC6A0-D376-496A-8921-7C5C23C90A2C}"/>
                    </a:ext>
                  </a:extLst>
                </p14:cNvPr>
                <p14:cNvContentPartPr/>
                <p14:nvPr/>
              </p14:nvContentPartPr>
              <p14:xfrm>
                <a:off x="6048792" y="4049568"/>
                <a:ext cx="133560" cy="155160"/>
              </p14:xfrm>
            </p:contentPart>
          </mc:Choice>
          <mc:Fallback>
            <p:pic>
              <p:nvPicPr>
                <p:cNvPr id="264322" name="Freihand 264321">
                  <a:extLst>
                    <a:ext uri="{FF2B5EF4-FFF2-40B4-BE49-F238E27FC236}">
                      <a16:creationId xmlns:a16="http://schemas.microsoft.com/office/drawing/2014/main" id="{E06DC6A0-D376-496A-8921-7C5C23C90A2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44472" y="4045248"/>
                  <a:ext cx="142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64323" name="Freihand 264322">
                  <a:extLst>
                    <a:ext uri="{FF2B5EF4-FFF2-40B4-BE49-F238E27FC236}">
                      <a16:creationId xmlns:a16="http://schemas.microsoft.com/office/drawing/2014/main" id="{D7442024-1A36-495F-8C08-F013CC39748A}"/>
                    </a:ext>
                  </a:extLst>
                </p14:cNvPr>
                <p14:cNvContentPartPr/>
                <p14:nvPr/>
              </p14:nvContentPartPr>
              <p14:xfrm>
                <a:off x="6211872" y="4172328"/>
                <a:ext cx="33840" cy="2880"/>
              </p14:xfrm>
            </p:contentPart>
          </mc:Choice>
          <mc:Fallback>
            <p:pic>
              <p:nvPicPr>
                <p:cNvPr id="264323" name="Freihand 264322">
                  <a:extLst>
                    <a:ext uri="{FF2B5EF4-FFF2-40B4-BE49-F238E27FC236}">
                      <a16:creationId xmlns:a16="http://schemas.microsoft.com/office/drawing/2014/main" id="{D7442024-1A36-495F-8C08-F013CC39748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207552" y="4168008"/>
                  <a:ext cx="42480" cy="1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264325" name="Freihand 264324">
                <a:extLst>
                  <a:ext uri="{FF2B5EF4-FFF2-40B4-BE49-F238E27FC236}">
                    <a16:creationId xmlns:a16="http://schemas.microsoft.com/office/drawing/2014/main" id="{983D5B3A-FDFF-4A29-B32E-C32EC30864CB}"/>
                  </a:ext>
                </a:extLst>
              </p14:cNvPr>
              <p14:cNvContentPartPr/>
              <p14:nvPr/>
            </p14:nvContentPartPr>
            <p14:xfrm>
              <a:off x="5979672" y="3978648"/>
              <a:ext cx="302760" cy="280440"/>
            </p14:xfrm>
          </p:contentPart>
        </mc:Choice>
        <mc:Fallback>
          <p:pic>
            <p:nvPicPr>
              <p:cNvPr id="264325" name="Freihand 264324">
                <a:extLst>
                  <a:ext uri="{FF2B5EF4-FFF2-40B4-BE49-F238E27FC236}">
                    <a16:creationId xmlns:a16="http://schemas.microsoft.com/office/drawing/2014/main" id="{983D5B3A-FDFF-4A29-B32E-C32EC30864CB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975352" y="3974328"/>
                <a:ext cx="31140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264326" name="Freihand 264325">
                <a:extLst>
                  <a:ext uri="{FF2B5EF4-FFF2-40B4-BE49-F238E27FC236}">
                    <a16:creationId xmlns:a16="http://schemas.microsoft.com/office/drawing/2014/main" id="{36B36ABE-6670-465A-84E2-6348DE231EAC}"/>
                  </a:ext>
                </a:extLst>
              </p14:cNvPr>
              <p14:cNvContentPartPr/>
              <p14:nvPr/>
            </p14:nvContentPartPr>
            <p14:xfrm>
              <a:off x="4299552" y="5138928"/>
              <a:ext cx="181800" cy="237960"/>
            </p14:xfrm>
          </p:contentPart>
        </mc:Choice>
        <mc:Fallback>
          <p:pic>
            <p:nvPicPr>
              <p:cNvPr id="264326" name="Freihand 264325">
                <a:extLst>
                  <a:ext uri="{FF2B5EF4-FFF2-40B4-BE49-F238E27FC236}">
                    <a16:creationId xmlns:a16="http://schemas.microsoft.com/office/drawing/2014/main" id="{36B36ABE-6670-465A-84E2-6348DE231EAC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295232" y="5134608"/>
                <a:ext cx="190440" cy="24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4329" name="Gruppieren 264328">
            <a:extLst>
              <a:ext uri="{FF2B5EF4-FFF2-40B4-BE49-F238E27FC236}">
                <a16:creationId xmlns:a16="http://schemas.microsoft.com/office/drawing/2014/main" id="{09F72E3A-3A4A-4A7B-A9B9-328232C10C12}"/>
              </a:ext>
            </a:extLst>
          </p:cNvPr>
          <p:cNvGrpSpPr/>
          <p:nvPr/>
        </p:nvGrpSpPr>
        <p:grpSpPr>
          <a:xfrm>
            <a:off x="6842952" y="2416968"/>
            <a:ext cx="437400" cy="297000"/>
            <a:chOff x="6842952" y="2416968"/>
            <a:chExt cx="43740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64327" name="Freihand 264326">
                  <a:extLst>
                    <a:ext uri="{FF2B5EF4-FFF2-40B4-BE49-F238E27FC236}">
                      <a16:creationId xmlns:a16="http://schemas.microsoft.com/office/drawing/2014/main" id="{1D3023BB-0A8E-4D5F-91BE-4F83F955D48E}"/>
                    </a:ext>
                  </a:extLst>
                </p14:cNvPr>
                <p14:cNvContentPartPr/>
                <p14:nvPr/>
              </p14:nvContentPartPr>
              <p14:xfrm>
                <a:off x="6889392" y="2416968"/>
                <a:ext cx="343440" cy="39240"/>
              </p14:xfrm>
            </p:contentPart>
          </mc:Choice>
          <mc:Fallback>
            <p:pic>
              <p:nvPicPr>
                <p:cNvPr id="264327" name="Freihand 264326">
                  <a:extLst>
                    <a:ext uri="{FF2B5EF4-FFF2-40B4-BE49-F238E27FC236}">
                      <a16:creationId xmlns:a16="http://schemas.microsoft.com/office/drawing/2014/main" id="{1D3023BB-0A8E-4D5F-91BE-4F83F955D48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885072" y="2412648"/>
                  <a:ext cx="352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64328" name="Freihand 264327">
                  <a:extLst>
                    <a:ext uri="{FF2B5EF4-FFF2-40B4-BE49-F238E27FC236}">
                      <a16:creationId xmlns:a16="http://schemas.microsoft.com/office/drawing/2014/main" id="{6330F622-22ED-4095-BED3-D91CEC2988C4}"/>
                    </a:ext>
                  </a:extLst>
                </p14:cNvPr>
                <p14:cNvContentPartPr/>
                <p14:nvPr/>
              </p14:nvContentPartPr>
              <p14:xfrm>
                <a:off x="6842952" y="2470248"/>
                <a:ext cx="437400" cy="243720"/>
              </p14:xfrm>
            </p:contentPart>
          </mc:Choice>
          <mc:Fallback>
            <p:pic>
              <p:nvPicPr>
                <p:cNvPr id="264328" name="Freihand 264327">
                  <a:extLst>
                    <a:ext uri="{FF2B5EF4-FFF2-40B4-BE49-F238E27FC236}">
                      <a16:creationId xmlns:a16="http://schemas.microsoft.com/office/drawing/2014/main" id="{6330F622-22ED-4095-BED3-D91CEC2988C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838632" y="2465928"/>
                  <a:ext cx="44604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32" name="Gruppieren 264331">
            <a:extLst>
              <a:ext uri="{FF2B5EF4-FFF2-40B4-BE49-F238E27FC236}">
                <a16:creationId xmlns:a16="http://schemas.microsoft.com/office/drawing/2014/main" id="{2308B722-4A04-4E00-A98A-B0032181441C}"/>
              </a:ext>
            </a:extLst>
          </p:cNvPr>
          <p:cNvGrpSpPr/>
          <p:nvPr/>
        </p:nvGrpSpPr>
        <p:grpSpPr>
          <a:xfrm>
            <a:off x="980712" y="5963688"/>
            <a:ext cx="387360" cy="348840"/>
            <a:chOff x="980712" y="5963688"/>
            <a:chExt cx="387360" cy="34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64330" name="Freihand 264329">
                  <a:extLst>
                    <a:ext uri="{FF2B5EF4-FFF2-40B4-BE49-F238E27FC236}">
                      <a16:creationId xmlns:a16="http://schemas.microsoft.com/office/drawing/2014/main" id="{33E96AE1-753B-4F89-B525-055C8AF58BD1}"/>
                    </a:ext>
                  </a:extLst>
                </p14:cNvPr>
                <p14:cNvContentPartPr/>
                <p14:nvPr/>
              </p14:nvContentPartPr>
              <p14:xfrm>
                <a:off x="1080792" y="5963688"/>
                <a:ext cx="287280" cy="14400"/>
              </p14:xfrm>
            </p:contentPart>
          </mc:Choice>
          <mc:Fallback>
            <p:pic>
              <p:nvPicPr>
                <p:cNvPr id="264330" name="Freihand 264329">
                  <a:extLst>
                    <a:ext uri="{FF2B5EF4-FFF2-40B4-BE49-F238E27FC236}">
                      <a16:creationId xmlns:a16="http://schemas.microsoft.com/office/drawing/2014/main" id="{33E96AE1-753B-4F89-B525-055C8AF58BD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76472" y="5959368"/>
                  <a:ext cx="2959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64331" name="Freihand 264330">
                  <a:extLst>
                    <a:ext uri="{FF2B5EF4-FFF2-40B4-BE49-F238E27FC236}">
                      <a16:creationId xmlns:a16="http://schemas.microsoft.com/office/drawing/2014/main" id="{FD1FDABB-3F1C-4F18-A14E-25DCEFCD247E}"/>
                    </a:ext>
                  </a:extLst>
                </p14:cNvPr>
                <p14:cNvContentPartPr/>
                <p14:nvPr/>
              </p14:nvContentPartPr>
              <p14:xfrm>
                <a:off x="980712" y="5986728"/>
                <a:ext cx="339840" cy="325800"/>
              </p14:xfrm>
            </p:contentPart>
          </mc:Choice>
          <mc:Fallback>
            <p:pic>
              <p:nvPicPr>
                <p:cNvPr id="264331" name="Freihand 264330">
                  <a:extLst>
                    <a:ext uri="{FF2B5EF4-FFF2-40B4-BE49-F238E27FC236}">
                      <a16:creationId xmlns:a16="http://schemas.microsoft.com/office/drawing/2014/main" id="{FD1FDABB-3F1C-4F18-A14E-25DCEFCD247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76392" y="5982408"/>
                  <a:ext cx="348480" cy="33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46" name="Gruppieren 264345">
            <a:extLst>
              <a:ext uri="{FF2B5EF4-FFF2-40B4-BE49-F238E27FC236}">
                <a16:creationId xmlns:a16="http://schemas.microsoft.com/office/drawing/2014/main" id="{98B6F88B-EF07-4EC6-8160-2662FCC812BC}"/>
              </a:ext>
            </a:extLst>
          </p:cNvPr>
          <p:cNvGrpSpPr/>
          <p:nvPr/>
        </p:nvGrpSpPr>
        <p:grpSpPr>
          <a:xfrm>
            <a:off x="6747912" y="3261168"/>
            <a:ext cx="727560" cy="166680"/>
            <a:chOff x="6747912" y="3261168"/>
            <a:chExt cx="72756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64333" name="Freihand 264332">
                  <a:extLst>
                    <a:ext uri="{FF2B5EF4-FFF2-40B4-BE49-F238E27FC236}">
                      <a16:creationId xmlns:a16="http://schemas.microsoft.com/office/drawing/2014/main" id="{B624AA3F-3118-4AAF-B053-22C67F2D1CAC}"/>
                    </a:ext>
                  </a:extLst>
                </p14:cNvPr>
                <p14:cNvContentPartPr/>
                <p14:nvPr/>
              </p14:nvContentPartPr>
              <p14:xfrm>
                <a:off x="6747912" y="3266928"/>
                <a:ext cx="150120" cy="160920"/>
              </p14:xfrm>
            </p:contentPart>
          </mc:Choice>
          <mc:Fallback>
            <p:pic>
              <p:nvPicPr>
                <p:cNvPr id="264333" name="Freihand 264332">
                  <a:extLst>
                    <a:ext uri="{FF2B5EF4-FFF2-40B4-BE49-F238E27FC236}">
                      <a16:creationId xmlns:a16="http://schemas.microsoft.com/office/drawing/2014/main" id="{B624AA3F-3118-4AAF-B053-22C67F2D1CA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743592" y="3262608"/>
                  <a:ext cx="158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64334" name="Freihand 264333">
                  <a:extLst>
                    <a:ext uri="{FF2B5EF4-FFF2-40B4-BE49-F238E27FC236}">
                      <a16:creationId xmlns:a16="http://schemas.microsoft.com/office/drawing/2014/main" id="{FDCB8457-CD14-4057-A76E-A754D0975800}"/>
                    </a:ext>
                  </a:extLst>
                </p14:cNvPr>
                <p14:cNvContentPartPr/>
                <p14:nvPr/>
              </p14:nvContentPartPr>
              <p14:xfrm>
                <a:off x="6982272" y="3284568"/>
                <a:ext cx="17280" cy="140040"/>
              </p14:xfrm>
            </p:contentPart>
          </mc:Choice>
          <mc:Fallback>
            <p:pic>
              <p:nvPicPr>
                <p:cNvPr id="264334" name="Freihand 264333">
                  <a:extLst>
                    <a:ext uri="{FF2B5EF4-FFF2-40B4-BE49-F238E27FC236}">
                      <a16:creationId xmlns:a16="http://schemas.microsoft.com/office/drawing/2014/main" id="{FDCB8457-CD14-4057-A76E-A754D097580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977952" y="3280248"/>
                  <a:ext cx="259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64335" name="Freihand 264334">
                  <a:extLst>
                    <a:ext uri="{FF2B5EF4-FFF2-40B4-BE49-F238E27FC236}">
                      <a16:creationId xmlns:a16="http://schemas.microsoft.com/office/drawing/2014/main" id="{AB0EACD5-6E4B-4452-8640-6B98C7362230}"/>
                    </a:ext>
                  </a:extLst>
                </p14:cNvPr>
                <p14:cNvContentPartPr/>
                <p14:nvPr/>
              </p14:nvContentPartPr>
              <p14:xfrm>
                <a:off x="6921432" y="3344688"/>
                <a:ext cx="99000" cy="21600"/>
              </p14:xfrm>
            </p:contentPart>
          </mc:Choice>
          <mc:Fallback>
            <p:pic>
              <p:nvPicPr>
                <p:cNvPr id="264335" name="Freihand 264334">
                  <a:extLst>
                    <a:ext uri="{FF2B5EF4-FFF2-40B4-BE49-F238E27FC236}">
                      <a16:creationId xmlns:a16="http://schemas.microsoft.com/office/drawing/2014/main" id="{AB0EACD5-6E4B-4452-8640-6B98C736223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917112" y="3340368"/>
                  <a:ext cx="1076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64336" name="Freihand 264335">
                  <a:extLst>
                    <a:ext uri="{FF2B5EF4-FFF2-40B4-BE49-F238E27FC236}">
                      <a16:creationId xmlns:a16="http://schemas.microsoft.com/office/drawing/2014/main" id="{63E79ACD-C084-4BF5-9557-44350CA73B92}"/>
                    </a:ext>
                  </a:extLst>
                </p14:cNvPr>
                <p14:cNvContentPartPr/>
                <p14:nvPr/>
              </p14:nvContentPartPr>
              <p14:xfrm>
                <a:off x="7062912" y="3261168"/>
                <a:ext cx="202680" cy="139320"/>
              </p14:xfrm>
            </p:contentPart>
          </mc:Choice>
          <mc:Fallback>
            <p:pic>
              <p:nvPicPr>
                <p:cNvPr id="264336" name="Freihand 264335">
                  <a:extLst>
                    <a:ext uri="{FF2B5EF4-FFF2-40B4-BE49-F238E27FC236}">
                      <a16:creationId xmlns:a16="http://schemas.microsoft.com/office/drawing/2014/main" id="{63E79ACD-C084-4BF5-9557-44350CA73B9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058592" y="3256848"/>
                  <a:ext cx="211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64337" name="Freihand 264336">
                  <a:extLst>
                    <a:ext uri="{FF2B5EF4-FFF2-40B4-BE49-F238E27FC236}">
                      <a16:creationId xmlns:a16="http://schemas.microsoft.com/office/drawing/2014/main" id="{93FA2600-D6E0-453B-86A4-A3360258E6E9}"/>
                    </a:ext>
                  </a:extLst>
                </p14:cNvPr>
                <p14:cNvContentPartPr/>
                <p14:nvPr/>
              </p14:nvContentPartPr>
              <p14:xfrm>
                <a:off x="7205832" y="3324168"/>
                <a:ext cx="111240" cy="8280"/>
              </p14:xfrm>
            </p:contentPart>
          </mc:Choice>
          <mc:Fallback>
            <p:pic>
              <p:nvPicPr>
                <p:cNvPr id="264337" name="Freihand 264336">
                  <a:extLst>
                    <a:ext uri="{FF2B5EF4-FFF2-40B4-BE49-F238E27FC236}">
                      <a16:creationId xmlns:a16="http://schemas.microsoft.com/office/drawing/2014/main" id="{93FA2600-D6E0-453B-86A4-A3360258E6E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201512" y="3319848"/>
                  <a:ext cx="119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64338" name="Freihand 264337">
                  <a:extLst>
                    <a:ext uri="{FF2B5EF4-FFF2-40B4-BE49-F238E27FC236}">
                      <a16:creationId xmlns:a16="http://schemas.microsoft.com/office/drawing/2014/main" id="{96F6CD47-74C0-4400-AEC5-223F3418ECCF}"/>
                    </a:ext>
                  </a:extLst>
                </p14:cNvPr>
                <p14:cNvContentPartPr/>
                <p14:nvPr/>
              </p14:nvContentPartPr>
              <p14:xfrm>
                <a:off x="7342272" y="3285648"/>
                <a:ext cx="133200" cy="126720"/>
              </p14:xfrm>
            </p:contentPart>
          </mc:Choice>
          <mc:Fallback>
            <p:pic>
              <p:nvPicPr>
                <p:cNvPr id="264338" name="Freihand 264337">
                  <a:extLst>
                    <a:ext uri="{FF2B5EF4-FFF2-40B4-BE49-F238E27FC236}">
                      <a16:creationId xmlns:a16="http://schemas.microsoft.com/office/drawing/2014/main" id="{96F6CD47-74C0-4400-AEC5-223F3418ECC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337952" y="3281328"/>
                  <a:ext cx="14184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45" name="Gruppieren 264344">
            <a:extLst>
              <a:ext uri="{FF2B5EF4-FFF2-40B4-BE49-F238E27FC236}">
                <a16:creationId xmlns:a16="http://schemas.microsoft.com/office/drawing/2014/main" id="{3DA43E42-30D3-4ADD-99D1-46AC7F98ED4C}"/>
              </a:ext>
            </a:extLst>
          </p:cNvPr>
          <p:cNvGrpSpPr/>
          <p:nvPr/>
        </p:nvGrpSpPr>
        <p:grpSpPr>
          <a:xfrm>
            <a:off x="2351952" y="6034248"/>
            <a:ext cx="942840" cy="155880"/>
            <a:chOff x="2351952" y="6034248"/>
            <a:chExt cx="942840" cy="15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64339" name="Freihand 264338">
                  <a:extLst>
                    <a:ext uri="{FF2B5EF4-FFF2-40B4-BE49-F238E27FC236}">
                      <a16:creationId xmlns:a16="http://schemas.microsoft.com/office/drawing/2014/main" id="{0B3C1174-CB39-44B2-BCDE-FD302386738F}"/>
                    </a:ext>
                  </a:extLst>
                </p14:cNvPr>
                <p14:cNvContentPartPr/>
                <p14:nvPr/>
              </p14:nvContentPartPr>
              <p14:xfrm>
                <a:off x="2351952" y="6035328"/>
                <a:ext cx="120600" cy="147600"/>
              </p14:xfrm>
            </p:contentPart>
          </mc:Choice>
          <mc:Fallback>
            <p:pic>
              <p:nvPicPr>
                <p:cNvPr id="264339" name="Freihand 264338">
                  <a:extLst>
                    <a:ext uri="{FF2B5EF4-FFF2-40B4-BE49-F238E27FC236}">
                      <a16:creationId xmlns:a16="http://schemas.microsoft.com/office/drawing/2014/main" id="{0B3C1174-CB39-44B2-BCDE-FD302386738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347632" y="6031008"/>
                  <a:ext cx="1292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64340" name="Freihand 264339">
                  <a:extLst>
                    <a:ext uri="{FF2B5EF4-FFF2-40B4-BE49-F238E27FC236}">
                      <a16:creationId xmlns:a16="http://schemas.microsoft.com/office/drawing/2014/main" id="{5F70B732-15BA-45D8-8AF1-22B92FC9CA69}"/>
                    </a:ext>
                  </a:extLst>
                </p14:cNvPr>
                <p14:cNvContentPartPr/>
                <p14:nvPr/>
              </p14:nvContentPartPr>
              <p14:xfrm>
                <a:off x="2509992" y="6063408"/>
                <a:ext cx="126000" cy="126720"/>
              </p14:xfrm>
            </p:contentPart>
          </mc:Choice>
          <mc:Fallback>
            <p:pic>
              <p:nvPicPr>
                <p:cNvPr id="264340" name="Freihand 264339">
                  <a:extLst>
                    <a:ext uri="{FF2B5EF4-FFF2-40B4-BE49-F238E27FC236}">
                      <a16:creationId xmlns:a16="http://schemas.microsoft.com/office/drawing/2014/main" id="{5F70B732-15BA-45D8-8AF1-22B92FC9CA6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05672" y="6059088"/>
                  <a:ext cx="1346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64342" name="Freihand 264341">
                  <a:extLst>
                    <a:ext uri="{FF2B5EF4-FFF2-40B4-BE49-F238E27FC236}">
                      <a16:creationId xmlns:a16="http://schemas.microsoft.com/office/drawing/2014/main" id="{49E7D716-63B6-4CE8-88CF-1CA081D0920B}"/>
                    </a:ext>
                  </a:extLst>
                </p14:cNvPr>
                <p14:cNvContentPartPr/>
                <p14:nvPr/>
              </p14:nvContentPartPr>
              <p14:xfrm>
                <a:off x="2685672" y="6043248"/>
                <a:ext cx="112680" cy="120240"/>
              </p14:xfrm>
            </p:contentPart>
          </mc:Choice>
          <mc:Fallback>
            <p:pic>
              <p:nvPicPr>
                <p:cNvPr id="264342" name="Freihand 264341">
                  <a:extLst>
                    <a:ext uri="{FF2B5EF4-FFF2-40B4-BE49-F238E27FC236}">
                      <a16:creationId xmlns:a16="http://schemas.microsoft.com/office/drawing/2014/main" id="{49E7D716-63B6-4CE8-88CF-1CA081D0920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681352" y="6038928"/>
                  <a:ext cx="121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64343" name="Freihand 264342">
                  <a:extLst>
                    <a:ext uri="{FF2B5EF4-FFF2-40B4-BE49-F238E27FC236}">
                      <a16:creationId xmlns:a16="http://schemas.microsoft.com/office/drawing/2014/main" id="{EF613B26-5D3D-44E2-8977-45ADC9AF8FF5}"/>
                    </a:ext>
                  </a:extLst>
                </p14:cNvPr>
                <p14:cNvContentPartPr/>
                <p14:nvPr/>
              </p14:nvContentPartPr>
              <p14:xfrm>
                <a:off x="2866752" y="6067008"/>
                <a:ext cx="101160" cy="117000"/>
              </p14:xfrm>
            </p:contentPart>
          </mc:Choice>
          <mc:Fallback>
            <p:pic>
              <p:nvPicPr>
                <p:cNvPr id="264343" name="Freihand 264342">
                  <a:extLst>
                    <a:ext uri="{FF2B5EF4-FFF2-40B4-BE49-F238E27FC236}">
                      <a16:creationId xmlns:a16="http://schemas.microsoft.com/office/drawing/2014/main" id="{EF613B26-5D3D-44E2-8977-45ADC9AF8FF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862432" y="6062688"/>
                  <a:ext cx="1098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64344" name="Freihand 264343">
                  <a:extLst>
                    <a:ext uri="{FF2B5EF4-FFF2-40B4-BE49-F238E27FC236}">
                      <a16:creationId xmlns:a16="http://schemas.microsoft.com/office/drawing/2014/main" id="{8326654D-5E96-48B9-8A36-B1B724BBEF6C}"/>
                    </a:ext>
                  </a:extLst>
                </p14:cNvPr>
                <p14:cNvContentPartPr/>
                <p14:nvPr/>
              </p14:nvContentPartPr>
              <p14:xfrm>
                <a:off x="3073032" y="6034248"/>
                <a:ext cx="221760" cy="150120"/>
              </p14:xfrm>
            </p:contentPart>
          </mc:Choice>
          <mc:Fallback>
            <p:pic>
              <p:nvPicPr>
                <p:cNvPr id="264344" name="Freihand 264343">
                  <a:extLst>
                    <a:ext uri="{FF2B5EF4-FFF2-40B4-BE49-F238E27FC236}">
                      <a16:creationId xmlns:a16="http://schemas.microsoft.com/office/drawing/2014/main" id="{8326654D-5E96-48B9-8A36-B1B724BBEF6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068712" y="6029928"/>
                  <a:ext cx="23040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53" name="Gruppieren 264352">
            <a:extLst>
              <a:ext uri="{FF2B5EF4-FFF2-40B4-BE49-F238E27FC236}">
                <a16:creationId xmlns:a16="http://schemas.microsoft.com/office/drawing/2014/main" id="{036CB627-511E-4709-928E-02BEC6FB312E}"/>
              </a:ext>
            </a:extLst>
          </p:cNvPr>
          <p:cNvGrpSpPr/>
          <p:nvPr/>
        </p:nvGrpSpPr>
        <p:grpSpPr>
          <a:xfrm>
            <a:off x="3870072" y="5969808"/>
            <a:ext cx="786240" cy="171000"/>
            <a:chOff x="3870072" y="5969808"/>
            <a:chExt cx="78624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64347" name="Freihand 264346">
                  <a:extLst>
                    <a:ext uri="{FF2B5EF4-FFF2-40B4-BE49-F238E27FC236}">
                      <a16:creationId xmlns:a16="http://schemas.microsoft.com/office/drawing/2014/main" id="{6F556630-21FB-4C80-B002-74EA7DBE095F}"/>
                    </a:ext>
                  </a:extLst>
                </p14:cNvPr>
                <p14:cNvContentPartPr/>
                <p14:nvPr/>
              </p14:nvContentPartPr>
              <p14:xfrm>
                <a:off x="3870072" y="5969808"/>
                <a:ext cx="145440" cy="140400"/>
              </p14:xfrm>
            </p:contentPart>
          </mc:Choice>
          <mc:Fallback>
            <p:pic>
              <p:nvPicPr>
                <p:cNvPr id="264347" name="Freihand 264346">
                  <a:extLst>
                    <a:ext uri="{FF2B5EF4-FFF2-40B4-BE49-F238E27FC236}">
                      <a16:creationId xmlns:a16="http://schemas.microsoft.com/office/drawing/2014/main" id="{6F556630-21FB-4C80-B002-74EA7DBE095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65752" y="5965488"/>
                  <a:ext cx="1540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64348" name="Freihand 264347">
                  <a:extLst>
                    <a:ext uri="{FF2B5EF4-FFF2-40B4-BE49-F238E27FC236}">
                      <a16:creationId xmlns:a16="http://schemas.microsoft.com/office/drawing/2014/main" id="{76578610-8A89-4571-8513-23EFC401A8D0}"/>
                    </a:ext>
                  </a:extLst>
                </p14:cNvPr>
                <p14:cNvContentPartPr/>
                <p14:nvPr/>
              </p14:nvContentPartPr>
              <p14:xfrm>
                <a:off x="4024872" y="6010848"/>
                <a:ext cx="128880" cy="115560"/>
              </p14:xfrm>
            </p:contentPart>
          </mc:Choice>
          <mc:Fallback>
            <p:pic>
              <p:nvPicPr>
                <p:cNvPr id="264348" name="Freihand 264347">
                  <a:extLst>
                    <a:ext uri="{FF2B5EF4-FFF2-40B4-BE49-F238E27FC236}">
                      <a16:creationId xmlns:a16="http://schemas.microsoft.com/office/drawing/2014/main" id="{76578610-8A89-4571-8513-23EFC401A8D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020552" y="6006528"/>
                  <a:ext cx="1375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64349" name="Freihand 264348">
                  <a:extLst>
                    <a:ext uri="{FF2B5EF4-FFF2-40B4-BE49-F238E27FC236}">
                      <a16:creationId xmlns:a16="http://schemas.microsoft.com/office/drawing/2014/main" id="{4A351117-0077-4BE6-8232-D1D02760ABBB}"/>
                    </a:ext>
                  </a:extLst>
                </p14:cNvPr>
                <p14:cNvContentPartPr/>
                <p14:nvPr/>
              </p14:nvContentPartPr>
              <p14:xfrm>
                <a:off x="4190472" y="6011208"/>
                <a:ext cx="122040" cy="74160"/>
              </p14:xfrm>
            </p:contentPart>
          </mc:Choice>
          <mc:Fallback>
            <p:pic>
              <p:nvPicPr>
                <p:cNvPr id="264349" name="Freihand 264348">
                  <a:extLst>
                    <a:ext uri="{FF2B5EF4-FFF2-40B4-BE49-F238E27FC236}">
                      <a16:creationId xmlns:a16="http://schemas.microsoft.com/office/drawing/2014/main" id="{4A351117-0077-4BE6-8232-D1D02760ABB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186152" y="6006888"/>
                  <a:ext cx="1306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64350" name="Freihand 264349">
                  <a:extLst>
                    <a:ext uri="{FF2B5EF4-FFF2-40B4-BE49-F238E27FC236}">
                      <a16:creationId xmlns:a16="http://schemas.microsoft.com/office/drawing/2014/main" id="{07D3AAC1-4520-4972-AACB-235E56EE72A4}"/>
                    </a:ext>
                  </a:extLst>
                </p14:cNvPr>
                <p14:cNvContentPartPr/>
                <p14:nvPr/>
              </p14:nvContentPartPr>
              <p14:xfrm>
                <a:off x="4449672" y="6031368"/>
                <a:ext cx="18000" cy="109440"/>
              </p14:xfrm>
            </p:contentPart>
          </mc:Choice>
          <mc:Fallback>
            <p:pic>
              <p:nvPicPr>
                <p:cNvPr id="264350" name="Freihand 264349">
                  <a:extLst>
                    <a:ext uri="{FF2B5EF4-FFF2-40B4-BE49-F238E27FC236}">
                      <a16:creationId xmlns:a16="http://schemas.microsoft.com/office/drawing/2014/main" id="{07D3AAC1-4520-4972-AACB-235E56EE72A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445352" y="6027048"/>
                  <a:ext cx="26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64351" name="Freihand 264350">
                  <a:extLst>
                    <a:ext uri="{FF2B5EF4-FFF2-40B4-BE49-F238E27FC236}">
                      <a16:creationId xmlns:a16="http://schemas.microsoft.com/office/drawing/2014/main" id="{54B83F54-AA42-4BE0-A33E-DE4479CCC3D5}"/>
                    </a:ext>
                  </a:extLst>
                </p14:cNvPr>
                <p14:cNvContentPartPr/>
                <p14:nvPr/>
              </p14:nvContentPartPr>
              <p14:xfrm>
                <a:off x="4420512" y="6074208"/>
                <a:ext cx="79200" cy="2520"/>
              </p14:xfrm>
            </p:contentPart>
          </mc:Choice>
          <mc:Fallback>
            <p:pic>
              <p:nvPicPr>
                <p:cNvPr id="264351" name="Freihand 264350">
                  <a:extLst>
                    <a:ext uri="{FF2B5EF4-FFF2-40B4-BE49-F238E27FC236}">
                      <a16:creationId xmlns:a16="http://schemas.microsoft.com/office/drawing/2014/main" id="{54B83F54-AA42-4BE0-A33E-DE4479CCC3D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416192" y="6069888"/>
                  <a:ext cx="8784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64352" name="Freihand 264351">
                  <a:extLst>
                    <a:ext uri="{FF2B5EF4-FFF2-40B4-BE49-F238E27FC236}">
                      <a16:creationId xmlns:a16="http://schemas.microsoft.com/office/drawing/2014/main" id="{7851EF1C-C42E-48FA-8C94-3725E654BFF9}"/>
                    </a:ext>
                  </a:extLst>
                </p14:cNvPr>
                <p14:cNvContentPartPr/>
                <p14:nvPr/>
              </p14:nvContentPartPr>
              <p14:xfrm>
                <a:off x="4569912" y="6020568"/>
                <a:ext cx="86400" cy="77760"/>
              </p14:xfrm>
            </p:contentPart>
          </mc:Choice>
          <mc:Fallback>
            <p:pic>
              <p:nvPicPr>
                <p:cNvPr id="264352" name="Freihand 264351">
                  <a:extLst>
                    <a:ext uri="{FF2B5EF4-FFF2-40B4-BE49-F238E27FC236}">
                      <a16:creationId xmlns:a16="http://schemas.microsoft.com/office/drawing/2014/main" id="{7851EF1C-C42E-48FA-8C94-3725E654BFF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565592" y="6016248"/>
                  <a:ext cx="95040" cy="8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68" name="Gruppieren 264367">
            <a:extLst>
              <a:ext uri="{FF2B5EF4-FFF2-40B4-BE49-F238E27FC236}">
                <a16:creationId xmlns:a16="http://schemas.microsoft.com/office/drawing/2014/main" id="{07CBAEA7-75D3-47C5-ADC3-4CE94CE1AF6E}"/>
              </a:ext>
            </a:extLst>
          </p:cNvPr>
          <p:cNvGrpSpPr/>
          <p:nvPr/>
        </p:nvGrpSpPr>
        <p:grpSpPr>
          <a:xfrm>
            <a:off x="6689952" y="4193568"/>
            <a:ext cx="919800" cy="181440"/>
            <a:chOff x="6689952" y="4193568"/>
            <a:chExt cx="919800" cy="18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64354" name="Freihand 264353">
                  <a:extLst>
                    <a:ext uri="{FF2B5EF4-FFF2-40B4-BE49-F238E27FC236}">
                      <a16:creationId xmlns:a16="http://schemas.microsoft.com/office/drawing/2014/main" id="{B41AAC62-87BE-4EA6-94DF-392FE42AD773}"/>
                    </a:ext>
                  </a:extLst>
                </p14:cNvPr>
                <p14:cNvContentPartPr/>
                <p14:nvPr/>
              </p14:nvContentPartPr>
              <p14:xfrm>
                <a:off x="6689952" y="4209408"/>
                <a:ext cx="185040" cy="152640"/>
              </p14:xfrm>
            </p:contentPart>
          </mc:Choice>
          <mc:Fallback>
            <p:pic>
              <p:nvPicPr>
                <p:cNvPr id="264354" name="Freihand 264353">
                  <a:extLst>
                    <a:ext uri="{FF2B5EF4-FFF2-40B4-BE49-F238E27FC236}">
                      <a16:creationId xmlns:a16="http://schemas.microsoft.com/office/drawing/2014/main" id="{B41AAC62-87BE-4EA6-94DF-392FE42AD77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685632" y="4205088"/>
                  <a:ext cx="1936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64355" name="Freihand 264354">
                  <a:extLst>
                    <a:ext uri="{FF2B5EF4-FFF2-40B4-BE49-F238E27FC236}">
                      <a16:creationId xmlns:a16="http://schemas.microsoft.com/office/drawing/2014/main" id="{18DC0756-150A-42C6-BE8C-D29DB6BC3F8A}"/>
                    </a:ext>
                  </a:extLst>
                </p14:cNvPr>
                <p14:cNvContentPartPr/>
                <p14:nvPr/>
              </p14:nvContentPartPr>
              <p14:xfrm>
                <a:off x="6881472" y="4223088"/>
                <a:ext cx="129600" cy="134280"/>
              </p14:xfrm>
            </p:contentPart>
          </mc:Choice>
          <mc:Fallback>
            <p:pic>
              <p:nvPicPr>
                <p:cNvPr id="264355" name="Freihand 264354">
                  <a:extLst>
                    <a:ext uri="{FF2B5EF4-FFF2-40B4-BE49-F238E27FC236}">
                      <a16:creationId xmlns:a16="http://schemas.microsoft.com/office/drawing/2014/main" id="{18DC0756-150A-42C6-BE8C-D29DB6BC3F8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877152" y="4218768"/>
                  <a:ext cx="1382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64356" name="Freihand 264355">
                  <a:extLst>
                    <a:ext uri="{FF2B5EF4-FFF2-40B4-BE49-F238E27FC236}">
                      <a16:creationId xmlns:a16="http://schemas.microsoft.com/office/drawing/2014/main" id="{E7CCB1DA-58AE-47FB-9E3B-E8DEB4698DF2}"/>
                    </a:ext>
                  </a:extLst>
                </p14:cNvPr>
                <p14:cNvContentPartPr/>
                <p14:nvPr/>
              </p14:nvContentPartPr>
              <p14:xfrm>
                <a:off x="7083072" y="4205448"/>
                <a:ext cx="133200" cy="144000"/>
              </p14:xfrm>
            </p:contentPart>
          </mc:Choice>
          <mc:Fallback>
            <p:pic>
              <p:nvPicPr>
                <p:cNvPr id="264356" name="Freihand 264355">
                  <a:extLst>
                    <a:ext uri="{FF2B5EF4-FFF2-40B4-BE49-F238E27FC236}">
                      <a16:creationId xmlns:a16="http://schemas.microsoft.com/office/drawing/2014/main" id="{E7CCB1DA-58AE-47FB-9E3B-E8DEB4698DF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078752" y="4201128"/>
                  <a:ext cx="1418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64357" name="Freihand 264356">
                  <a:extLst>
                    <a:ext uri="{FF2B5EF4-FFF2-40B4-BE49-F238E27FC236}">
                      <a16:creationId xmlns:a16="http://schemas.microsoft.com/office/drawing/2014/main" id="{1CEDD4AC-1704-4C6D-9A40-2B5DBA56B363}"/>
                    </a:ext>
                  </a:extLst>
                </p14:cNvPr>
                <p14:cNvContentPartPr/>
                <p14:nvPr/>
              </p14:nvContentPartPr>
              <p14:xfrm>
                <a:off x="7312392" y="4245048"/>
                <a:ext cx="20160" cy="129960"/>
              </p14:xfrm>
            </p:contentPart>
          </mc:Choice>
          <mc:Fallback>
            <p:pic>
              <p:nvPicPr>
                <p:cNvPr id="264357" name="Freihand 264356">
                  <a:extLst>
                    <a:ext uri="{FF2B5EF4-FFF2-40B4-BE49-F238E27FC236}">
                      <a16:creationId xmlns:a16="http://schemas.microsoft.com/office/drawing/2014/main" id="{1CEDD4AC-1704-4C6D-9A40-2B5DBA56B36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308072" y="4240728"/>
                  <a:ext cx="28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64358" name="Freihand 264357">
                  <a:extLst>
                    <a:ext uri="{FF2B5EF4-FFF2-40B4-BE49-F238E27FC236}">
                      <a16:creationId xmlns:a16="http://schemas.microsoft.com/office/drawing/2014/main" id="{0223195F-ECCD-42A7-9D21-5761C2D554B6}"/>
                    </a:ext>
                  </a:extLst>
                </p14:cNvPr>
                <p14:cNvContentPartPr/>
                <p14:nvPr/>
              </p14:nvContentPartPr>
              <p14:xfrm>
                <a:off x="7246512" y="4288968"/>
                <a:ext cx="174600" cy="6840"/>
              </p14:xfrm>
            </p:contentPart>
          </mc:Choice>
          <mc:Fallback>
            <p:pic>
              <p:nvPicPr>
                <p:cNvPr id="264358" name="Freihand 264357">
                  <a:extLst>
                    <a:ext uri="{FF2B5EF4-FFF2-40B4-BE49-F238E27FC236}">
                      <a16:creationId xmlns:a16="http://schemas.microsoft.com/office/drawing/2014/main" id="{0223195F-ECCD-42A7-9D21-5761C2D554B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242192" y="4284648"/>
                  <a:ext cx="183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64359" name="Freihand 264358">
                  <a:extLst>
                    <a:ext uri="{FF2B5EF4-FFF2-40B4-BE49-F238E27FC236}">
                      <a16:creationId xmlns:a16="http://schemas.microsoft.com/office/drawing/2014/main" id="{9FAE5A3F-10C2-4B6B-A0EE-607A03A0D7B2}"/>
                    </a:ext>
                  </a:extLst>
                </p14:cNvPr>
                <p14:cNvContentPartPr/>
                <p14:nvPr/>
              </p14:nvContentPartPr>
              <p14:xfrm>
                <a:off x="7458552" y="4193568"/>
                <a:ext cx="151200" cy="169200"/>
              </p14:xfrm>
            </p:contentPart>
          </mc:Choice>
          <mc:Fallback>
            <p:pic>
              <p:nvPicPr>
                <p:cNvPr id="264359" name="Freihand 264358">
                  <a:extLst>
                    <a:ext uri="{FF2B5EF4-FFF2-40B4-BE49-F238E27FC236}">
                      <a16:creationId xmlns:a16="http://schemas.microsoft.com/office/drawing/2014/main" id="{9FAE5A3F-10C2-4B6B-A0EE-607A03A0D7B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454232" y="4189248"/>
                  <a:ext cx="15984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67" name="Gruppieren 264366">
            <a:extLst>
              <a:ext uri="{FF2B5EF4-FFF2-40B4-BE49-F238E27FC236}">
                <a16:creationId xmlns:a16="http://schemas.microsoft.com/office/drawing/2014/main" id="{2F4E44E7-938C-44EE-9A38-9281C0F3DBE5}"/>
              </a:ext>
            </a:extLst>
          </p:cNvPr>
          <p:cNvGrpSpPr/>
          <p:nvPr/>
        </p:nvGrpSpPr>
        <p:grpSpPr>
          <a:xfrm>
            <a:off x="5401512" y="5919408"/>
            <a:ext cx="955440" cy="191880"/>
            <a:chOff x="5401512" y="5919408"/>
            <a:chExt cx="95544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64360" name="Freihand 264359">
                  <a:extLst>
                    <a:ext uri="{FF2B5EF4-FFF2-40B4-BE49-F238E27FC236}">
                      <a16:creationId xmlns:a16="http://schemas.microsoft.com/office/drawing/2014/main" id="{FA2317AA-C8C4-4964-BAC7-E23FBCF4F3C5}"/>
                    </a:ext>
                  </a:extLst>
                </p14:cNvPr>
                <p14:cNvContentPartPr/>
                <p14:nvPr/>
              </p14:nvContentPartPr>
              <p14:xfrm>
                <a:off x="5401512" y="5949288"/>
                <a:ext cx="161640" cy="157320"/>
              </p14:xfrm>
            </p:contentPart>
          </mc:Choice>
          <mc:Fallback>
            <p:pic>
              <p:nvPicPr>
                <p:cNvPr id="264360" name="Freihand 264359">
                  <a:extLst>
                    <a:ext uri="{FF2B5EF4-FFF2-40B4-BE49-F238E27FC236}">
                      <a16:creationId xmlns:a16="http://schemas.microsoft.com/office/drawing/2014/main" id="{FA2317AA-C8C4-4964-BAC7-E23FBCF4F3C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397192" y="5944968"/>
                  <a:ext cx="1702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64361" name="Freihand 264360">
                  <a:extLst>
                    <a:ext uri="{FF2B5EF4-FFF2-40B4-BE49-F238E27FC236}">
                      <a16:creationId xmlns:a16="http://schemas.microsoft.com/office/drawing/2014/main" id="{3A1CC4C9-C01B-4578-9B86-909999F48433}"/>
                    </a:ext>
                  </a:extLst>
                </p14:cNvPr>
                <p14:cNvContentPartPr/>
                <p14:nvPr/>
              </p14:nvContentPartPr>
              <p14:xfrm>
                <a:off x="5727312" y="5959728"/>
                <a:ext cx="18360" cy="151560"/>
              </p14:xfrm>
            </p:contentPart>
          </mc:Choice>
          <mc:Fallback>
            <p:pic>
              <p:nvPicPr>
                <p:cNvPr id="264361" name="Freihand 264360">
                  <a:extLst>
                    <a:ext uri="{FF2B5EF4-FFF2-40B4-BE49-F238E27FC236}">
                      <a16:creationId xmlns:a16="http://schemas.microsoft.com/office/drawing/2014/main" id="{3A1CC4C9-C01B-4578-9B86-909999F4843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722992" y="5955408"/>
                  <a:ext cx="270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64362" name="Freihand 264361">
                  <a:extLst>
                    <a:ext uri="{FF2B5EF4-FFF2-40B4-BE49-F238E27FC236}">
                      <a16:creationId xmlns:a16="http://schemas.microsoft.com/office/drawing/2014/main" id="{39C482A2-7750-4162-A73B-64B852C1F43E}"/>
                    </a:ext>
                  </a:extLst>
                </p14:cNvPr>
                <p14:cNvContentPartPr/>
                <p14:nvPr/>
              </p14:nvContentPartPr>
              <p14:xfrm>
                <a:off x="5689512" y="6031008"/>
                <a:ext cx="102600" cy="6840"/>
              </p14:xfrm>
            </p:contentPart>
          </mc:Choice>
          <mc:Fallback>
            <p:pic>
              <p:nvPicPr>
                <p:cNvPr id="264362" name="Freihand 264361">
                  <a:extLst>
                    <a:ext uri="{FF2B5EF4-FFF2-40B4-BE49-F238E27FC236}">
                      <a16:creationId xmlns:a16="http://schemas.microsoft.com/office/drawing/2014/main" id="{39C482A2-7750-4162-A73B-64B852C1F43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685192" y="6026688"/>
                  <a:ext cx="111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64363" name="Freihand 264362">
                  <a:extLst>
                    <a:ext uri="{FF2B5EF4-FFF2-40B4-BE49-F238E27FC236}">
                      <a16:creationId xmlns:a16="http://schemas.microsoft.com/office/drawing/2014/main" id="{3A632381-0191-49D1-85FA-F75717A7C93D}"/>
                    </a:ext>
                  </a:extLst>
                </p14:cNvPr>
                <p14:cNvContentPartPr/>
                <p14:nvPr/>
              </p14:nvContentPartPr>
              <p14:xfrm>
                <a:off x="5843952" y="5919408"/>
                <a:ext cx="167040" cy="167400"/>
              </p14:xfrm>
            </p:contentPart>
          </mc:Choice>
          <mc:Fallback>
            <p:pic>
              <p:nvPicPr>
                <p:cNvPr id="264363" name="Freihand 264362">
                  <a:extLst>
                    <a:ext uri="{FF2B5EF4-FFF2-40B4-BE49-F238E27FC236}">
                      <a16:creationId xmlns:a16="http://schemas.microsoft.com/office/drawing/2014/main" id="{3A632381-0191-49D1-85FA-F75717A7C93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839632" y="5915088"/>
                  <a:ext cx="1756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64364" name="Freihand 264363">
                  <a:extLst>
                    <a:ext uri="{FF2B5EF4-FFF2-40B4-BE49-F238E27FC236}">
                      <a16:creationId xmlns:a16="http://schemas.microsoft.com/office/drawing/2014/main" id="{3F43892D-78B0-47CC-B2C0-AB757DC5EF45}"/>
                    </a:ext>
                  </a:extLst>
                </p14:cNvPr>
                <p14:cNvContentPartPr/>
                <p14:nvPr/>
              </p14:nvContentPartPr>
              <p14:xfrm>
                <a:off x="6108192" y="5933808"/>
                <a:ext cx="14760" cy="138240"/>
              </p14:xfrm>
            </p:contentPart>
          </mc:Choice>
          <mc:Fallback>
            <p:pic>
              <p:nvPicPr>
                <p:cNvPr id="264364" name="Freihand 264363">
                  <a:extLst>
                    <a:ext uri="{FF2B5EF4-FFF2-40B4-BE49-F238E27FC236}">
                      <a16:creationId xmlns:a16="http://schemas.microsoft.com/office/drawing/2014/main" id="{3F43892D-78B0-47CC-B2C0-AB757DC5EF4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03872" y="5929488"/>
                  <a:ext cx="234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64365" name="Freihand 264364">
                  <a:extLst>
                    <a:ext uri="{FF2B5EF4-FFF2-40B4-BE49-F238E27FC236}">
                      <a16:creationId xmlns:a16="http://schemas.microsoft.com/office/drawing/2014/main" id="{FA473DC2-949C-4F83-BA65-DAD3046283A5}"/>
                    </a:ext>
                  </a:extLst>
                </p14:cNvPr>
                <p14:cNvContentPartPr/>
                <p14:nvPr/>
              </p14:nvContentPartPr>
              <p14:xfrm>
                <a:off x="6057072" y="6003288"/>
                <a:ext cx="151920" cy="6480"/>
              </p14:xfrm>
            </p:contentPart>
          </mc:Choice>
          <mc:Fallback>
            <p:pic>
              <p:nvPicPr>
                <p:cNvPr id="264365" name="Freihand 264364">
                  <a:extLst>
                    <a:ext uri="{FF2B5EF4-FFF2-40B4-BE49-F238E27FC236}">
                      <a16:creationId xmlns:a16="http://schemas.microsoft.com/office/drawing/2014/main" id="{FA473DC2-949C-4F83-BA65-DAD3046283A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052752" y="5998968"/>
                  <a:ext cx="16056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64366" name="Freihand 264365">
                  <a:extLst>
                    <a:ext uri="{FF2B5EF4-FFF2-40B4-BE49-F238E27FC236}">
                      <a16:creationId xmlns:a16="http://schemas.microsoft.com/office/drawing/2014/main" id="{D12AE408-2277-4259-9FD6-20A33549E5CB}"/>
                    </a:ext>
                  </a:extLst>
                </p14:cNvPr>
                <p14:cNvContentPartPr/>
                <p14:nvPr/>
              </p14:nvContentPartPr>
              <p14:xfrm>
                <a:off x="6205752" y="5939208"/>
                <a:ext cx="151200" cy="125640"/>
              </p14:xfrm>
            </p:contentPart>
          </mc:Choice>
          <mc:Fallback>
            <p:pic>
              <p:nvPicPr>
                <p:cNvPr id="264366" name="Freihand 264365">
                  <a:extLst>
                    <a:ext uri="{FF2B5EF4-FFF2-40B4-BE49-F238E27FC236}">
                      <a16:creationId xmlns:a16="http://schemas.microsoft.com/office/drawing/2014/main" id="{D12AE408-2277-4259-9FD6-20A33549E5C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01432" y="5934888"/>
                  <a:ext cx="15984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82" name="Gruppieren 264381">
            <a:extLst>
              <a:ext uri="{FF2B5EF4-FFF2-40B4-BE49-F238E27FC236}">
                <a16:creationId xmlns:a16="http://schemas.microsoft.com/office/drawing/2014/main" id="{C293C105-C038-4F9A-B7AA-F61E063FF0DA}"/>
              </a:ext>
            </a:extLst>
          </p:cNvPr>
          <p:cNvGrpSpPr/>
          <p:nvPr/>
        </p:nvGrpSpPr>
        <p:grpSpPr>
          <a:xfrm>
            <a:off x="2690712" y="6329448"/>
            <a:ext cx="132480" cy="70920"/>
            <a:chOff x="2690712" y="6329448"/>
            <a:chExt cx="132480" cy="7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64369" name="Freihand 264368">
                  <a:extLst>
                    <a:ext uri="{FF2B5EF4-FFF2-40B4-BE49-F238E27FC236}">
                      <a16:creationId xmlns:a16="http://schemas.microsoft.com/office/drawing/2014/main" id="{3CFEC177-725A-43C2-B3F8-0DDA3AA47D93}"/>
                    </a:ext>
                  </a:extLst>
                </p14:cNvPr>
                <p14:cNvContentPartPr/>
                <p14:nvPr/>
              </p14:nvContentPartPr>
              <p14:xfrm>
                <a:off x="2690712" y="6329448"/>
                <a:ext cx="132480" cy="2520"/>
              </p14:xfrm>
            </p:contentPart>
          </mc:Choice>
          <mc:Fallback>
            <p:pic>
              <p:nvPicPr>
                <p:cNvPr id="264369" name="Freihand 264368">
                  <a:extLst>
                    <a:ext uri="{FF2B5EF4-FFF2-40B4-BE49-F238E27FC236}">
                      <a16:creationId xmlns:a16="http://schemas.microsoft.com/office/drawing/2014/main" id="{3CFEC177-725A-43C2-B3F8-0DDA3AA47D9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686392" y="6325128"/>
                  <a:ext cx="14112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64370" name="Freihand 264369">
                  <a:extLst>
                    <a:ext uri="{FF2B5EF4-FFF2-40B4-BE49-F238E27FC236}">
                      <a16:creationId xmlns:a16="http://schemas.microsoft.com/office/drawing/2014/main" id="{360911AA-78FF-4D32-8B17-AFB72892DA33}"/>
                    </a:ext>
                  </a:extLst>
                </p14:cNvPr>
                <p14:cNvContentPartPr/>
                <p14:nvPr/>
              </p14:nvContentPartPr>
              <p14:xfrm>
                <a:off x="2705112" y="6395328"/>
                <a:ext cx="116280" cy="5040"/>
              </p14:xfrm>
            </p:contentPart>
          </mc:Choice>
          <mc:Fallback>
            <p:pic>
              <p:nvPicPr>
                <p:cNvPr id="264370" name="Freihand 264369">
                  <a:extLst>
                    <a:ext uri="{FF2B5EF4-FFF2-40B4-BE49-F238E27FC236}">
                      <a16:creationId xmlns:a16="http://schemas.microsoft.com/office/drawing/2014/main" id="{360911AA-78FF-4D32-8B17-AFB72892DA3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700792" y="6391008"/>
                  <a:ext cx="124920" cy="1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81" name="Gruppieren 264380">
            <a:extLst>
              <a:ext uri="{FF2B5EF4-FFF2-40B4-BE49-F238E27FC236}">
                <a16:creationId xmlns:a16="http://schemas.microsoft.com/office/drawing/2014/main" id="{87ACD245-853D-465B-A7CD-338DB9449DEA}"/>
              </a:ext>
            </a:extLst>
          </p:cNvPr>
          <p:cNvGrpSpPr/>
          <p:nvPr/>
        </p:nvGrpSpPr>
        <p:grpSpPr>
          <a:xfrm>
            <a:off x="2666232" y="6496488"/>
            <a:ext cx="141480" cy="131760"/>
            <a:chOff x="2666232" y="6496488"/>
            <a:chExt cx="14148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64371" name="Freihand 264370">
                  <a:extLst>
                    <a:ext uri="{FF2B5EF4-FFF2-40B4-BE49-F238E27FC236}">
                      <a16:creationId xmlns:a16="http://schemas.microsoft.com/office/drawing/2014/main" id="{2866CD7B-CF00-4C7A-8E32-DF86C5776FE5}"/>
                    </a:ext>
                  </a:extLst>
                </p14:cNvPr>
                <p14:cNvContentPartPr/>
                <p14:nvPr/>
              </p14:nvContentPartPr>
              <p14:xfrm>
                <a:off x="2666232" y="6514128"/>
                <a:ext cx="104760" cy="114120"/>
              </p14:xfrm>
            </p:contentPart>
          </mc:Choice>
          <mc:Fallback>
            <p:pic>
              <p:nvPicPr>
                <p:cNvPr id="264371" name="Freihand 264370">
                  <a:extLst>
                    <a:ext uri="{FF2B5EF4-FFF2-40B4-BE49-F238E27FC236}">
                      <a16:creationId xmlns:a16="http://schemas.microsoft.com/office/drawing/2014/main" id="{2866CD7B-CF00-4C7A-8E32-DF86C5776FE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661912" y="6509808"/>
                  <a:ext cx="113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64372" name="Freihand 264371">
                  <a:extLst>
                    <a:ext uri="{FF2B5EF4-FFF2-40B4-BE49-F238E27FC236}">
                      <a16:creationId xmlns:a16="http://schemas.microsoft.com/office/drawing/2014/main" id="{15FEEAAB-AAAE-4C75-A54D-DC1A38754BA5}"/>
                    </a:ext>
                  </a:extLst>
                </p14:cNvPr>
                <p14:cNvContentPartPr/>
                <p14:nvPr/>
              </p14:nvContentPartPr>
              <p14:xfrm>
                <a:off x="2694672" y="6496488"/>
                <a:ext cx="113040" cy="4680"/>
              </p14:xfrm>
            </p:contentPart>
          </mc:Choice>
          <mc:Fallback>
            <p:pic>
              <p:nvPicPr>
                <p:cNvPr id="264372" name="Freihand 264371">
                  <a:extLst>
                    <a:ext uri="{FF2B5EF4-FFF2-40B4-BE49-F238E27FC236}">
                      <a16:creationId xmlns:a16="http://schemas.microsoft.com/office/drawing/2014/main" id="{15FEEAAB-AAAE-4C75-A54D-DC1A38754BA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690352" y="6492168"/>
                  <a:ext cx="121680" cy="1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80" name="Gruppieren 264379">
            <a:extLst>
              <a:ext uri="{FF2B5EF4-FFF2-40B4-BE49-F238E27FC236}">
                <a16:creationId xmlns:a16="http://schemas.microsoft.com/office/drawing/2014/main" id="{2C5010C4-E640-475B-95B0-615AE6C6CB31}"/>
              </a:ext>
            </a:extLst>
          </p:cNvPr>
          <p:cNvGrpSpPr/>
          <p:nvPr/>
        </p:nvGrpSpPr>
        <p:grpSpPr>
          <a:xfrm>
            <a:off x="4132872" y="6275088"/>
            <a:ext cx="222840" cy="86400"/>
            <a:chOff x="4132872" y="6275088"/>
            <a:chExt cx="222840" cy="8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64373" name="Freihand 264372">
                  <a:extLst>
                    <a:ext uri="{FF2B5EF4-FFF2-40B4-BE49-F238E27FC236}">
                      <a16:creationId xmlns:a16="http://schemas.microsoft.com/office/drawing/2014/main" id="{17C62B2A-845F-4EC0-A540-9C8566A17064}"/>
                    </a:ext>
                  </a:extLst>
                </p14:cNvPr>
                <p14:cNvContentPartPr/>
                <p14:nvPr/>
              </p14:nvContentPartPr>
              <p14:xfrm>
                <a:off x="4132872" y="6275088"/>
                <a:ext cx="222840" cy="19800"/>
              </p14:xfrm>
            </p:contentPart>
          </mc:Choice>
          <mc:Fallback>
            <p:pic>
              <p:nvPicPr>
                <p:cNvPr id="264373" name="Freihand 264372">
                  <a:extLst>
                    <a:ext uri="{FF2B5EF4-FFF2-40B4-BE49-F238E27FC236}">
                      <a16:creationId xmlns:a16="http://schemas.microsoft.com/office/drawing/2014/main" id="{17C62B2A-845F-4EC0-A540-9C8566A1706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128552" y="6270768"/>
                  <a:ext cx="231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64374" name="Freihand 264373">
                  <a:extLst>
                    <a:ext uri="{FF2B5EF4-FFF2-40B4-BE49-F238E27FC236}">
                      <a16:creationId xmlns:a16="http://schemas.microsoft.com/office/drawing/2014/main" id="{28FF645C-D2BC-442C-B683-D043C6C42548}"/>
                    </a:ext>
                  </a:extLst>
                </p14:cNvPr>
                <p14:cNvContentPartPr/>
                <p14:nvPr/>
              </p14:nvContentPartPr>
              <p14:xfrm>
                <a:off x="4191552" y="6354648"/>
                <a:ext cx="136080" cy="6840"/>
              </p14:xfrm>
            </p:contentPart>
          </mc:Choice>
          <mc:Fallback>
            <p:pic>
              <p:nvPicPr>
                <p:cNvPr id="264374" name="Freihand 264373">
                  <a:extLst>
                    <a:ext uri="{FF2B5EF4-FFF2-40B4-BE49-F238E27FC236}">
                      <a16:creationId xmlns:a16="http://schemas.microsoft.com/office/drawing/2014/main" id="{28FF645C-D2BC-442C-B683-D043C6C4254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187232" y="6350328"/>
                  <a:ext cx="14472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264375" name="Freihand 264374">
                <a:extLst>
                  <a:ext uri="{FF2B5EF4-FFF2-40B4-BE49-F238E27FC236}">
                    <a16:creationId xmlns:a16="http://schemas.microsoft.com/office/drawing/2014/main" id="{2F1D6B03-2BE6-487E-B780-5A8514B34BC1}"/>
                  </a:ext>
                </a:extLst>
              </p14:cNvPr>
              <p14:cNvContentPartPr/>
              <p14:nvPr/>
            </p14:nvContentPartPr>
            <p14:xfrm>
              <a:off x="4141872" y="6461568"/>
              <a:ext cx="235440" cy="132840"/>
            </p14:xfrm>
          </p:contentPart>
        </mc:Choice>
        <mc:Fallback>
          <p:pic>
            <p:nvPicPr>
              <p:cNvPr id="264375" name="Freihand 264374">
                <a:extLst>
                  <a:ext uri="{FF2B5EF4-FFF2-40B4-BE49-F238E27FC236}">
                    <a16:creationId xmlns:a16="http://schemas.microsoft.com/office/drawing/2014/main" id="{2F1D6B03-2BE6-487E-B780-5A8514B34BC1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4137552" y="6457248"/>
                <a:ext cx="244080" cy="14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4379" name="Gruppieren 264378">
            <a:extLst>
              <a:ext uri="{FF2B5EF4-FFF2-40B4-BE49-F238E27FC236}">
                <a16:creationId xmlns:a16="http://schemas.microsoft.com/office/drawing/2014/main" id="{FA081E66-AF0E-441B-BFB7-A5C6EAE6A1C6}"/>
              </a:ext>
            </a:extLst>
          </p:cNvPr>
          <p:cNvGrpSpPr/>
          <p:nvPr/>
        </p:nvGrpSpPr>
        <p:grpSpPr>
          <a:xfrm>
            <a:off x="5807952" y="6230088"/>
            <a:ext cx="137520" cy="39600"/>
            <a:chOff x="5807952" y="6230088"/>
            <a:chExt cx="137520" cy="3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64376" name="Freihand 264375">
                  <a:extLst>
                    <a:ext uri="{FF2B5EF4-FFF2-40B4-BE49-F238E27FC236}">
                      <a16:creationId xmlns:a16="http://schemas.microsoft.com/office/drawing/2014/main" id="{4A6688B5-B4B5-41AD-89A4-442D9ECD3013}"/>
                    </a:ext>
                  </a:extLst>
                </p14:cNvPr>
                <p14:cNvContentPartPr/>
                <p14:nvPr/>
              </p14:nvContentPartPr>
              <p14:xfrm>
                <a:off x="5807952" y="6230088"/>
                <a:ext cx="137520" cy="6120"/>
              </p14:xfrm>
            </p:contentPart>
          </mc:Choice>
          <mc:Fallback>
            <p:pic>
              <p:nvPicPr>
                <p:cNvPr id="264376" name="Freihand 264375">
                  <a:extLst>
                    <a:ext uri="{FF2B5EF4-FFF2-40B4-BE49-F238E27FC236}">
                      <a16:creationId xmlns:a16="http://schemas.microsoft.com/office/drawing/2014/main" id="{4A6688B5-B4B5-41AD-89A4-442D9ECD301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803632" y="6225768"/>
                  <a:ext cx="1461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64377" name="Freihand 264376">
                  <a:extLst>
                    <a:ext uri="{FF2B5EF4-FFF2-40B4-BE49-F238E27FC236}">
                      <a16:creationId xmlns:a16="http://schemas.microsoft.com/office/drawing/2014/main" id="{CDE2F739-31E5-48EA-A2B6-1EF249515259}"/>
                    </a:ext>
                  </a:extLst>
                </p14:cNvPr>
                <p14:cNvContentPartPr/>
                <p14:nvPr/>
              </p14:nvContentPartPr>
              <p14:xfrm>
                <a:off x="5825952" y="6265008"/>
                <a:ext cx="117000" cy="4680"/>
              </p14:xfrm>
            </p:contentPart>
          </mc:Choice>
          <mc:Fallback>
            <p:pic>
              <p:nvPicPr>
                <p:cNvPr id="264377" name="Freihand 264376">
                  <a:extLst>
                    <a:ext uri="{FF2B5EF4-FFF2-40B4-BE49-F238E27FC236}">
                      <a16:creationId xmlns:a16="http://schemas.microsoft.com/office/drawing/2014/main" id="{CDE2F739-31E5-48EA-A2B6-1EF24951525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821632" y="6260688"/>
                  <a:ext cx="125640" cy="1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264378" name="Freihand 264377">
                <a:extLst>
                  <a:ext uri="{FF2B5EF4-FFF2-40B4-BE49-F238E27FC236}">
                    <a16:creationId xmlns:a16="http://schemas.microsoft.com/office/drawing/2014/main" id="{A2842A3F-E5E5-47A2-BC06-52EF8E906829}"/>
                  </a:ext>
                </a:extLst>
              </p14:cNvPr>
              <p14:cNvContentPartPr/>
              <p14:nvPr/>
            </p14:nvContentPartPr>
            <p14:xfrm>
              <a:off x="5756472" y="6472368"/>
              <a:ext cx="196920" cy="90000"/>
            </p14:xfrm>
          </p:contentPart>
        </mc:Choice>
        <mc:Fallback>
          <p:pic>
            <p:nvPicPr>
              <p:cNvPr id="264378" name="Freihand 264377">
                <a:extLst>
                  <a:ext uri="{FF2B5EF4-FFF2-40B4-BE49-F238E27FC236}">
                    <a16:creationId xmlns:a16="http://schemas.microsoft.com/office/drawing/2014/main" id="{A2842A3F-E5E5-47A2-BC06-52EF8E906829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5752152" y="6468048"/>
                <a:ext cx="20556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907" name="Gruppieren 37906">
            <a:extLst>
              <a:ext uri="{FF2B5EF4-FFF2-40B4-BE49-F238E27FC236}">
                <a16:creationId xmlns:a16="http://schemas.microsoft.com/office/drawing/2014/main" id="{756FA6E0-3473-487C-930D-97C5A3AB7BC6}"/>
              </a:ext>
            </a:extLst>
          </p:cNvPr>
          <p:cNvGrpSpPr/>
          <p:nvPr/>
        </p:nvGrpSpPr>
        <p:grpSpPr>
          <a:xfrm>
            <a:off x="7048152" y="3535488"/>
            <a:ext cx="386280" cy="132840"/>
            <a:chOff x="7048152" y="3535488"/>
            <a:chExt cx="386280" cy="132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7895" name="Freihand 37894">
                  <a:extLst>
                    <a:ext uri="{FF2B5EF4-FFF2-40B4-BE49-F238E27FC236}">
                      <a16:creationId xmlns:a16="http://schemas.microsoft.com/office/drawing/2014/main" id="{D83E2B4C-6588-4A21-800B-AAA506EAF6A3}"/>
                    </a:ext>
                  </a:extLst>
                </p14:cNvPr>
                <p14:cNvContentPartPr/>
                <p14:nvPr/>
              </p14:nvContentPartPr>
              <p14:xfrm>
                <a:off x="7048152" y="3565008"/>
                <a:ext cx="125640" cy="10800"/>
              </p14:xfrm>
            </p:contentPart>
          </mc:Choice>
          <mc:Fallback>
            <p:pic>
              <p:nvPicPr>
                <p:cNvPr id="37895" name="Freihand 37894">
                  <a:extLst>
                    <a:ext uri="{FF2B5EF4-FFF2-40B4-BE49-F238E27FC236}">
                      <a16:creationId xmlns:a16="http://schemas.microsoft.com/office/drawing/2014/main" id="{D83E2B4C-6588-4A21-800B-AAA506EAF6A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043832" y="3560688"/>
                  <a:ext cx="1342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7896" name="Freihand 37895">
                  <a:extLst>
                    <a:ext uri="{FF2B5EF4-FFF2-40B4-BE49-F238E27FC236}">
                      <a16:creationId xmlns:a16="http://schemas.microsoft.com/office/drawing/2014/main" id="{72FF65D6-B38E-4D62-B685-9C1B28884452}"/>
                    </a:ext>
                  </a:extLst>
                </p14:cNvPr>
                <p14:cNvContentPartPr/>
                <p14:nvPr/>
              </p14:nvContentPartPr>
              <p14:xfrm>
                <a:off x="7091712" y="3594528"/>
                <a:ext cx="116640" cy="7920"/>
              </p14:xfrm>
            </p:contentPart>
          </mc:Choice>
          <mc:Fallback>
            <p:pic>
              <p:nvPicPr>
                <p:cNvPr id="37896" name="Freihand 37895">
                  <a:extLst>
                    <a:ext uri="{FF2B5EF4-FFF2-40B4-BE49-F238E27FC236}">
                      <a16:creationId xmlns:a16="http://schemas.microsoft.com/office/drawing/2014/main" id="{72FF65D6-B38E-4D62-B685-9C1B2888445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087392" y="3590208"/>
                  <a:ext cx="1252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7897" name="Freihand 37896">
                  <a:extLst>
                    <a:ext uri="{FF2B5EF4-FFF2-40B4-BE49-F238E27FC236}">
                      <a16:creationId xmlns:a16="http://schemas.microsoft.com/office/drawing/2014/main" id="{FC5A35BA-6E20-42F5-A204-38F3C047A45E}"/>
                    </a:ext>
                  </a:extLst>
                </p14:cNvPr>
                <p14:cNvContentPartPr/>
                <p14:nvPr/>
              </p14:nvContentPartPr>
              <p14:xfrm>
                <a:off x="7257312" y="3557448"/>
                <a:ext cx="151920" cy="110880"/>
              </p14:xfrm>
            </p:contentPart>
          </mc:Choice>
          <mc:Fallback>
            <p:pic>
              <p:nvPicPr>
                <p:cNvPr id="37897" name="Freihand 37896">
                  <a:extLst>
                    <a:ext uri="{FF2B5EF4-FFF2-40B4-BE49-F238E27FC236}">
                      <a16:creationId xmlns:a16="http://schemas.microsoft.com/office/drawing/2014/main" id="{FC5A35BA-6E20-42F5-A204-38F3C047A45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252992" y="3553128"/>
                  <a:ext cx="1605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7898" name="Freihand 37897">
                  <a:extLst>
                    <a:ext uri="{FF2B5EF4-FFF2-40B4-BE49-F238E27FC236}">
                      <a16:creationId xmlns:a16="http://schemas.microsoft.com/office/drawing/2014/main" id="{10320871-987E-4943-ACAA-EF4A6001AE14}"/>
                    </a:ext>
                  </a:extLst>
                </p14:cNvPr>
                <p14:cNvContentPartPr/>
                <p14:nvPr/>
              </p14:nvContentPartPr>
              <p14:xfrm>
                <a:off x="7315992" y="3535488"/>
                <a:ext cx="118440" cy="5760"/>
              </p14:xfrm>
            </p:contentPart>
          </mc:Choice>
          <mc:Fallback>
            <p:pic>
              <p:nvPicPr>
                <p:cNvPr id="37898" name="Freihand 37897">
                  <a:extLst>
                    <a:ext uri="{FF2B5EF4-FFF2-40B4-BE49-F238E27FC236}">
                      <a16:creationId xmlns:a16="http://schemas.microsoft.com/office/drawing/2014/main" id="{10320871-987E-4943-ACAA-EF4A6001AE1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7311672" y="3531168"/>
                  <a:ext cx="127080" cy="1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06" name="Gruppieren 37905">
            <a:extLst>
              <a:ext uri="{FF2B5EF4-FFF2-40B4-BE49-F238E27FC236}">
                <a16:creationId xmlns:a16="http://schemas.microsoft.com/office/drawing/2014/main" id="{1E846BC3-102E-462E-9436-7DEF596134E5}"/>
              </a:ext>
            </a:extLst>
          </p:cNvPr>
          <p:cNvGrpSpPr/>
          <p:nvPr/>
        </p:nvGrpSpPr>
        <p:grpSpPr>
          <a:xfrm>
            <a:off x="7651872" y="4192128"/>
            <a:ext cx="397080" cy="180360"/>
            <a:chOff x="7651872" y="4192128"/>
            <a:chExt cx="397080" cy="18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7899" name="Freihand 37898">
                  <a:extLst>
                    <a:ext uri="{FF2B5EF4-FFF2-40B4-BE49-F238E27FC236}">
                      <a16:creationId xmlns:a16="http://schemas.microsoft.com/office/drawing/2014/main" id="{CD20D137-C2D1-496A-89B9-77934EF89796}"/>
                    </a:ext>
                  </a:extLst>
                </p14:cNvPr>
                <p14:cNvContentPartPr/>
                <p14:nvPr/>
              </p14:nvContentPartPr>
              <p14:xfrm>
                <a:off x="7666632" y="4254048"/>
                <a:ext cx="96840" cy="19080"/>
              </p14:xfrm>
            </p:contentPart>
          </mc:Choice>
          <mc:Fallback>
            <p:pic>
              <p:nvPicPr>
                <p:cNvPr id="37899" name="Freihand 37898">
                  <a:extLst>
                    <a:ext uri="{FF2B5EF4-FFF2-40B4-BE49-F238E27FC236}">
                      <a16:creationId xmlns:a16="http://schemas.microsoft.com/office/drawing/2014/main" id="{CD20D137-C2D1-496A-89B9-77934EF8979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662312" y="4249728"/>
                  <a:ext cx="1054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7900" name="Freihand 37899">
                  <a:extLst>
                    <a:ext uri="{FF2B5EF4-FFF2-40B4-BE49-F238E27FC236}">
                      <a16:creationId xmlns:a16="http://schemas.microsoft.com/office/drawing/2014/main" id="{A9169F47-0337-4A78-9DC4-29E60E402B9B}"/>
                    </a:ext>
                  </a:extLst>
                </p14:cNvPr>
                <p14:cNvContentPartPr/>
                <p14:nvPr/>
              </p14:nvContentPartPr>
              <p14:xfrm>
                <a:off x="7651872" y="4318488"/>
                <a:ext cx="106560" cy="6840"/>
              </p14:xfrm>
            </p:contentPart>
          </mc:Choice>
          <mc:Fallback>
            <p:pic>
              <p:nvPicPr>
                <p:cNvPr id="37900" name="Freihand 37899">
                  <a:extLst>
                    <a:ext uri="{FF2B5EF4-FFF2-40B4-BE49-F238E27FC236}">
                      <a16:creationId xmlns:a16="http://schemas.microsoft.com/office/drawing/2014/main" id="{A9169F47-0337-4A78-9DC4-29E60E402B9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647552" y="4314168"/>
                  <a:ext cx="1152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7901" name="Freihand 37900">
                  <a:extLst>
                    <a:ext uri="{FF2B5EF4-FFF2-40B4-BE49-F238E27FC236}">
                      <a16:creationId xmlns:a16="http://schemas.microsoft.com/office/drawing/2014/main" id="{3BCED409-E70E-4F47-9E5F-1CA06DAFC7FF}"/>
                    </a:ext>
                  </a:extLst>
                </p14:cNvPr>
                <p14:cNvContentPartPr/>
                <p14:nvPr/>
              </p14:nvContentPartPr>
              <p14:xfrm>
                <a:off x="7895592" y="4192128"/>
                <a:ext cx="153360" cy="180360"/>
              </p14:xfrm>
            </p:contentPart>
          </mc:Choice>
          <mc:Fallback>
            <p:pic>
              <p:nvPicPr>
                <p:cNvPr id="37901" name="Freihand 37900">
                  <a:extLst>
                    <a:ext uri="{FF2B5EF4-FFF2-40B4-BE49-F238E27FC236}">
                      <a16:creationId xmlns:a16="http://schemas.microsoft.com/office/drawing/2014/main" id="{3BCED409-E70E-4F47-9E5F-1CA06DAFC7FF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891272" y="4187808"/>
                  <a:ext cx="162000" cy="18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08" name="Gruppieren 37907">
            <a:extLst>
              <a:ext uri="{FF2B5EF4-FFF2-40B4-BE49-F238E27FC236}">
                <a16:creationId xmlns:a16="http://schemas.microsoft.com/office/drawing/2014/main" id="{68BD1BA5-FA40-473D-AA01-F1AF9BD90746}"/>
              </a:ext>
            </a:extLst>
          </p:cNvPr>
          <p:cNvGrpSpPr/>
          <p:nvPr/>
        </p:nvGrpSpPr>
        <p:grpSpPr>
          <a:xfrm>
            <a:off x="6907752" y="5233968"/>
            <a:ext cx="1252800" cy="196200"/>
            <a:chOff x="6907752" y="5233968"/>
            <a:chExt cx="1252800" cy="19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64383" name="Freihand 264382">
                  <a:extLst>
                    <a:ext uri="{FF2B5EF4-FFF2-40B4-BE49-F238E27FC236}">
                      <a16:creationId xmlns:a16="http://schemas.microsoft.com/office/drawing/2014/main" id="{0DC51E28-094D-4AEF-93B1-D2B0A297DF2D}"/>
                    </a:ext>
                  </a:extLst>
                </p14:cNvPr>
                <p14:cNvContentPartPr/>
                <p14:nvPr/>
              </p14:nvContentPartPr>
              <p14:xfrm>
                <a:off x="6907752" y="5238288"/>
                <a:ext cx="146160" cy="191880"/>
              </p14:xfrm>
            </p:contentPart>
          </mc:Choice>
          <mc:Fallback>
            <p:pic>
              <p:nvPicPr>
                <p:cNvPr id="264383" name="Freihand 264382">
                  <a:extLst>
                    <a:ext uri="{FF2B5EF4-FFF2-40B4-BE49-F238E27FC236}">
                      <a16:creationId xmlns:a16="http://schemas.microsoft.com/office/drawing/2014/main" id="{0DC51E28-094D-4AEF-93B1-D2B0A297DF2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903432" y="5233968"/>
                  <a:ext cx="154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7888" name="Freihand 37887">
                  <a:extLst>
                    <a:ext uri="{FF2B5EF4-FFF2-40B4-BE49-F238E27FC236}">
                      <a16:creationId xmlns:a16="http://schemas.microsoft.com/office/drawing/2014/main" id="{D64763E5-44CE-45A3-95AA-5F7CF1B47718}"/>
                    </a:ext>
                  </a:extLst>
                </p14:cNvPr>
                <p14:cNvContentPartPr/>
                <p14:nvPr/>
              </p14:nvContentPartPr>
              <p14:xfrm>
                <a:off x="7136712" y="5281848"/>
                <a:ext cx="21960" cy="19080"/>
              </p14:xfrm>
            </p:contentPart>
          </mc:Choice>
          <mc:Fallback>
            <p:pic>
              <p:nvPicPr>
                <p:cNvPr id="37888" name="Freihand 37887">
                  <a:extLst>
                    <a:ext uri="{FF2B5EF4-FFF2-40B4-BE49-F238E27FC236}">
                      <a16:creationId xmlns:a16="http://schemas.microsoft.com/office/drawing/2014/main" id="{D64763E5-44CE-45A3-95AA-5F7CF1B4771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132392" y="5277528"/>
                  <a:ext cx="306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7889" name="Freihand 37888">
                  <a:extLst>
                    <a:ext uri="{FF2B5EF4-FFF2-40B4-BE49-F238E27FC236}">
                      <a16:creationId xmlns:a16="http://schemas.microsoft.com/office/drawing/2014/main" id="{60F23DB7-3E5E-439A-90B6-39FAD073C26F}"/>
                    </a:ext>
                  </a:extLst>
                </p14:cNvPr>
                <p14:cNvContentPartPr/>
                <p14:nvPr/>
              </p14:nvContentPartPr>
              <p14:xfrm>
                <a:off x="7134552" y="5250168"/>
                <a:ext cx="15480" cy="159480"/>
              </p14:xfrm>
            </p:contentPart>
          </mc:Choice>
          <mc:Fallback>
            <p:pic>
              <p:nvPicPr>
                <p:cNvPr id="37889" name="Freihand 37888">
                  <a:extLst>
                    <a:ext uri="{FF2B5EF4-FFF2-40B4-BE49-F238E27FC236}">
                      <a16:creationId xmlns:a16="http://schemas.microsoft.com/office/drawing/2014/main" id="{60F23DB7-3E5E-439A-90B6-39FAD073C26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130232" y="5245848"/>
                  <a:ext cx="241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7890" name="Freihand 37889">
                  <a:extLst>
                    <a:ext uri="{FF2B5EF4-FFF2-40B4-BE49-F238E27FC236}">
                      <a16:creationId xmlns:a16="http://schemas.microsoft.com/office/drawing/2014/main" id="{CC661182-8192-4538-894E-F94D76EF2EF6}"/>
                    </a:ext>
                  </a:extLst>
                </p14:cNvPr>
                <p14:cNvContentPartPr/>
                <p14:nvPr/>
              </p14:nvContentPartPr>
              <p14:xfrm>
                <a:off x="7086312" y="5335848"/>
                <a:ext cx="117720" cy="13320"/>
              </p14:xfrm>
            </p:contentPart>
          </mc:Choice>
          <mc:Fallback>
            <p:pic>
              <p:nvPicPr>
                <p:cNvPr id="37890" name="Freihand 37889">
                  <a:extLst>
                    <a:ext uri="{FF2B5EF4-FFF2-40B4-BE49-F238E27FC236}">
                      <a16:creationId xmlns:a16="http://schemas.microsoft.com/office/drawing/2014/main" id="{CC661182-8192-4538-894E-F94D76EF2EF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81992" y="5331528"/>
                  <a:ext cx="126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7892" name="Freihand 37891">
                  <a:extLst>
                    <a:ext uri="{FF2B5EF4-FFF2-40B4-BE49-F238E27FC236}">
                      <a16:creationId xmlns:a16="http://schemas.microsoft.com/office/drawing/2014/main" id="{36CB1A65-F44F-4BEC-8CCB-915349A4FB8A}"/>
                    </a:ext>
                  </a:extLst>
                </p14:cNvPr>
                <p14:cNvContentPartPr/>
                <p14:nvPr/>
              </p14:nvContentPartPr>
              <p14:xfrm>
                <a:off x="7230312" y="5233968"/>
                <a:ext cx="135360" cy="145080"/>
              </p14:xfrm>
            </p:contentPart>
          </mc:Choice>
          <mc:Fallback>
            <p:pic>
              <p:nvPicPr>
                <p:cNvPr id="37892" name="Freihand 37891">
                  <a:extLst>
                    <a:ext uri="{FF2B5EF4-FFF2-40B4-BE49-F238E27FC236}">
                      <a16:creationId xmlns:a16="http://schemas.microsoft.com/office/drawing/2014/main" id="{36CB1A65-F44F-4BEC-8CCB-915349A4FB8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225992" y="5229648"/>
                  <a:ext cx="1440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7893" name="Freihand 37892">
                  <a:extLst>
                    <a:ext uri="{FF2B5EF4-FFF2-40B4-BE49-F238E27FC236}">
                      <a16:creationId xmlns:a16="http://schemas.microsoft.com/office/drawing/2014/main" id="{EA07BC81-286B-491C-8EBF-EA58D1DB78C1}"/>
                    </a:ext>
                  </a:extLst>
                </p14:cNvPr>
                <p14:cNvContentPartPr/>
                <p14:nvPr/>
              </p14:nvContentPartPr>
              <p14:xfrm>
                <a:off x="7410312" y="5271408"/>
                <a:ext cx="85320" cy="114480"/>
              </p14:xfrm>
            </p:contentPart>
          </mc:Choice>
          <mc:Fallback>
            <p:pic>
              <p:nvPicPr>
                <p:cNvPr id="37893" name="Freihand 37892">
                  <a:extLst>
                    <a:ext uri="{FF2B5EF4-FFF2-40B4-BE49-F238E27FC236}">
                      <a16:creationId xmlns:a16="http://schemas.microsoft.com/office/drawing/2014/main" id="{EA07BC81-286B-491C-8EBF-EA58D1DB78C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405992" y="5267088"/>
                  <a:ext cx="93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7894" name="Freihand 37893">
                  <a:extLst>
                    <a:ext uri="{FF2B5EF4-FFF2-40B4-BE49-F238E27FC236}">
                      <a16:creationId xmlns:a16="http://schemas.microsoft.com/office/drawing/2014/main" id="{C2506328-97C6-4870-BD5D-F9523814B73C}"/>
                    </a:ext>
                  </a:extLst>
                </p14:cNvPr>
                <p14:cNvContentPartPr/>
                <p14:nvPr/>
              </p14:nvContentPartPr>
              <p14:xfrm>
                <a:off x="7530912" y="5259528"/>
                <a:ext cx="105840" cy="90000"/>
              </p14:xfrm>
            </p:contentPart>
          </mc:Choice>
          <mc:Fallback>
            <p:pic>
              <p:nvPicPr>
                <p:cNvPr id="37894" name="Freihand 37893">
                  <a:extLst>
                    <a:ext uri="{FF2B5EF4-FFF2-40B4-BE49-F238E27FC236}">
                      <a16:creationId xmlns:a16="http://schemas.microsoft.com/office/drawing/2014/main" id="{C2506328-97C6-4870-BD5D-F9523814B73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526592" y="5255208"/>
                  <a:ext cx="1144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7902" name="Freihand 37901">
                  <a:extLst>
                    <a:ext uri="{FF2B5EF4-FFF2-40B4-BE49-F238E27FC236}">
                      <a16:creationId xmlns:a16="http://schemas.microsoft.com/office/drawing/2014/main" id="{7A40AD80-C143-4BBE-A80A-ABD01FAF999D}"/>
                    </a:ext>
                  </a:extLst>
                </p14:cNvPr>
                <p14:cNvContentPartPr/>
                <p14:nvPr/>
              </p14:nvContentPartPr>
              <p14:xfrm>
                <a:off x="7753752" y="5268528"/>
                <a:ext cx="134640" cy="12240"/>
              </p14:xfrm>
            </p:contentPart>
          </mc:Choice>
          <mc:Fallback>
            <p:pic>
              <p:nvPicPr>
                <p:cNvPr id="37902" name="Freihand 37901">
                  <a:extLst>
                    <a:ext uri="{FF2B5EF4-FFF2-40B4-BE49-F238E27FC236}">
                      <a16:creationId xmlns:a16="http://schemas.microsoft.com/office/drawing/2014/main" id="{7A40AD80-C143-4BBE-A80A-ABD01FAF999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749432" y="5264208"/>
                  <a:ext cx="1432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7903" name="Freihand 37902">
                  <a:extLst>
                    <a:ext uri="{FF2B5EF4-FFF2-40B4-BE49-F238E27FC236}">
                      <a16:creationId xmlns:a16="http://schemas.microsoft.com/office/drawing/2014/main" id="{CA9DD1A2-3CAF-46E3-99B2-EDD0FFB0455F}"/>
                    </a:ext>
                  </a:extLst>
                </p14:cNvPr>
                <p14:cNvContentPartPr/>
                <p14:nvPr/>
              </p14:nvContentPartPr>
              <p14:xfrm>
                <a:off x="7774272" y="5333328"/>
                <a:ext cx="110160" cy="19080"/>
              </p14:xfrm>
            </p:contentPart>
          </mc:Choice>
          <mc:Fallback>
            <p:pic>
              <p:nvPicPr>
                <p:cNvPr id="37903" name="Freihand 37902">
                  <a:extLst>
                    <a:ext uri="{FF2B5EF4-FFF2-40B4-BE49-F238E27FC236}">
                      <a16:creationId xmlns:a16="http://schemas.microsoft.com/office/drawing/2014/main" id="{CA9DD1A2-3CAF-46E3-99B2-EDD0FFB0455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769952" y="5329008"/>
                  <a:ext cx="118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7904" name="Freihand 37903">
                  <a:extLst>
                    <a:ext uri="{FF2B5EF4-FFF2-40B4-BE49-F238E27FC236}">
                      <a16:creationId xmlns:a16="http://schemas.microsoft.com/office/drawing/2014/main" id="{194E71A9-6A04-4779-8610-D7B77755322D}"/>
                    </a:ext>
                  </a:extLst>
                </p14:cNvPr>
                <p14:cNvContentPartPr/>
                <p14:nvPr/>
              </p14:nvContentPartPr>
              <p14:xfrm>
                <a:off x="7965432" y="5240448"/>
                <a:ext cx="195120" cy="139680"/>
              </p14:xfrm>
            </p:contentPart>
          </mc:Choice>
          <mc:Fallback>
            <p:pic>
              <p:nvPicPr>
                <p:cNvPr id="37904" name="Freihand 37903">
                  <a:extLst>
                    <a:ext uri="{FF2B5EF4-FFF2-40B4-BE49-F238E27FC236}">
                      <a16:creationId xmlns:a16="http://schemas.microsoft.com/office/drawing/2014/main" id="{194E71A9-6A04-4779-8610-D7B77755322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961112" y="5236128"/>
                  <a:ext cx="20376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37909" name="Freihand 37908">
                <a:extLst>
                  <a:ext uri="{FF2B5EF4-FFF2-40B4-BE49-F238E27FC236}">
                    <a16:creationId xmlns:a16="http://schemas.microsoft.com/office/drawing/2014/main" id="{3B0E7715-A06A-49E6-B827-42891EC12D62}"/>
                  </a:ext>
                </a:extLst>
              </p14:cNvPr>
              <p14:cNvContentPartPr/>
              <p14:nvPr/>
            </p14:nvContentPartPr>
            <p14:xfrm>
              <a:off x="7086312" y="3737808"/>
              <a:ext cx="557280" cy="35280"/>
            </p14:xfrm>
          </p:contentPart>
        </mc:Choice>
        <mc:Fallback>
          <p:pic>
            <p:nvPicPr>
              <p:cNvPr id="37909" name="Freihand 37908">
                <a:extLst>
                  <a:ext uri="{FF2B5EF4-FFF2-40B4-BE49-F238E27FC236}">
                    <a16:creationId xmlns:a16="http://schemas.microsoft.com/office/drawing/2014/main" id="{3B0E7715-A06A-49E6-B827-42891EC12D62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081992" y="3733488"/>
                <a:ext cx="5659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37910" name="Freihand 37909">
                <a:extLst>
                  <a:ext uri="{FF2B5EF4-FFF2-40B4-BE49-F238E27FC236}">
                    <a16:creationId xmlns:a16="http://schemas.microsoft.com/office/drawing/2014/main" id="{B213B6F8-3A90-439C-A87A-D14EE3C8A368}"/>
                  </a:ext>
                </a:extLst>
              </p14:cNvPr>
              <p14:cNvContentPartPr/>
              <p14:nvPr/>
            </p14:nvContentPartPr>
            <p14:xfrm>
              <a:off x="2570472" y="6622128"/>
              <a:ext cx="372960" cy="125280"/>
            </p14:xfrm>
          </p:contentPart>
        </mc:Choice>
        <mc:Fallback>
          <p:pic>
            <p:nvPicPr>
              <p:cNvPr id="37910" name="Freihand 37909">
                <a:extLst>
                  <a:ext uri="{FF2B5EF4-FFF2-40B4-BE49-F238E27FC236}">
                    <a16:creationId xmlns:a16="http://schemas.microsoft.com/office/drawing/2014/main" id="{B213B6F8-3A90-439C-A87A-D14EE3C8A368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2566152" y="6617808"/>
                <a:ext cx="38160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37911" name="Freihand 37910">
                <a:extLst>
                  <a:ext uri="{FF2B5EF4-FFF2-40B4-BE49-F238E27FC236}">
                    <a16:creationId xmlns:a16="http://schemas.microsoft.com/office/drawing/2014/main" id="{DD9396B1-0464-40E1-8960-8BDBB07839A9}"/>
                  </a:ext>
                </a:extLst>
              </p14:cNvPr>
              <p14:cNvContentPartPr/>
              <p14:nvPr/>
            </p14:nvContentPartPr>
            <p14:xfrm>
              <a:off x="7762392" y="4432248"/>
              <a:ext cx="414360" cy="85320"/>
            </p14:xfrm>
          </p:contentPart>
        </mc:Choice>
        <mc:Fallback>
          <p:pic>
            <p:nvPicPr>
              <p:cNvPr id="37911" name="Freihand 37910">
                <a:extLst>
                  <a:ext uri="{FF2B5EF4-FFF2-40B4-BE49-F238E27FC236}">
                    <a16:creationId xmlns:a16="http://schemas.microsoft.com/office/drawing/2014/main" id="{DD9396B1-0464-40E1-8960-8BDBB07839A9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7758072" y="4427928"/>
                <a:ext cx="42300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37912" name="Freihand 37911">
                <a:extLst>
                  <a:ext uri="{FF2B5EF4-FFF2-40B4-BE49-F238E27FC236}">
                    <a16:creationId xmlns:a16="http://schemas.microsoft.com/office/drawing/2014/main" id="{9D5F9FF9-C680-4ED5-96ED-B954880E6DAA}"/>
                  </a:ext>
                </a:extLst>
              </p14:cNvPr>
              <p14:cNvContentPartPr/>
              <p14:nvPr/>
            </p14:nvContentPartPr>
            <p14:xfrm>
              <a:off x="4099032" y="6663528"/>
              <a:ext cx="348480" cy="71280"/>
            </p14:xfrm>
          </p:contentPart>
        </mc:Choice>
        <mc:Fallback>
          <p:pic>
            <p:nvPicPr>
              <p:cNvPr id="37912" name="Freihand 37911">
                <a:extLst>
                  <a:ext uri="{FF2B5EF4-FFF2-40B4-BE49-F238E27FC236}">
                    <a16:creationId xmlns:a16="http://schemas.microsoft.com/office/drawing/2014/main" id="{9D5F9FF9-C680-4ED5-96ED-B954880E6DAA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094712" y="6659208"/>
                <a:ext cx="35712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921" name="Gruppieren 37920">
            <a:extLst>
              <a:ext uri="{FF2B5EF4-FFF2-40B4-BE49-F238E27FC236}">
                <a16:creationId xmlns:a16="http://schemas.microsoft.com/office/drawing/2014/main" id="{9CED7A28-5D41-4B44-AE31-ACEDCA6212B2}"/>
              </a:ext>
            </a:extLst>
          </p:cNvPr>
          <p:cNvGrpSpPr/>
          <p:nvPr/>
        </p:nvGrpSpPr>
        <p:grpSpPr>
          <a:xfrm>
            <a:off x="7816392" y="5479848"/>
            <a:ext cx="342000" cy="119880"/>
            <a:chOff x="7816392" y="5479848"/>
            <a:chExt cx="342000" cy="11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7913" name="Freihand 37912">
                  <a:extLst>
                    <a:ext uri="{FF2B5EF4-FFF2-40B4-BE49-F238E27FC236}">
                      <a16:creationId xmlns:a16="http://schemas.microsoft.com/office/drawing/2014/main" id="{4B4CDE6B-8C61-49D8-A6AC-025CA61472C2}"/>
                    </a:ext>
                  </a:extLst>
                </p14:cNvPr>
                <p14:cNvContentPartPr/>
                <p14:nvPr/>
              </p14:nvContentPartPr>
              <p14:xfrm>
                <a:off x="7816392" y="5479848"/>
                <a:ext cx="127800" cy="119880"/>
              </p14:xfrm>
            </p:contentPart>
          </mc:Choice>
          <mc:Fallback>
            <p:pic>
              <p:nvPicPr>
                <p:cNvPr id="37913" name="Freihand 37912">
                  <a:extLst>
                    <a:ext uri="{FF2B5EF4-FFF2-40B4-BE49-F238E27FC236}">
                      <a16:creationId xmlns:a16="http://schemas.microsoft.com/office/drawing/2014/main" id="{4B4CDE6B-8C61-49D8-A6AC-025CA61472C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812072" y="5475528"/>
                  <a:ext cx="1364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7914" name="Freihand 37913">
                  <a:extLst>
                    <a:ext uri="{FF2B5EF4-FFF2-40B4-BE49-F238E27FC236}">
                      <a16:creationId xmlns:a16="http://schemas.microsoft.com/office/drawing/2014/main" id="{F52D5F19-3B5C-4A56-B8EB-0111BE30AC94}"/>
                    </a:ext>
                  </a:extLst>
                </p14:cNvPr>
                <p14:cNvContentPartPr/>
                <p14:nvPr/>
              </p14:nvContentPartPr>
              <p14:xfrm>
                <a:off x="7845912" y="5505768"/>
                <a:ext cx="126000" cy="57960"/>
              </p14:xfrm>
            </p:contentPart>
          </mc:Choice>
          <mc:Fallback>
            <p:pic>
              <p:nvPicPr>
                <p:cNvPr id="37914" name="Freihand 37913">
                  <a:extLst>
                    <a:ext uri="{FF2B5EF4-FFF2-40B4-BE49-F238E27FC236}">
                      <a16:creationId xmlns:a16="http://schemas.microsoft.com/office/drawing/2014/main" id="{F52D5F19-3B5C-4A56-B8EB-0111BE30AC9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841592" y="5501448"/>
                  <a:ext cx="134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7915" name="Freihand 37914">
                  <a:extLst>
                    <a:ext uri="{FF2B5EF4-FFF2-40B4-BE49-F238E27FC236}">
                      <a16:creationId xmlns:a16="http://schemas.microsoft.com/office/drawing/2014/main" id="{B3BC1754-B957-45B1-9040-3164FAD96D4C}"/>
                    </a:ext>
                  </a:extLst>
                </p14:cNvPr>
                <p14:cNvContentPartPr/>
                <p14:nvPr/>
              </p14:nvContentPartPr>
              <p14:xfrm>
                <a:off x="7958952" y="5498928"/>
                <a:ext cx="120600" cy="83880"/>
              </p14:xfrm>
            </p:contentPart>
          </mc:Choice>
          <mc:Fallback>
            <p:pic>
              <p:nvPicPr>
                <p:cNvPr id="37915" name="Freihand 37914">
                  <a:extLst>
                    <a:ext uri="{FF2B5EF4-FFF2-40B4-BE49-F238E27FC236}">
                      <a16:creationId xmlns:a16="http://schemas.microsoft.com/office/drawing/2014/main" id="{B3BC1754-B957-45B1-9040-3164FAD96D4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954632" y="5494608"/>
                  <a:ext cx="129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7916" name="Freihand 37915">
                  <a:extLst>
                    <a:ext uri="{FF2B5EF4-FFF2-40B4-BE49-F238E27FC236}">
                      <a16:creationId xmlns:a16="http://schemas.microsoft.com/office/drawing/2014/main" id="{DB115FE7-21CB-4FFB-8D53-6461883C8F77}"/>
                    </a:ext>
                  </a:extLst>
                </p14:cNvPr>
                <p14:cNvContentPartPr/>
                <p14:nvPr/>
              </p14:nvContentPartPr>
              <p14:xfrm>
                <a:off x="8067672" y="5517288"/>
                <a:ext cx="90720" cy="72000"/>
              </p14:xfrm>
            </p:contentPart>
          </mc:Choice>
          <mc:Fallback>
            <p:pic>
              <p:nvPicPr>
                <p:cNvPr id="37916" name="Freihand 37915">
                  <a:extLst>
                    <a:ext uri="{FF2B5EF4-FFF2-40B4-BE49-F238E27FC236}">
                      <a16:creationId xmlns:a16="http://schemas.microsoft.com/office/drawing/2014/main" id="{DB115FE7-21CB-4FFB-8D53-6461883C8F7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063352" y="5512968"/>
                  <a:ext cx="9936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20" name="Gruppieren 37919">
            <a:extLst>
              <a:ext uri="{FF2B5EF4-FFF2-40B4-BE49-F238E27FC236}">
                <a16:creationId xmlns:a16="http://schemas.microsoft.com/office/drawing/2014/main" id="{003AE1B1-FF6C-4F76-AE69-D454834BD499}"/>
              </a:ext>
            </a:extLst>
          </p:cNvPr>
          <p:cNvGrpSpPr/>
          <p:nvPr/>
        </p:nvGrpSpPr>
        <p:grpSpPr>
          <a:xfrm>
            <a:off x="5658912" y="6631848"/>
            <a:ext cx="376920" cy="112680"/>
            <a:chOff x="5658912" y="6631848"/>
            <a:chExt cx="37692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7917" name="Freihand 37916">
                  <a:extLst>
                    <a:ext uri="{FF2B5EF4-FFF2-40B4-BE49-F238E27FC236}">
                      <a16:creationId xmlns:a16="http://schemas.microsoft.com/office/drawing/2014/main" id="{6EE5BFF6-09CC-4C9F-8428-8E76C3018765}"/>
                    </a:ext>
                  </a:extLst>
                </p14:cNvPr>
                <p14:cNvContentPartPr/>
                <p14:nvPr/>
              </p14:nvContentPartPr>
              <p14:xfrm>
                <a:off x="5658912" y="6631848"/>
                <a:ext cx="161280" cy="106920"/>
              </p14:xfrm>
            </p:contentPart>
          </mc:Choice>
          <mc:Fallback>
            <p:pic>
              <p:nvPicPr>
                <p:cNvPr id="37917" name="Freihand 37916">
                  <a:extLst>
                    <a:ext uri="{FF2B5EF4-FFF2-40B4-BE49-F238E27FC236}">
                      <a16:creationId xmlns:a16="http://schemas.microsoft.com/office/drawing/2014/main" id="{6EE5BFF6-09CC-4C9F-8428-8E76C301876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654592" y="6627528"/>
                  <a:ext cx="169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7918" name="Freihand 37917">
                  <a:extLst>
                    <a:ext uri="{FF2B5EF4-FFF2-40B4-BE49-F238E27FC236}">
                      <a16:creationId xmlns:a16="http://schemas.microsoft.com/office/drawing/2014/main" id="{C380660B-2884-4894-938A-34DB93B0ACC2}"/>
                    </a:ext>
                  </a:extLst>
                </p14:cNvPr>
                <p14:cNvContentPartPr/>
                <p14:nvPr/>
              </p14:nvContentPartPr>
              <p14:xfrm>
                <a:off x="5799672" y="6657408"/>
                <a:ext cx="114480" cy="69840"/>
              </p14:xfrm>
            </p:contentPart>
          </mc:Choice>
          <mc:Fallback>
            <p:pic>
              <p:nvPicPr>
                <p:cNvPr id="37918" name="Freihand 37917">
                  <a:extLst>
                    <a:ext uri="{FF2B5EF4-FFF2-40B4-BE49-F238E27FC236}">
                      <a16:creationId xmlns:a16="http://schemas.microsoft.com/office/drawing/2014/main" id="{C380660B-2884-4894-938A-34DB93B0ACC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795352" y="6653088"/>
                  <a:ext cx="1231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7919" name="Freihand 37918">
                  <a:extLst>
                    <a:ext uri="{FF2B5EF4-FFF2-40B4-BE49-F238E27FC236}">
                      <a16:creationId xmlns:a16="http://schemas.microsoft.com/office/drawing/2014/main" id="{1BE8B2F2-77D0-401F-8511-567A86FA943F}"/>
                    </a:ext>
                  </a:extLst>
                </p14:cNvPr>
                <p14:cNvContentPartPr/>
                <p14:nvPr/>
              </p14:nvContentPartPr>
              <p14:xfrm>
                <a:off x="5925312" y="6666048"/>
                <a:ext cx="110520" cy="78480"/>
              </p14:xfrm>
            </p:contentPart>
          </mc:Choice>
          <mc:Fallback>
            <p:pic>
              <p:nvPicPr>
                <p:cNvPr id="37919" name="Freihand 37918">
                  <a:extLst>
                    <a:ext uri="{FF2B5EF4-FFF2-40B4-BE49-F238E27FC236}">
                      <a16:creationId xmlns:a16="http://schemas.microsoft.com/office/drawing/2014/main" id="{1BE8B2F2-77D0-401F-8511-567A86FA943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920992" y="6661728"/>
                  <a:ext cx="119160" cy="8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417" name="Gruppieren 264416">
            <a:extLst>
              <a:ext uri="{FF2B5EF4-FFF2-40B4-BE49-F238E27FC236}">
                <a16:creationId xmlns:a16="http://schemas.microsoft.com/office/drawing/2014/main" id="{07608698-17C2-496E-868B-BCEFFE93029E}"/>
              </a:ext>
            </a:extLst>
          </p:cNvPr>
          <p:cNvGrpSpPr/>
          <p:nvPr/>
        </p:nvGrpSpPr>
        <p:grpSpPr>
          <a:xfrm>
            <a:off x="8541432" y="28008"/>
            <a:ext cx="3334680" cy="1641960"/>
            <a:chOff x="8541432" y="28008"/>
            <a:chExt cx="3334680" cy="164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7922" name="Freihand 37921">
                  <a:extLst>
                    <a:ext uri="{FF2B5EF4-FFF2-40B4-BE49-F238E27FC236}">
                      <a16:creationId xmlns:a16="http://schemas.microsoft.com/office/drawing/2014/main" id="{EE45342A-2091-4C13-B414-A514E0D586F2}"/>
                    </a:ext>
                  </a:extLst>
                </p14:cNvPr>
                <p14:cNvContentPartPr/>
                <p14:nvPr/>
              </p14:nvContentPartPr>
              <p14:xfrm>
                <a:off x="8707752" y="139608"/>
                <a:ext cx="137880" cy="248760"/>
              </p14:xfrm>
            </p:contentPart>
          </mc:Choice>
          <mc:Fallback>
            <p:pic>
              <p:nvPicPr>
                <p:cNvPr id="37922" name="Freihand 37921">
                  <a:extLst>
                    <a:ext uri="{FF2B5EF4-FFF2-40B4-BE49-F238E27FC236}">
                      <a16:creationId xmlns:a16="http://schemas.microsoft.com/office/drawing/2014/main" id="{EE45342A-2091-4C13-B414-A514E0D586F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703432" y="135288"/>
                  <a:ext cx="1465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7923" name="Freihand 37922">
                  <a:extLst>
                    <a:ext uri="{FF2B5EF4-FFF2-40B4-BE49-F238E27FC236}">
                      <a16:creationId xmlns:a16="http://schemas.microsoft.com/office/drawing/2014/main" id="{7130238D-BB93-4563-A069-82EE41C5E813}"/>
                    </a:ext>
                  </a:extLst>
                </p14:cNvPr>
                <p14:cNvContentPartPr/>
                <p14:nvPr/>
              </p14:nvContentPartPr>
              <p14:xfrm>
                <a:off x="8842752" y="240768"/>
                <a:ext cx="221760" cy="74520"/>
              </p14:xfrm>
            </p:contentPart>
          </mc:Choice>
          <mc:Fallback>
            <p:pic>
              <p:nvPicPr>
                <p:cNvPr id="37923" name="Freihand 37922">
                  <a:extLst>
                    <a:ext uri="{FF2B5EF4-FFF2-40B4-BE49-F238E27FC236}">
                      <a16:creationId xmlns:a16="http://schemas.microsoft.com/office/drawing/2014/main" id="{7130238D-BB93-4563-A069-82EE41C5E813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838432" y="236448"/>
                  <a:ext cx="2304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7925" name="Freihand 37924">
                  <a:extLst>
                    <a:ext uri="{FF2B5EF4-FFF2-40B4-BE49-F238E27FC236}">
                      <a16:creationId xmlns:a16="http://schemas.microsoft.com/office/drawing/2014/main" id="{5ABE23BE-1278-4EC8-9043-70F8FE959166}"/>
                    </a:ext>
                  </a:extLst>
                </p14:cNvPr>
                <p14:cNvContentPartPr/>
                <p14:nvPr/>
              </p14:nvContentPartPr>
              <p14:xfrm>
                <a:off x="9226512" y="260208"/>
                <a:ext cx="208800" cy="85680"/>
              </p14:xfrm>
            </p:contentPart>
          </mc:Choice>
          <mc:Fallback>
            <p:pic>
              <p:nvPicPr>
                <p:cNvPr id="37925" name="Freihand 37924">
                  <a:extLst>
                    <a:ext uri="{FF2B5EF4-FFF2-40B4-BE49-F238E27FC236}">
                      <a16:creationId xmlns:a16="http://schemas.microsoft.com/office/drawing/2014/main" id="{5ABE23BE-1278-4EC8-9043-70F8FE95916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222192" y="255888"/>
                  <a:ext cx="2174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7926" name="Freihand 37925">
                  <a:extLst>
                    <a:ext uri="{FF2B5EF4-FFF2-40B4-BE49-F238E27FC236}">
                      <a16:creationId xmlns:a16="http://schemas.microsoft.com/office/drawing/2014/main" id="{A688B954-8150-428C-B838-7C1329019DD7}"/>
                    </a:ext>
                  </a:extLst>
                </p14:cNvPr>
                <p14:cNvContentPartPr/>
                <p14:nvPr/>
              </p14:nvContentPartPr>
              <p14:xfrm>
                <a:off x="9552672" y="252648"/>
                <a:ext cx="106200" cy="73080"/>
              </p14:xfrm>
            </p:contentPart>
          </mc:Choice>
          <mc:Fallback>
            <p:pic>
              <p:nvPicPr>
                <p:cNvPr id="37926" name="Freihand 37925">
                  <a:extLst>
                    <a:ext uri="{FF2B5EF4-FFF2-40B4-BE49-F238E27FC236}">
                      <a16:creationId xmlns:a16="http://schemas.microsoft.com/office/drawing/2014/main" id="{A688B954-8150-428C-B838-7C1329019DD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548352" y="248328"/>
                  <a:ext cx="114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927" name="Freihand 37926">
                  <a:extLst>
                    <a:ext uri="{FF2B5EF4-FFF2-40B4-BE49-F238E27FC236}">
                      <a16:creationId xmlns:a16="http://schemas.microsoft.com/office/drawing/2014/main" id="{5EE35575-9FDE-4015-9A70-5486CE5D0A70}"/>
                    </a:ext>
                  </a:extLst>
                </p14:cNvPr>
                <p14:cNvContentPartPr/>
                <p14:nvPr/>
              </p14:nvContentPartPr>
              <p14:xfrm>
                <a:off x="9758232" y="161208"/>
                <a:ext cx="29880" cy="170640"/>
              </p14:xfrm>
            </p:contentPart>
          </mc:Choice>
          <mc:Fallback>
            <p:pic>
              <p:nvPicPr>
                <p:cNvPr id="37927" name="Freihand 37926">
                  <a:extLst>
                    <a:ext uri="{FF2B5EF4-FFF2-40B4-BE49-F238E27FC236}">
                      <a16:creationId xmlns:a16="http://schemas.microsoft.com/office/drawing/2014/main" id="{5EE35575-9FDE-4015-9A70-5486CE5D0A7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753912" y="156888"/>
                  <a:ext cx="385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7928" name="Freihand 37927">
                  <a:extLst>
                    <a:ext uri="{FF2B5EF4-FFF2-40B4-BE49-F238E27FC236}">
                      <a16:creationId xmlns:a16="http://schemas.microsoft.com/office/drawing/2014/main" id="{60B530F6-36DB-425B-BD6D-A06FEDC4B511}"/>
                    </a:ext>
                  </a:extLst>
                </p14:cNvPr>
                <p14:cNvContentPartPr/>
                <p14:nvPr/>
              </p14:nvContentPartPr>
              <p14:xfrm>
                <a:off x="9804312" y="249768"/>
                <a:ext cx="76680" cy="50760"/>
              </p14:xfrm>
            </p:contentPart>
          </mc:Choice>
          <mc:Fallback>
            <p:pic>
              <p:nvPicPr>
                <p:cNvPr id="37928" name="Freihand 37927">
                  <a:extLst>
                    <a:ext uri="{FF2B5EF4-FFF2-40B4-BE49-F238E27FC236}">
                      <a16:creationId xmlns:a16="http://schemas.microsoft.com/office/drawing/2014/main" id="{60B530F6-36DB-425B-BD6D-A06FEDC4B51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799992" y="245448"/>
                  <a:ext cx="853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7929" name="Freihand 37928">
                  <a:extLst>
                    <a:ext uri="{FF2B5EF4-FFF2-40B4-BE49-F238E27FC236}">
                      <a16:creationId xmlns:a16="http://schemas.microsoft.com/office/drawing/2014/main" id="{787BADDE-BB2D-4B34-B851-793E5C3267FF}"/>
                    </a:ext>
                  </a:extLst>
                </p14:cNvPr>
                <p14:cNvContentPartPr/>
                <p14:nvPr/>
              </p14:nvContentPartPr>
              <p14:xfrm>
                <a:off x="9914832" y="226008"/>
                <a:ext cx="85680" cy="90000"/>
              </p14:xfrm>
            </p:contentPart>
          </mc:Choice>
          <mc:Fallback>
            <p:pic>
              <p:nvPicPr>
                <p:cNvPr id="37929" name="Freihand 37928">
                  <a:extLst>
                    <a:ext uri="{FF2B5EF4-FFF2-40B4-BE49-F238E27FC236}">
                      <a16:creationId xmlns:a16="http://schemas.microsoft.com/office/drawing/2014/main" id="{787BADDE-BB2D-4B34-B851-793E5C3267FF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910512" y="221688"/>
                  <a:ext cx="94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7930" name="Freihand 37929">
                  <a:extLst>
                    <a:ext uri="{FF2B5EF4-FFF2-40B4-BE49-F238E27FC236}">
                      <a16:creationId xmlns:a16="http://schemas.microsoft.com/office/drawing/2014/main" id="{BE6E2CA3-4E3D-486F-B871-F847F62D0067}"/>
                    </a:ext>
                  </a:extLst>
                </p14:cNvPr>
                <p14:cNvContentPartPr/>
                <p14:nvPr/>
              </p14:nvContentPartPr>
              <p14:xfrm>
                <a:off x="10043352" y="238608"/>
                <a:ext cx="132480" cy="70200"/>
              </p14:xfrm>
            </p:contentPart>
          </mc:Choice>
          <mc:Fallback>
            <p:pic>
              <p:nvPicPr>
                <p:cNvPr id="37930" name="Freihand 37929">
                  <a:extLst>
                    <a:ext uri="{FF2B5EF4-FFF2-40B4-BE49-F238E27FC236}">
                      <a16:creationId xmlns:a16="http://schemas.microsoft.com/office/drawing/2014/main" id="{BE6E2CA3-4E3D-486F-B871-F847F62D006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039032" y="234288"/>
                  <a:ext cx="1411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7931" name="Freihand 37930">
                  <a:extLst>
                    <a:ext uri="{FF2B5EF4-FFF2-40B4-BE49-F238E27FC236}">
                      <a16:creationId xmlns:a16="http://schemas.microsoft.com/office/drawing/2014/main" id="{ACC7173E-4F8F-4E39-B6D7-EE0858EF221E}"/>
                    </a:ext>
                  </a:extLst>
                </p14:cNvPr>
                <p14:cNvContentPartPr/>
                <p14:nvPr/>
              </p14:nvContentPartPr>
              <p14:xfrm>
                <a:off x="10226592" y="174528"/>
                <a:ext cx="212040" cy="144720"/>
              </p14:xfrm>
            </p:contentPart>
          </mc:Choice>
          <mc:Fallback>
            <p:pic>
              <p:nvPicPr>
                <p:cNvPr id="37931" name="Freihand 37930">
                  <a:extLst>
                    <a:ext uri="{FF2B5EF4-FFF2-40B4-BE49-F238E27FC236}">
                      <a16:creationId xmlns:a16="http://schemas.microsoft.com/office/drawing/2014/main" id="{ACC7173E-4F8F-4E39-B6D7-EE0858EF221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222272" y="170208"/>
                  <a:ext cx="220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7932" name="Freihand 37931">
                  <a:extLst>
                    <a:ext uri="{FF2B5EF4-FFF2-40B4-BE49-F238E27FC236}">
                      <a16:creationId xmlns:a16="http://schemas.microsoft.com/office/drawing/2014/main" id="{CD460463-E671-43A7-B9F5-F290DC43A189}"/>
                    </a:ext>
                  </a:extLst>
                </p14:cNvPr>
                <p14:cNvContentPartPr/>
                <p14:nvPr/>
              </p14:nvContentPartPr>
              <p14:xfrm>
                <a:off x="10588752" y="246168"/>
                <a:ext cx="113400" cy="78120"/>
              </p14:xfrm>
            </p:contentPart>
          </mc:Choice>
          <mc:Fallback>
            <p:pic>
              <p:nvPicPr>
                <p:cNvPr id="37932" name="Freihand 37931">
                  <a:extLst>
                    <a:ext uri="{FF2B5EF4-FFF2-40B4-BE49-F238E27FC236}">
                      <a16:creationId xmlns:a16="http://schemas.microsoft.com/office/drawing/2014/main" id="{CD460463-E671-43A7-B9F5-F290DC43A189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0584432" y="241848"/>
                  <a:ext cx="122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7933" name="Freihand 37932">
                  <a:extLst>
                    <a:ext uri="{FF2B5EF4-FFF2-40B4-BE49-F238E27FC236}">
                      <a16:creationId xmlns:a16="http://schemas.microsoft.com/office/drawing/2014/main" id="{71FCCD87-F1C2-4E9A-8B39-5582F1F0E646}"/>
                    </a:ext>
                  </a:extLst>
                </p14:cNvPr>
                <p14:cNvContentPartPr/>
                <p14:nvPr/>
              </p14:nvContentPartPr>
              <p14:xfrm>
                <a:off x="10803672" y="254448"/>
                <a:ext cx="37080" cy="65880"/>
              </p14:xfrm>
            </p:contentPart>
          </mc:Choice>
          <mc:Fallback>
            <p:pic>
              <p:nvPicPr>
                <p:cNvPr id="37933" name="Freihand 37932">
                  <a:extLst>
                    <a:ext uri="{FF2B5EF4-FFF2-40B4-BE49-F238E27FC236}">
                      <a16:creationId xmlns:a16="http://schemas.microsoft.com/office/drawing/2014/main" id="{71FCCD87-F1C2-4E9A-8B39-5582F1F0E64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799352" y="250128"/>
                  <a:ext cx="457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7934" name="Freihand 37933">
                  <a:extLst>
                    <a:ext uri="{FF2B5EF4-FFF2-40B4-BE49-F238E27FC236}">
                      <a16:creationId xmlns:a16="http://schemas.microsoft.com/office/drawing/2014/main" id="{B5A86782-1BB0-4402-8074-E0096E556D99}"/>
                    </a:ext>
                  </a:extLst>
                </p14:cNvPr>
                <p14:cNvContentPartPr/>
                <p14:nvPr/>
              </p14:nvContentPartPr>
              <p14:xfrm>
                <a:off x="10842552" y="236088"/>
                <a:ext cx="125280" cy="75960"/>
              </p14:xfrm>
            </p:contentPart>
          </mc:Choice>
          <mc:Fallback>
            <p:pic>
              <p:nvPicPr>
                <p:cNvPr id="37934" name="Freihand 37933">
                  <a:extLst>
                    <a:ext uri="{FF2B5EF4-FFF2-40B4-BE49-F238E27FC236}">
                      <a16:creationId xmlns:a16="http://schemas.microsoft.com/office/drawing/2014/main" id="{B5A86782-1BB0-4402-8074-E0096E556D9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838232" y="231768"/>
                  <a:ext cx="133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7935" name="Freihand 37934">
                  <a:extLst>
                    <a:ext uri="{FF2B5EF4-FFF2-40B4-BE49-F238E27FC236}">
                      <a16:creationId xmlns:a16="http://schemas.microsoft.com/office/drawing/2014/main" id="{92F3A328-97E4-4709-8DDE-37D9F58CE41B}"/>
                    </a:ext>
                  </a:extLst>
                </p14:cNvPr>
                <p14:cNvContentPartPr/>
                <p14:nvPr/>
              </p14:nvContentPartPr>
              <p14:xfrm>
                <a:off x="10937592" y="136728"/>
                <a:ext cx="22320" cy="25920"/>
              </p14:xfrm>
            </p:contentPart>
          </mc:Choice>
          <mc:Fallback>
            <p:pic>
              <p:nvPicPr>
                <p:cNvPr id="37935" name="Freihand 37934">
                  <a:extLst>
                    <a:ext uri="{FF2B5EF4-FFF2-40B4-BE49-F238E27FC236}">
                      <a16:creationId xmlns:a16="http://schemas.microsoft.com/office/drawing/2014/main" id="{92F3A328-97E4-4709-8DDE-37D9F58CE41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933272" y="132408"/>
                  <a:ext cx="309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7936" name="Freihand 37935">
                  <a:extLst>
                    <a:ext uri="{FF2B5EF4-FFF2-40B4-BE49-F238E27FC236}">
                      <a16:creationId xmlns:a16="http://schemas.microsoft.com/office/drawing/2014/main" id="{CAAA6440-D84D-4958-B423-68C1A746B9E7}"/>
                    </a:ext>
                  </a:extLst>
                </p14:cNvPr>
                <p14:cNvContentPartPr/>
                <p14:nvPr/>
              </p14:nvContentPartPr>
              <p14:xfrm>
                <a:off x="11001312" y="235728"/>
                <a:ext cx="114480" cy="68400"/>
              </p14:xfrm>
            </p:contentPart>
          </mc:Choice>
          <mc:Fallback>
            <p:pic>
              <p:nvPicPr>
                <p:cNvPr id="37936" name="Freihand 37935">
                  <a:extLst>
                    <a:ext uri="{FF2B5EF4-FFF2-40B4-BE49-F238E27FC236}">
                      <a16:creationId xmlns:a16="http://schemas.microsoft.com/office/drawing/2014/main" id="{CAAA6440-D84D-4958-B423-68C1A746B9E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996992" y="231408"/>
                  <a:ext cx="123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7937" name="Freihand 37936">
                  <a:extLst>
                    <a:ext uri="{FF2B5EF4-FFF2-40B4-BE49-F238E27FC236}">
                      <a16:creationId xmlns:a16="http://schemas.microsoft.com/office/drawing/2014/main" id="{1867B34A-893E-4BE4-86A3-B50155BE3F2B}"/>
                    </a:ext>
                  </a:extLst>
                </p14:cNvPr>
                <p14:cNvContentPartPr/>
                <p14:nvPr/>
              </p14:nvContentPartPr>
              <p14:xfrm>
                <a:off x="11125872" y="150768"/>
                <a:ext cx="213120" cy="142200"/>
              </p14:xfrm>
            </p:contentPart>
          </mc:Choice>
          <mc:Fallback>
            <p:pic>
              <p:nvPicPr>
                <p:cNvPr id="37937" name="Freihand 37936">
                  <a:extLst>
                    <a:ext uri="{FF2B5EF4-FFF2-40B4-BE49-F238E27FC236}">
                      <a16:creationId xmlns:a16="http://schemas.microsoft.com/office/drawing/2014/main" id="{1867B34A-893E-4BE4-86A3-B50155BE3F2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121552" y="146448"/>
                  <a:ext cx="221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7938" name="Freihand 37937">
                  <a:extLst>
                    <a:ext uri="{FF2B5EF4-FFF2-40B4-BE49-F238E27FC236}">
                      <a16:creationId xmlns:a16="http://schemas.microsoft.com/office/drawing/2014/main" id="{131014B4-8D47-4BE9-A94C-A2CEF4DC4547}"/>
                    </a:ext>
                  </a:extLst>
                </p14:cNvPr>
                <p14:cNvContentPartPr/>
                <p14:nvPr/>
              </p14:nvContentPartPr>
              <p14:xfrm>
                <a:off x="11375352" y="204408"/>
                <a:ext cx="189360" cy="77760"/>
              </p14:xfrm>
            </p:contentPart>
          </mc:Choice>
          <mc:Fallback>
            <p:pic>
              <p:nvPicPr>
                <p:cNvPr id="37938" name="Freihand 37937">
                  <a:extLst>
                    <a:ext uri="{FF2B5EF4-FFF2-40B4-BE49-F238E27FC236}">
                      <a16:creationId xmlns:a16="http://schemas.microsoft.com/office/drawing/2014/main" id="{131014B4-8D47-4BE9-A94C-A2CEF4DC4547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1371032" y="200088"/>
                  <a:ext cx="198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7939" name="Freihand 37938">
                  <a:extLst>
                    <a:ext uri="{FF2B5EF4-FFF2-40B4-BE49-F238E27FC236}">
                      <a16:creationId xmlns:a16="http://schemas.microsoft.com/office/drawing/2014/main" id="{5A127719-BBFB-4D01-9079-18307C6BAC60}"/>
                    </a:ext>
                  </a:extLst>
                </p14:cNvPr>
                <p14:cNvContentPartPr/>
                <p14:nvPr/>
              </p14:nvContentPartPr>
              <p14:xfrm>
                <a:off x="8786952" y="548568"/>
                <a:ext cx="134640" cy="185040"/>
              </p14:xfrm>
            </p:contentPart>
          </mc:Choice>
          <mc:Fallback>
            <p:pic>
              <p:nvPicPr>
                <p:cNvPr id="37939" name="Freihand 37938">
                  <a:extLst>
                    <a:ext uri="{FF2B5EF4-FFF2-40B4-BE49-F238E27FC236}">
                      <a16:creationId xmlns:a16="http://schemas.microsoft.com/office/drawing/2014/main" id="{5A127719-BBFB-4D01-9079-18307C6BAC6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782632" y="544248"/>
                  <a:ext cx="1432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7940" name="Freihand 37939">
                  <a:extLst>
                    <a:ext uri="{FF2B5EF4-FFF2-40B4-BE49-F238E27FC236}">
                      <a16:creationId xmlns:a16="http://schemas.microsoft.com/office/drawing/2014/main" id="{E1729379-22B4-4734-B6B5-6EBDDF4ED06F}"/>
                    </a:ext>
                  </a:extLst>
                </p14:cNvPr>
                <p14:cNvContentPartPr/>
                <p14:nvPr/>
              </p14:nvContentPartPr>
              <p14:xfrm>
                <a:off x="8969112" y="533088"/>
                <a:ext cx="67680" cy="127800"/>
              </p14:xfrm>
            </p:contentPart>
          </mc:Choice>
          <mc:Fallback>
            <p:pic>
              <p:nvPicPr>
                <p:cNvPr id="37940" name="Freihand 37939">
                  <a:extLst>
                    <a:ext uri="{FF2B5EF4-FFF2-40B4-BE49-F238E27FC236}">
                      <a16:creationId xmlns:a16="http://schemas.microsoft.com/office/drawing/2014/main" id="{E1729379-22B4-4734-B6B5-6EBDDF4ED06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964792" y="528768"/>
                  <a:ext cx="763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7941" name="Freihand 37940">
                  <a:extLst>
                    <a:ext uri="{FF2B5EF4-FFF2-40B4-BE49-F238E27FC236}">
                      <a16:creationId xmlns:a16="http://schemas.microsoft.com/office/drawing/2014/main" id="{8C12C200-37DE-44A9-A0BC-4FA8E105CA1D}"/>
                    </a:ext>
                  </a:extLst>
                </p14:cNvPr>
                <p14:cNvContentPartPr/>
                <p14:nvPr/>
              </p14:nvContentPartPr>
              <p14:xfrm>
                <a:off x="9051192" y="583848"/>
                <a:ext cx="376560" cy="79560"/>
              </p14:xfrm>
            </p:contentPart>
          </mc:Choice>
          <mc:Fallback>
            <p:pic>
              <p:nvPicPr>
                <p:cNvPr id="37941" name="Freihand 37940">
                  <a:extLst>
                    <a:ext uri="{FF2B5EF4-FFF2-40B4-BE49-F238E27FC236}">
                      <a16:creationId xmlns:a16="http://schemas.microsoft.com/office/drawing/2014/main" id="{8C12C200-37DE-44A9-A0BC-4FA8E105CA1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046872" y="579528"/>
                  <a:ext cx="3852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7944" name="Freihand 37943">
                  <a:extLst>
                    <a:ext uri="{FF2B5EF4-FFF2-40B4-BE49-F238E27FC236}">
                      <a16:creationId xmlns:a16="http://schemas.microsoft.com/office/drawing/2014/main" id="{A64E4847-FA7A-4FD0-BDA0-5F156B18A7C3}"/>
                    </a:ext>
                  </a:extLst>
                </p14:cNvPr>
                <p14:cNvContentPartPr/>
                <p14:nvPr/>
              </p14:nvContentPartPr>
              <p14:xfrm>
                <a:off x="9634392" y="620208"/>
                <a:ext cx="280800" cy="144000"/>
              </p14:xfrm>
            </p:contentPart>
          </mc:Choice>
          <mc:Fallback>
            <p:pic>
              <p:nvPicPr>
                <p:cNvPr id="37944" name="Freihand 37943">
                  <a:extLst>
                    <a:ext uri="{FF2B5EF4-FFF2-40B4-BE49-F238E27FC236}">
                      <a16:creationId xmlns:a16="http://schemas.microsoft.com/office/drawing/2014/main" id="{A64E4847-FA7A-4FD0-BDA0-5F156B18A7C3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630072" y="615888"/>
                  <a:ext cx="2894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7945" name="Freihand 37944">
                  <a:extLst>
                    <a:ext uri="{FF2B5EF4-FFF2-40B4-BE49-F238E27FC236}">
                      <a16:creationId xmlns:a16="http://schemas.microsoft.com/office/drawing/2014/main" id="{9037656A-75B7-4827-BB08-12B549DE771A}"/>
                    </a:ext>
                  </a:extLst>
                </p14:cNvPr>
                <p14:cNvContentPartPr/>
                <p14:nvPr/>
              </p14:nvContentPartPr>
              <p14:xfrm>
                <a:off x="9850752" y="653328"/>
                <a:ext cx="108000" cy="104760"/>
              </p14:xfrm>
            </p:contentPart>
          </mc:Choice>
          <mc:Fallback>
            <p:pic>
              <p:nvPicPr>
                <p:cNvPr id="37945" name="Freihand 37944">
                  <a:extLst>
                    <a:ext uri="{FF2B5EF4-FFF2-40B4-BE49-F238E27FC236}">
                      <a16:creationId xmlns:a16="http://schemas.microsoft.com/office/drawing/2014/main" id="{9037656A-75B7-4827-BB08-12B549DE771A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846432" y="649008"/>
                  <a:ext cx="1166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7946" name="Freihand 37945">
                  <a:extLst>
                    <a:ext uri="{FF2B5EF4-FFF2-40B4-BE49-F238E27FC236}">
                      <a16:creationId xmlns:a16="http://schemas.microsoft.com/office/drawing/2014/main" id="{DA300648-8E61-4D22-A440-B700E82941C7}"/>
                    </a:ext>
                  </a:extLst>
                </p14:cNvPr>
                <p14:cNvContentPartPr/>
                <p14:nvPr/>
              </p14:nvContentPartPr>
              <p14:xfrm>
                <a:off x="9958752" y="644688"/>
                <a:ext cx="302760" cy="286560"/>
              </p14:xfrm>
            </p:contentPart>
          </mc:Choice>
          <mc:Fallback>
            <p:pic>
              <p:nvPicPr>
                <p:cNvPr id="37946" name="Freihand 37945">
                  <a:extLst>
                    <a:ext uri="{FF2B5EF4-FFF2-40B4-BE49-F238E27FC236}">
                      <a16:creationId xmlns:a16="http://schemas.microsoft.com/office/drawing/2014/main" id="{DA300648-8E61-4D22-A440-B700E82941C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954432" y="640368"/>
                  <a:ext cx="31140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7947" name="Freihand 37946">
                  <a:extLst>
                    <a:ext uri="{FF2B5EF4-FFF2-40B4-BE49-F238E27FC236}">
                      <a16:creationId xmlns:a16="http://schemas.microsoft.com/office/drawing/2014/main" id="{76FB0D22-AECA-4BF7-91C3-06B2FDE3B94E}"/>
                    </a:ext>
                  </a:extLst>
                </p14:cNvPr>
                <p14:cNvContentPartPr/>
                <p14:nvPr/>
              </p14:nvContentPartPr>
              <p14:xfrm>
                <a:off x="10426752" y="638928"/>
                <a:ext cx="106920" cy="107640"/>
              </p14:xfrm>
            </p:contentPart>
          </mc:Choice>
          <mc:Fallback>
            <p:pic>
              <p:nvPicPr>
                <p:cNvPr id="37947" name="Freihand 37946">
                  <a:extLst>
                    <a:ext uri="{FF2B5EF4-FFF2-40B4-BE49-F238E27FC236}">
                      <a16:creationId xmlns:a16="http://schemas.microsoft.com/office/drawing/2014/main" id="{76FB0D22-AECA-4BF7-91C3-06B2FDE3B94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0422432" y="634608"/>
                  <a:ext cx="115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7949" name="Freihand 37948">
                  <a:extLst>
                    <a:ext uri="{FF2B5EF4-FFF2-40B4-BE49-F238E27FC236}">
                      <a16:creationId xmlns:a16="http://schemas.microsoft.com/office/drawing/2014/main" id="{0C595821-1D9A-4192-BD5B-1123D973B22E}"/>
                    </a:ext>
                  </a:extLst>
                </p14:cNvPr>
                <p14:cNvContentPartPr/>
                <p14:nvPr/>
              </p14:nvContentPartPr>
              <p14:xfrm>
                <a:off x="10577232" y="630288"/>
                <a:ext cx="315000" cy="76320"/>
              </p14:xfrm>
            </p:contentPart>
          </mc:Choice>
          <mc:Fallback>
            <p:pic>
              <p:nvPicPr>
                <p:cNvPr id="37949" name="Freihand 37948">
                  <a:extLst>
                    <a:ext uri="{FF2B5EF4-FFF2-40B4-BE49-F238E27FC236}">
                      <a16:creationId xmlns:a16="http://schemas.microsoft.com/office/drawing/2014/main" id="{0C595821-1D9A-4192-BD5B-1123D973B22E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572912" y="625968"/>
                  <a:ext cx="323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7950" name="Freihand 37949">
                  <a:extLst>
                    <a:ext uri="{FF2B5EF4-FFF2-40B4-BE49-F238E27FC236}">
                      <a16:creationId xmlns:a16="http://schemas.microsoft.com/office/drawing/2014/main" id="{9026DA30-2497-46F1-983B-E9EE3546EEA9}"/>
                    </a:ext>
                  </a:extLst>
                </p14:cNvPr>
                <p14:cNvContentPartPr/>
                <p14:nvPr/>
              </p14:nvContentPartPr>
              <p14:xfrm>
                <a:off x="11116152" y="538128"/>
                <a:ext cx="257400" cy="329760"/>
              </p14:xfrm>
            </p:contentPart>
          </mc:Choice>
          <mc:Fallback>
            <p:pic>
              <p:nvPicPr>
                <p:cNvPr id="37950" name="Freihand 37949">
                  <a:extLst>
                    <a:ext uri="{FF2B5EF4-FFF2-40B4-BE49-F238E27FC236}">
                      <a16:creationId xmlns:a16="http://schemas.microsoft.com/office/drawing/2014/main" id="{9026DA30-2497-46F1-983B-E9EE3546EEA9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111832" y="533808"/>
                  <a:ext cx="26604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64384" name="Freihand 264383">
                  <a:extLst>
                    <a:ext uri="{FF2B5EF4-FFF2-40B4-BE49-F238E27FC236}">
                      <a16:creationId xmlns:a16="http://schemas.microsoft.com/office/drawing/2014/main" id="{E732E294-588C-4765-92D7-C14E14FB6EBB}"/>
                    </a:ext>
                  </a:extLst>
                </p14:cNvPr>
                <p14:cNvContentPartPr/>
                <p14:nvPr/>
              </p14:nvContentPartPr>
              <p14:xfrm>
                <a:off x="8817192" y="950688"/>
                <a:ext cx="209880" cy="93240"/>
              </p14:xfrm>
            </p:contentPart>
          </mc:Choice>
          <mc:Fallback>
            <p:pic>
              <p:nvPicPr>
                <p:cNvPr id="264384" name="Freihand 264383">
                  <a:extLst>
                    <a:ext uri="{FF2B5EF4-FFF2-40B4-BE49-F238E27FC236}">
                      <a16:creationId xmlns:a16="http://schemas.microsoft.com/office/drawing/2014/main" id="{E732E294-588C-4765-92D7-C14E14FB6EBB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812872" y="946368"/>
                  <a:ext cx="218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64385" name="Freihand 264384">
                  <a:extLst>
                    <a:ext uri="{FF2B5EF4-FFF2-40B4-BE49-F238E27FC236}">
                      <a16:creationId xmlns:a16="http://schemas.microsoft.com/office/drawing/2014/main" id="{F46BC571-BB86-4DFD-8260-9AAD522AE5FB}"/>
                    </a:ext>
                  </a:extLst>
                </p14:cNvPr>
                <p14:cNvContentPartPr/>
                <p14:nvPr/>
              </p14:nvContentPartPr>
              <p14:xfrm>
                <a:off x="9155232" y="951408"/>
                <a:ext cx="140760" cy="101880"/>
              </p14:xfrm>
            </p:contentPart>
          </mc:Choice>
          <mc:Fallback>
            <p:pic>
              <p:nvPicPr>
                <p:cNvPr id="264385" name="Freihand 264384">
                  <a:extLst>
                    <a:ext uri="{FF2B5EF4-FFF2-40B4-BE49-F238E27FC236}">
                      <a16:creationId xmlns:a16="http://schemas.microsoft.com/office/drawing/2014/main" id="{F46BC571-BB86-4DFD-8260-9AAD522AE5FB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150912" y="947088"/>
                  <a:ext cx="149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64386" name="Freihand 264385">
                  <a:extLst>
                    <a:ext uri="{FF2B5EF4-FFF2-40B4-BE49-F238E27FC236}">
                      <a16:creationId xmlns:a16="http://schemas.microsoft.com/office/drawing/2014/main" id="{8EDB9A72-6A4B-430F-89E5-4E275F54D384}"/>
                    </a:ext>
                  </a:extLst>
                </p14:cNvPr>
                <p14:cNvContentPartPr/>
                <p14:nvPr/>
              </p14:nvContentPartPr>
              <p14:xfrm>
                <a:off x="9287712" y="948168"/>
                <a:ext cx="304920" cy="91440"/>
              </p14:xfrm>
            </p:contentPart>
          </mc:Choice>
          <mc:Fallback>
            <p:pic>
              <p:nvPicPr>
                <p:cNvPr id="264386" name="Freihand 264385">
                  <a:extLst>
                    <a:ext uri="{FF2B5EF4-FFF2-40B4-BE49-F238E27FC236}">
                      <a16:creationId xmlns:a16="http://schemas.microsoft.com/office/drawing/2014/main" id="{8EDB9A72-6A4B-430F-89E5-4E275F54D384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283392" y="943848"/>
                  <a:ext cx="313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64388" name="Freihand 264387">
                  <a:extLst>
                    <a:ext uri="{FF2B5EF4-FFF2-40B4-BE49-F238E27FC236}">
                      <a16:creationId xmlns:a16="http://schemas.microsoft.com/office/drawing/2014/main" id="{47E98B12-F98B-43C8-B653-46CF3992D3B1}"/>
                    </a:ext>
                  </a:extLst>
                </p14:cNvPr>
                <p14:cNvContentPartPr/>
                <p14:nvPr/>
              </p14:nvContentPartPr>
              <p14:xfrm>
                <a:off x="9825552" y="969048"/>
                <a:ext cx="11880" cy="70560"/>
              </p14:xfrm>
            </p:contentPart>
          </mc:Choice>
          <mc:Fallback>
            <p:pic>
              <p:nvPicPr>
                <p:cNvPr id="264388" name="Freihand 264387">
                  <a:extLst>
                    <a:ext uri="{FF2B5EF4-FFF2-40B4-BE49-F238E27FC236}">
                      <a16:creationId xmlns:a16="http://schemas.microsoft.com/office/drawing/2014/main" id="{47E98B12-F98B-43C8-B653-46CF3992D3B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821232" y="964728"/>
                  <a:ext cx="205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64389" name="Freihand 264388">
                  <a:extLst>
                    <a:ext uri="{FF2B5EF4-FFF2-40B4-BE49-F238E27FC236}">
                      <a16:creationId xmlns:a16="http://schemas.microsoft.com/office/drawing/2014/main" id="{DFCFCAD6-0055-41B1-93B8-6C9585159C56}"/>
                    </a:ext>
                  </a:extLst>
                </p14:cNvPr>
                <p14:cNvContentPartPr/>
                <p14:nvPr/>
              </p14:nvContentPartPr>
              <p14:xfrm>
                <a:off x="9824832" y="902088"/>
                <a:ext cx="46080" cy="7560"/>
              </p14:xfrm>
            </p:contentPart>
          </mc:Choice>
          <mc:Fallback>
            <p:pic>
              <p:nvPicPr>
                <p:cNvPr id="264389" name="Freihand 264388">
                  <a:extLst>
                    <a:ext uri="{FF2B5EF4-FFF2-40B4-BE49-F238E27FC236}">
                      <a16:creationId xmlns:a16="http://schemas.microsoft.com/office/drawing/2014/main" id="{DFCFCAD6-0055-41B1-93B8-6C9585159C5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820512" y="897768"/>
                  <a:ext cx="547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64390" name="Freihand 264389">
                  <a:extLst>
                    <a:ext uri="{FF2B5EF4-FFF2-40B4-BE49-F238E27FC236}">
                      <a16:creationId xmlns:a16="http://schemas.microsoft.com/office/drawing/2014/main" id="{E00A4DA1-12C5-4FC2-8D44-80F56533322F}"/>
                    </a:ext>
                  </a:extLst>
                </p14:cNvPr>
                <p14:cNvContentPartPr/>
                <p14:nvPr/>
              </p14:nvContentPartPr>
              <p14:xfrm>
                <a:off x="9904752" y="962928"/>
                <a:ext cx="120240" cy="90000"/>
              </p14:xfrm>
            </p:contentPart>
          </mc:Choice>
          <mc:Fallback>
            <p:pic>
              <p:nvPicPr>
                <p:cNvPr id="264390" name="Freihand 264389">
                  <a:extLst>
                    <a:ext uri="{FF2B5EF4-FFF2-40B4-BE49-F238E27FC236}">
                      <a16:creationId xmlns:a16="http://schemas.microsoft.com/office/drawing/2014/main" id="{E00A4DA1-12C5-4FC2-8D44-80F56533322F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900432" y="958608"/>
                  <a:ext cx="1288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64392" name="Freihand 264391">
                  <a:extLst>
                    <a:ext uri="{FF2B5EF4-FFF2-40B4-BE49-F238E27FC236}">
                      <a16:creationId xmlns:a16="http://schemas.microsoft.com/office/drawing/2014/main" id="{D6DA1A97-24D8-4D56-AB78-8134EBF9BD65}"/>
                    </a:ext>
                  </a:extLst>
                </p14:cNvPr>
                <p14:cNvContentPartPr/>
                <p14:nvPr/>
              </p14:nvContentPartPr>
              <p14:xfrm>
                <a:off x="10227672" y="916848"/>
                <a:ext cx="157680" cy="123120"/>
              </p14:xfrm>
            </p:contentPart>
          </mc:Choice>
          <mc:Fallback>
            <p:pic>
              <p:nvPicPr>
                <p:cNvPr id="264392" name="Freihand 264391">
                  <a:extLst>
                    <a:ext uri="{FF2B5EF4-FFF2-40B4-BE49-F238E27FC236}">
                      <a16:creationId xmlns:a16="http://schemas.microsoft.com/office/drawing/2014/main" id="{D6DA1A97-24D8-4D56-AB78-8134EBF9BD6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223352" y="912528"/>
                  <a:ext cx="1663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64393" name="Freihand 264392">
                  <a:extLst>
                    <a:ext uri="{FF2B5EF4-FFF2-40B4-BE49-F238E27FC236}">
                      <a16:creationId xmlns:a16="http://schemas.microsoft.com/office/drawing/2014/main" id="{8364E738-1EE2-4ED8-A666-514F7972F114}"/>
                    </a:ext>
                  </a:extLst>
                </p14:cNvPr>
                <p14:cNvContentPartPr/>
                <p14:nvPr/>
              </p14:nvContentPartPr>
              <p14:xfrm>
                <a:off x="10332432" y="954288"/>
                <a:ext cx="329760" cy="289080"/>
              </p14:xfrm>
            </p:contentPart>
          </mc:Choice>
          <mc:Fallback>
            <p:pic>
              <p:nvPicPr>
                <p:cNvPr id="264393" name="Freihand 264392">
                  <a:extLst>
                    <a:ext uri="{FF2B5EF4-FFF2-40B4-BE49-F238E27FC236}">
                      <a16:creationId xmlns:a16="http://schemas.microsoft.com/office/drawing/2014/main" id="{8364E738-1EE2-4ED8-A666-514F7972F114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328112" y="949968"/>
                  <a:ext cx="3384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64394" name="Freihand 264393">
                  <a:extLst>
                    <a:ext uri="{FF2B5EF4-FFF2-40B4-BE49-F238E27FC236}">
                      <a16:creationId xmlns:a16="http://schemas.microsoft.com/office/drawing/2014/main" id="{417BF716-445D-465B-B522-DEEC44C8E547}"/>
                    </a:ext>
                  </a:extLst>
                </p14:cNvPr>
                <p14:cNvContentPartPr/>
                <p14:nvPr/>
              </p14:nvContentPartPr>
              <p14:xfrm>
                <a:off x="10691712" y="956448"/>
                <a:ext cx="153000" cy="93960"/>
              </p14:xfrm>
            </p:contentPart>
          </mc:Choice>
          <mc:Fallback>
            <p:pic>
              <p:nvPicPr>
                <p:cNvPr id="264394" name="Freihand 264393">
                  <a:extLst>
                    <a:ext uri="{FF2B5EF4-FFF2-40B4-BE49-F238E27FC236}">
                      <a16:creationId xmlns:a16="http://schemas.microsoft.com/office/drawing/2014/main" id="{417BF716-445D-465B-B522-DEEC44C8E54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687392" y="952128"/>
                  <a:ext cx="1616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64396" name="Freihand 264395">
                  <a:extLst>
                    <a:ext uri="{FF2B5EF4-FFF2-40B4-BE49-F238E27FC236}">
                      <a16:creationId xmlns:a16="http://schemas.microsoft.com/office/drawing/2014/main" id="{C7AE7524-F4CB-4AC2-97EF-3CC22DAC25FC}"/>
                    </a:ext>
                  </a:extLst>
                </p14:cNvPr>
                <p14:cNvContentPartPr/>
                <p14:nvPr/>
              </p14:nvContentPartPr>
              <p14:xfrm>
                <a:off x="10890432" y="849888"/>
                <a:ext cx="101520" cy="185040"/>
              </p14:xfrm>
            </p:contentPart>
          </mc:Choice>
          <mc:Fallback>
            <p:pic>
              <p:nvPicPr>
                <p:cNvPr id="264396" name="Freihand 264395">
                  <a:extLst>
                    <a:ext uri="{FF2B5EF4-FFF2-40B4-BE49-F238E27FC236}">
                      <a16:creationId xmlns:a16="http://schemas.microsoft.com/office/drawing/2014/main" id="{C7AE7524-F4CB-4AC2-97EF-3CC22DAC25FC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886112" y="845568"/>
                  <a:ext cx="1101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64397" name="Freihand 264396">
                  <a:extLst>
                    <a:ext uri="{FF2B5EF4-FFF2-40B4-BE49-F238E27FC236}">
                      <a16:creationId xmlns:a16="http://schemas.microsoft.com/office/drawing/2014/main" id="{7DD97D67-3DA2-4A74-A9F2-100BCBC29AD2}"/>
                    </a:ext>
                  </a:extLst>
                </p14:cNvPr>
                <p14:cNvContentPartPr/>
                <p14:nvPr/>
              </p14:nvContentPartPr>
              <p14:xfrm>
                <a:off x="11105352" y="884088"/>
                <a:ext cx="38160" cy="163080"/>
              </p14:xfrm>
            </p:contentPart>
          </mc:Choice>
          <mc:Fallback>
            <p:pic>
              <p:nvPicPr>
                <p:cNvPr id="264397" name="Freihand 264396">
                  <a:extLst>
                    <a:ext uri="{FF2B5EF4-FFF2-40B4-BE49-F238E27FC236}">
                      <a16:creationId xmlns:a16="http://schemas.microsoft.com/office/drawing/2014/main" id="{7DD97D67-3DA2-4A74-A9F2-100BCBC29AD2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101032" y="879768"/>
                  <a:ext cx="468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64398" name="Freihand 264397">
                  <a:extLst>
                    <a:ext uri="{FF2B5EF4-FFF2-40B4-BE49-F238E27FC236}">
                      <a16:creationId xmlns:a16="http://schemas.microsoft.com/office/drawing/2014/main" id="{E4A4A3BC-D710-4169-9037-E0F0B36D3AB6}"/>
                    </a:ext>
                  </a:extLst>
                </p14:cNvPr>
                <p14:cNvContentPartPr/>
                <p14:nvPr/>
              </p14:nvContentPartPr>
              <p14:xfrm>
                <a:off x="11075112" y="951768"/>
                <a:ext cx="163080" cy="5400"/>
              </p14:xfrm>
            </p:contentPart>
          </mc:Choice>
          <mc:Fallback>
            <p:pic>
              <p:nvPicPr>
                <p:cNvPr id="264398" name="Freihand 264397">
                  <a:extLst>
                    <a:ext uri="{FF2B5EF4-FFF2-40B4-BE49-F238E27FC236}">
                      <a16:creationId xmlns:a16="http://schemas.microsoft.com/office/drawing/2014/main" id="{E4A4A3BC-D710-4169-9037-E0F0B36D3AB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1070792" y="947448"/>
                  <a:ext cx="17172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64399" name="Freihand 264398">
                  <a:extLst>
                    <a:ext uri="{FF2B5EF4-FFF2-40B4-BE49-F238E27FC236}">
                      <a16:creationId xmlns:a16="http://schemas.microsoft.com/office/drawing/2014/main" id="{77D23E8F-188E-4389-B311-AED3765103C7}"/>
                    </a:ext>
                  </a:extLst>
                </p14:cNvPr>
                <p14:cNvContentPartPr/>
                <p14:nvPr/>
              </p14:nvContentPartPr>
              <p14:xfrm>
                <a:off x="11208312" y="942408"/>
                <a:ext cx="108000" cy="99000"/>
              </p14:xfrm>
            </p:contentPart>
          </mc:Choice>
          <mc:Fallback>
            <p:pic>
              <p:nvPicPr>
                <p:cNvPr id="264399" name="Freihand 264398">
                  <a:extLst>
                    <a:ext uri="{FF2B5EF4-FFF2-40B4-BE49-F238E27FC236}">
                      <a16:creationId xmlns:a16="http://schemas.microsoft.com/office/drawing/2014/main" id="{77D23E8F-188E-4389-B311-AED3765103C7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1203992" y="938088"/>
                  <a:ext cx="1166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4401" name="Freihand 264400">
                  <a:extLst>
                    <a:ext uri="{FF2B5EF4-FFF2-40B4-BE49-F238E27FC236}">
                      <a16:creationId xmlns:a16="http://schemas.microsoft.com/office/drawing/2014/main" id="{CAC084C6-2171-4430-B68C-C43DA8383755}"/>
                    </a:ext>
                  </a:extLst>
                </p14:cNvPr>
                <p14:cNvContentPartPr/>
                <p14:nvPr/>
              </p14:nvContentPartPr>
              <p14:xfrm>
                <a:off x="8875152" y="1244808"/>
                <a:ext cx="27000" cy="180000"/>
              </p14:xfrm>
            </p:contentPart>
          </mc:Choice>
          <mc:Fallback>
            <p:pic>
              <p:nvPicPr>
                <p:cNvPr id="264401" name="Freihand 264400">
                  <a:extLst>
                    <a:ext uri="{FF2B5EF4-FFF2-40B4-BE49-F238E27FC236}">
                      <a16:creationId xmlns:a16="http://schemas.microsoft.com/office/drawing/2014/main" id="{CAC084C6-2171-4430-B68C-C43DA8383755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8870832" y="1240488"/>
                  <a:ext cx="356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64402" name="Freihand 264401">
                  <a:extLst>
                    <a:ext uri="{FF2B5EF4-FFF2-40B4-BE49-F238E27FC236}">
                      <a16:creationId xmlns:a16="http://schemas.microsoft.com/office/drawing/2014/main" id="{02C276A5-F52C-400C-A445-A65139952ADA}"/>
                    </a:ext>
                  </a:extLst>
                </p14:cNvPr>
                <p14:cNvContentPartPr/>
                <p14:nvPr/>
              </p14:nvContentPartPr>
              <p14:xfrm>
                <a:off x="8850672" y="1331208"/>
                <a:ext cx="133200" cy="36720"/>
              </p14:xfrm>
            </p:contentPart>
          </mc:Choice>
          <mc:Fallback>
            <p:pic>
              <p:nvPicPr>
                <p:cNvPr id="264402" name="Freihand 264401">
                  <a:extLst>
                    <a:ext uri="{FF2B5EF4-FFF2-40B4-BE49-F238E27FC236}">
                      <a16:creationId xmlns:a16="http://schemas.microsoft.com/office/drawing/2014/main" id="{02C276A5-F52C-400C-A445-A65139952ADA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8846352" y="1326888"/>
                  <a:ext cx="141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64403" name="Freihand 264402">
                  <a:extLst>
                    <a:ext uri="{FF2B5EF4-FFF2-40B4-BE49-F238E27FC236}">
                      <a16:creationId xmlns:a16="http://schemas.microsoft.com/office/drawing/2014/main" id="{3B5D66B0-D1CC-4367-ABC1-10389EB541D0}"/>
                    </a:ext>
                  </a:extLst>
                </p14:cNvPr>
                <p14:cNvContentPartPr/>
                <p14:nvPr/>
              </p14:nvContentPartPr>
              <p14:xfrm>
                <a:off x="8922672" y="1226808"/>
                <a:ext cx="181440" cy="203400"/>
              </p14:xfrm>
            </p:contentPart>
          </mc:Choice>
          <mc:Fallback>
            <p:pic>
              <p:nvPicPr>
                <p:cNvPr id="264403" name="Freihand 264402">
                  <a:extLst>
                    <a:ext uri="{FF2B5EF4-FFF2-40B4-BE49-F238E27FC236}">
                      <a16:creationId xmlns:a16="http://schemas.microsoft.com/office/drawing/2014/main" id="{3B5D66B0-D1CC-4367-ABC1-10389EB541D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8918352" y="1222488"/>
                  <a:ext cx="1900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64404" name="Freihand 264403">
                  <a:extLst>
                    <a:ext uri="{FF2B5EF4-FFF2-40B4-BE49-F238E27FC236}">
                      <a16:creationId xmlns:a16="http://schemas.microsoft.com/office/drawing/2014/main" id="{C7AD7E6F-0D57-48B4-AF3A-215AC93BF6AF}"/>
                    </a:ext>
                  </a:extLst>
                </p14:cNvPr>
                <p14:cNvContentPartPr/>
                <p14:nvPr/>
              </p14:nvContentPartPr>
              <p14:xfrm>
                <a:off x="9168192" y="1329768"/>
                <a:ext cx="118800" cy="87480"/>
              </p14:xfrm>
            </p:contentPart>
          </mc:Choice>
          <mc:Fallback>
            <p:pic>
              <p:nvPicPr>
                <p:cNvPr id="264404" name="Freihand 264403">
                  <a:extLst>
                    <a:ext uri="{FF2B5EF4-FFF2-40B4-BE49-F238E27FC236}">
                      <a16:creationId xmlns:a16="http://schemas.microsoft.com/office/drawing/2014/main" id="{C7AD7E6F-0D57-48B4-AF3A-215AC93BF6A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9163872" y="1325448"/>
                  <a:ext cx="1274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64406" name="Freihand 264405">
                  <a:extLst>
                    <a:ext uri="{FF2B5EF4-FFF2-40B4-BE49-F238E27FC236}">
                      <a16:creationId xmlns:a16="http://schemas.microsoft.com/office/drawing/2014/main" id="{D0D07E37-2607-4D00-B949-E4D30C26FA57}"/>
                    </a:ext>
                  </a:extLst>
                </p14:cNvPr>
                <p14:cNvContentPartPr/>
                <p14:nvPr/>
              </p14:nvContentPartPr>
              <p14:xfrm>
                <a:off x="9454032" y="1298088"/>
                <a:ext cx="134640" cy="113040"/>
              </p14:xfrm>
            </p:contentPart>
          </mc:Choice>
          <mc:Fallback>
            <p:pic>
              <p:nvPicPr>
                <p:cNvPr id="264406" name="Freihand 264405">
                  <a:extLst>
                    <a:ext uri="{FF2B5EF4-FFF2-40B4-BE49-F238E27FC236}">
                      <a16:creationId xmlns:a16="http://schemas.microsoft.com/office/drawing/2014/main" id="{D0D07E37-2607-4D00-B949-E4D30C26FA57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9449712" y="1293768"/>
                  <a:ext cx="1432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64407" name="Freihand 264406">
                  <a:extLst>
                    <a:ext uri="{FF2B5EF4-FFF2-40B4-BE49-F238E27FC236}">
                      <a16:creationId xmlns:a16="http://schemas.microsoft.com/office/drawing/2014/main" id="{784EA8CE-22CE-47AC-9433-8388329DA14C}"/>
                    </a:ext>
                  </a:extLst>
                </p14:cNvPr>
                <p14:cNvContentPartPr/>
                <p14:nvPr/>
              </p14:nvContentPartPr>
              <p14:xfrm>
                <a:off x="9667872" y="1314288"/>
                <a:ext cx="317880" cy="60840"/>
              </p14:xfrm>
            </p:contentPart>
          </mc:Choice>
          <mc:Fallback>
            <p:pic>
              <p:nvPicPr>
                <p:cNvPr id="264407" name="Freihand 264406">
                  <a:extLst>
                    <a:ext uri="{FF2B5EF4-FFF2-40B4-BE49-F238E27FC236}">
                      <a16:creationId xmlns:a16="http://schemas.microsoft.com/office/drawing/2014/main" id="{784EA8CE-22CE-47AC-9433-8388329DA14C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663552" y="1309968"/>
                  <a:ext cx="3265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64408" name="Freihand 264407">
                  <a:extLst>
                    <a:ext uri="{FF2B5EF4-FFF2-40B4-BE49-F238E27FC236}">
                      <a16:creationId xmlns:a16="http://schemas.microsoft.com/office/drawing/2014/main" id="{A858DC4A-ED43-4076-B08B-E2F45B2AA2B4}"/>
                    </a:ext>
                  </a:extLst>
                </p14:cNvPr>
                <p14:cNvContentPartPr/>
                <p14:nvPr/>
              </p14:nvContentPartPr>
              <p14:xfrm>
                <a:off x="9960552" y="1322208"/>
                <a:ext cx="139680" cy="58680"/>
              </p14:xfrm>
            </p:contentPart>
          </mc:Choice>
          <mc:Fallback>
            <p:pic>
              <p:nvPicPr>
                <p:cNvPr id="264408" name="Freihand 264407">
                  <a:extLst>
                    <a:ext uri="{FF2B5EF4-FFF2-40B4-BE49-F238E27FC236}">
                      <a16:creationId xmlns:a16="http://schemas.microsoft.com/office/drawing/2014/main" id="{A858DC4A-ED43-4076-B08B-E2F45B2AA2B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9956232" y="1317888"/>
                  <a:ext cx="148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64409" name="Freihand 264408">
                  <a:extLst>
                    <a:ext uri="{FF2B5EF4-FFF2-40B4-BE49-F238E27FC236}">
                      <a16:creationId xmlns:a16="http://schemas.microsoft.com/office/drawing/2014/main" id="{8EE67F06-BD70-4443-B1CB-986739192B84}"/>
                    </a:ext>
                  </a:extLst>
                </p14:cNvPr>
                <p14:cNvContentPartPr/>
                <p14:nvPr/>
              </p14:nvContentPartPr>
              <p14:xfrm>
                <a:off x="10184832" y="1301328"/>
                <a:ext cx="122040" cy="87480"/>
              </p14:xfrm>
            </p:contentPart>
          </mc:Choice>
          <mc:Fallback>
            <p:pic>
              <p:nvPicPr>
                <p:cNvPr id="264409" name="Freihand 264408">
                  <a:extLst>
                    <a:ext uri="{FF2B5EF4-FFF2-40B4-BE49-F238E27FC236}">
                      <a16:creationId xmlns:a16="http://schemas.microsoft.com/office/drawing/2014/main" id="{8EE67F06-BD70-4443-B1CB-986739192B84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180512" y="1297008"/>
                  <a:ext cx="130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64410" name="Freihand 264409">
                  <a:extLst>
                    <a:ext uri="{FF2B5EF4-FFF2-40B4-BE49-F238E27FC236}">
                      <a16:creationId xmlns:a16="http://schemas.microsoft.com/office/drawing/2014/main" id="{EB1472BA-D6CB-4014-8285-E101BB710E09}"/>
                    </a:ext>
                  </a:extLst>
                </p14:cNvPr>
                <p14:cNvContentPartPr/>
                <p14:nvPr/>
              </p14:nvContentPartPr>
              <p14:xfrm>
                <a:off x="10559592" y="1290168"/>
                <a:ext cx="135000" cy="87120"/>
              </p14:xfrm>
            </p:contentPart>
          </mc:Choice>
          <mc:Fallback>
            <p:pic>
              <p:nvPicPr>
                <p:cNvPr id="264410" name="Freihand 264409">
                  <a:extLst>
                    <a:ext uri="{FF2B5EF4-FFF2-40B4-BE49-F238E27FC236}">
                      <a16:creationId xmlns:a16="http://schemas.microsoft.com/office/drawing/2014/main" id="{EB1472BA-D6CB-4014-8285-E101BB710E0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0555272" y="1285848"/>
                  <a:ext cx="14364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64411" name="Freihand 264410">
                  <a:extLst>
                    <a:ext uri="{FF2B5EF4-FFF2-40B4-BE49-F238E27FC236}">
                      <a16:creationId xmlns:a16="http://schemas.microsoft.com/office/drawing/2014/main" id="{4A7DE252-8924-4BCF-9429-6C94619CC961}"/>
                    </a:ext>
                  </a:extLst>
                </p14:cNvPr>
                <p14:cNvContentPartPr/>
                <p14:nvPr/>
              </p14:nvContentPartPr>
              <p14:xfrm>
                <a:off x="10728432" y="1284048"/>
                <a:ext cx="96120" cy="89640"/>
              </p14:xfrm>
            </p:contentPart>
          </mc:Choice>
          <mc:Fallback>
            <p:pic>
              <p:nvPicPr>
                <p:cNvPr id="264411" name="Freihand 264410">
                  <a:extLst>
                    <a:ext uri="{FF2B5EF4-FFF2-40B4-BE49-F238E27FC236}">
                      <a16:creationId xmlns:a16="http://schemas.microsoft.com/office/drawing/2014/main" id="{4A7DE252-8924-4BCF-9429-6C94619CC961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724112" y="1279728"/>
                  <a:ext cx="1047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64412" name="Freihand 264411">
                  <a:extLst>
                    <a:ext uri="{FF2B5EF4-FFF2-40B4-BE49-F238E27FC236}">
                      <a16:creationId xmlns:a16="http://schemas.microsoft.com/office/drawing/2014/main" id="{6CCCB369-E665-45EB-8ABD-8C38CD252470}"/>
                    </a:ext>
                  </a:extLst>
                </p14:cNvPr>
                <p14:cNvContentPartPr/>
                <p14:nvPr/>
              </p14:nvContentPartPr>
              <p14:xfrm>
                <a:off x="10868472" y="1214568"/>
                <a:ext cx="475200" cy="151200"/>
              </p14:xfrm>
            </p:contentPart>
          </mc:Choice>
          <mc:Fallback>
            <p:pic>
              <p:nvPicPr>
                <p:cNvPr id="264412" name="Freihand 264411">
                  <a:extLst>
                    <a:ext uri="{FF2B5EF4-FFF2-40B4-BE49-F238E27FC236}">
                      <a16:creationId xmlns:a16="http://schemas.microsoft.com/office/drawing/2014/main" id="{6CCCB369-E665-45EB-8ABD-8C38CD252470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864152" y="1210248"/>
                  <a:ext cx="4838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64413" name="Freihand 264412">
                  <a:extLst>
                    <a:ext uri="{FF2B5EF4-FFF2-40B4-BE49-F238E27FC236}">
                      <a16:creationId xmlns:a16="http://schemas.microsoft.com/office/drawing/2014/main" id="{2549F3DE-5C8E-40DE-BA55-B6CB59063D25}"/>
                    </a:ext>
                  </a:extLst>
                </p14:cNvPr>
                <p14:cNvContentPartPr/>
                <p14:nvPr/>
              </p14:nvContentPartPr>
              <p14:xfrm>
                <a:off x="11403432" y="1280808"/>
                <a:ext cx="117720" cy="66600"/>
              </p14:xfrm>
            </p:contentPart>
          </mc:Choice>
          <mc:Fallback>
            <p:pic>
              <p:nvPicPr>
                <p:cNvPr id="264413" name="Freihand 264412">
                  <a:extLst>
                    <a:ext uri="{FF2B5EF4-FFF2-40B4-BE49-F238E27FC236}">
                      <a16:creationId xmlns:a16="http://schemas.microsoft.com/office/drawing/2014/main" id="{2549F3DE-5C8E-40DE-BA55-B6CB59063D2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1399112" y="1276488"/>
                  <a:ext cx="1263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64416" name="Freihand 264415">
                  <a:extLst>
                    <a:ext uri="{FF2B5EF4-FFF2-40B4-BE49-F238E27FC236}">
                      <a16:creationId xmlns:a16="http://schemas.microsoft.com/office/drawing/2014/main" id="{AA14BE83-6A39-4B08-8A24-5710DDE98CA6}"/>
                    </a:ext>
                  </a:extLst>
                </p14:cNvPr>
                <p14:cNvContentPartPr/>
                <p14:nvPr/>
              </p14:nvContentPartPr>
              <p14:xfrm>
                <a:off x="8541432" y="28008"/>
                <a:ext cx="3334680" cy="1641960"/>
              </p14:xfrm>
            </p:contentPart>
          </mc:Choice>
          <mc:Fallback>
            <p:pic>
              <p:nvPicPr>
                <p:cNvPr id="264416" name="Freihand 264415">
                  <a:extLst>
                    <a:ext uri="{FF2B5EF4-FFF2-40B4-BE49-F238E27FC236}">
                      <a16:creationId xmlns:a16="http://schemas.microsoft.com/office/drawing/2014/main" id="{AA14BE83-6A39-4B08-8A24-5710DDE98CA6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537112" y="23688"/>
                  <a:ext cx="3343320" cy="165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446" name="Gruppieren 264445">
            <a:extLst>
              <a:ext uri="{FF2B5EF4-FFF2-40B4-BE49-F238E27FC236}">
                <a16:creationId xmlns:a16="http://schemas.microsoft.com/office/drawing/2014/main" id="{7E18876D-3575-4378-917B-D0424ADF9585}"/>
              </a:ext>
            </a:extLst>
          </p:cNvPr>
          <p:cNvGrpSpPr/>
          <p:nvPr/>
        </p:nvGrpSpPr>
        <p:grpSpPr>
          <a:xfrm>
            <a:off x="8928792" y="1879848"/>
            <a:ext cx="2972880" cy="850680"/>
            <a:chOff x="8928792" y="1879848"/>
            <a:chExt cx="2972880" cy="85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64418" name="Freihand 264417">
                  <a:extLst>
                    <a:ext uri="{FF2B5EF4-FFF2-40B4-BE49-F238E27FC236}">
                      <a16:creationId xmlns:a16="http://schemas.microsoft.com/office/drawing/2014/main" id="{B87E1D11-E6D2-4D84-A77C-1A906A3FD57E}"/>
                    </a:ext>
                  </a:extLst>
                </p14:cNvPr>
                <p14:cNvContentPartPr/>
                <p14:nvPr/>
              </p14:nvContentPartPr>
              <p14:xfrm>
                <a:off x="8943552" y="2040768"/>
                <a:ext cx="151560" cy="156240"/>
              </p14:xfrm>
            </p:contentPart>
          </mc:Choice>
          <mc:Fallback>
            <p:pic>
              <p:nvPicPr>
                <p:cNvPr id="264418" name="Freihand 264417">
                  <a:extLst>
                    <a:ext uri="{FF2B5EF4-FFF2-40B4-BE49-F238E27FC236}">
                      <a16:creationId xmlns:a16="http://schemas.microsoft.com/office/drawing/2014/main" id="{B87E1D11-E6D2-4D84-A77C-1A906A3FD57E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939232" y="2036448"/>
                  <a:ext cx="1602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64419" name="Freihand 264418">
                  <a:extLst>
                    <a:ext uri="{FF2B5EF4-FFF2-40B4-BE49-F238E27FC236}">
                      <a16:creationId xmlns:a16="http://schemas.microsoft.com/office/drawing/2014/main" id="{83A858EB-3557-456E-B282-6F70843A62F2}"/>
                    </a:ext>
                  </a:extLst>
                </p14:cNvPr>
                <p14:cNvContentPartPr/>
                <p14:nvPr/>
              </p14:nvContentPartPr>
              <p14:xfrm>
                <a:off x="9140472" y="1997928"/>
                <a:ext cx="149760" cy="264600"/>
              </p14:xfrm>
            </p:contentPart>
          </mc:Choice>
          <mc:Fallback>
            <p:pic>
              <p:nvPicPr>
                <p:cNvPr id="264419" name="Freihand 264418">
                  <a:extLst>
                    <a:ext uri="{FF2B5EF4-FFF2-40B4-BE49-F238E27FC236}">
                      <a16:creationId xmlns:a16="http://schemas.microsoft.com/office/drawing/2014/main" id="{83A858EB-3557-456E-B282-6F70843A62F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136152" y="1993608"/>
                  <a:ext cx="1584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64420" name="Freihand 264419">
                  <a:extLst>
                    <a:ext uri="{FF2B5EF4-FFF2-40B4-BE49-F238E27FC236}">
                      <a16:creationId xmlns:a16="http://schemas.microsoft.com/office/drawing/2014/main" id="{8F748EE4-1606-4FDC-BD3B-39E175117626}"/>
                    </a:ext>
                  </a:extLst>
                </p14:cNvPr>
                <p14:cNvContentPartPr/>
                <p14:nvPr/>
              </p14:nvContentPartPr>
              <p14:xfrm>
                <a:off x="9248472" y="1965888"/>
                <a:ext cx="255600" cy="222120"/>
              </p14:xfrm>
            </p:contentPart>
          </mc:Choice>
          <mc:Fallback>
            <p:pic>
              <p:nvPicPr>
                <p:cNvPr id="264420" name="Freihand 264419">
                  <a:extLst>
                    <a:ext uri="{FF2B5EF4-FFF2-40B4-BE49-F238E27FC236}">
                      <a16:creationId xmlns:a16="http://schemas.microsoft.com/office/drawing/2014/main" id="{8F748EE4-1606-4FDC-BD3B-39E175117626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244152" y="1961568"/>
                  <a:ext cx="26424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64421" name="Freihand 264420">
                  <a:extLst>
                    <a:ext uri="{FF2B5EF4-FFF2-40B4-BE49-F238E27FC236}">
                      <a16:creationId xmlns:a16="http://schemas.microsoft.com/office/drawing/2014/main" id="{57830BDB-5FF0-4EFE-8FA6-C5A6CD8FDE9E}"/>
                    </a:ext>
                  </a:extLst>
                </p14:cNvPr>
                <p14:cNvContentPartPr/>
                <p14:nvPr/>
              </p14:nvContentPartPr>
              <p14:xfrm>
                <a:off x="9719712" y="2073528"/>
                <a:ext cx="172800" cy="98640"/>
              </p14:xfrm>
            </p:contentPart>
          </mc:Choice>
          <mc:Fallback>
            <p:pic>
              <p:nvPicPr>
                <p:cNvPr id="264421" name="Freihand 264420">
                  <a:extLst>
                    <a:ext uri="{FF2B5EF4-FFF2-40B4-BE49-F238E27FC236}">
                      <a16:creationId xmlns:a16="http://schemas.microsoft.com/office/drawing/2014/main" id="{57830BDB-5FF0-4EFE-8FA6-C5A6CD8FDE9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715392" y="2069208"/>
                  <a:ext cx="181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64422" name="Freihand 264421">
                  <a:extLst>
                    <a:ext uri="{FF2B5EF4-FFF2-40B4-BE49-F238E27FC236}">
                      <a16:creationId xmlns:a16="http://schemas.microsoft.com/office/drawing/2014/main" id="{517B3150-0843-43C9-9DA8-CD0010E1623A}"/>
                    </a:ext>
                  </a:extLst>
                </p14:cNvPr>
                <p14:cNvContentPartPr/>
                <p14:nvPr/>
              </p14:nvContentPartPr>
              <p14:xfrm>
                <a:off x="9879912" y="2002968"/>
                <a:ext cx="10080" cy="9720"/>
              </p14:xfrm>
            </p:contentPart>
          </mc:Choice>
          <mc:Fallback>
            <p:pic>
              <p:nvPicPr>
                <p:cNvPr id="264422" name="Freihand 264421">
                  <a:extLst>
                    <a:ext uri="{FF2B5EF4-FFF2-40B4-BE49-F238E27FC236}">
                      <a16:creationId xmlns:a16="http://schemas.microsoft.com/office/drawing/2014/main" id="{517B3150-0843-43C9-9DA8-CD0010E1623A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875592" y="1998648"/>
                  <a:ext cx="187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64423" name="Freihand 264422">
                  <a:extLst>
                    <a:ext uri="{FF2B5EF4-FFF2-40B4-BE49-F238E27FC236}">
                      <a16:creationId xmlns:a16="http://schemas.microsoft.com/office/drawing/2014/main" id="{C455797F-0EDD-4E86-9465-DC343AEF8317}"/>
                    </a:ext>
                  </a:extLst>
                </p14:cNvPr>
                <p14:cNvContentPartPr/>
                <p14:nvPr/>
              </p14:nvContentPartPr>
              <p14:xfrm>
                <a:off x="9928512" y="2077848"/>
                <a:ext cx="97560" cy="93960"/>
              </p14:xfrm>
            </p:contentPart>
          </mc:Choice>
          <mc:Fallback>
            <p:pic>
              <p:nvPicPr>
                <p:cNvPr id="264423" name="Freihand 264422">
                  <a:extLst>
                    <a:ext uri="{FF2B5EF4-FFF2-40B4-BE49-F238E27FC236}">
                      <a16:creationId xmlns:a16="http://schemas.microsoft.com/office/drawing/2014/main" id="{C455797F-0EDD-4E86-9465-DC343AEF8317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924192" y="2073528"/>
                  <a:ext cx="106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64424" name="Freihand 264423">
                  <a:extLst>
                    <a:ext uri="{FF2B5EF4-FFF2-40B4-BE49-F238E27FC236}">
                      <a16:creationId xmlns:a16="http://schemas.microsoft.com/office/drawing/2014/main" id="{B071D31B-60A9-4BE5-9B46-3F48A606A3F2}"/>
                    </a:ext>
                  </a:extLst>
                </p14:cNvPr>
                <p14:cNvContentPartPr/>
                <p14:nvPr/>
              </p14:nvContentPartPr>
              <p14:xfrm>
                <a:off x="10076112" y="2040768"/>
                <a:ext cx="131760" cy="98640"/>
              </p14:xfrm>
            </p:contentPart>
          </mc:Choice>
          <mc:Fallback>
            <p:pic>
              <p:nvPicPr>
                <p:cNvPr id="264424" name="Freihand 264423">
                  <a:extLst>
                    <a:ext uri="{FF2B5EF4-FFF2-40B4-BE49-F238E27FC236}">
                      <a16:creationId xmlns:a16="http://schemas.microsoft.com/office/drawing/2014/main" id="{B071D31B-60A9-4BE5-9B46-3F48A606A3F2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071792" y="2036448"/>
                  <a:ext cx="1404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64425" name="Freihand 264424">
                  <a:extLst>
                    <a:ext uri="{FF2B5EF4-FFF2-40B4-BE49-F238E27FC236}">
                      <a16:creationId xmlns:a16="http://schemas.microsoft.com/office/drawing/2014/main" id="{365E54BB-C648-4AEF-A9BC-B9B697B87175}"/>
                    </a:ext>
                  </a:extLst>
                </p14:cNvPr>
                <p14:cNvContentPartPr/>
                <p14:nvPr/>
              </p14:nvContentPartPr>
              <p14:xfrm>
                <a:off x="10206072" y="1966968"/>
                <a:ext cx="180000" cy="146520"/>
              </p14:xfrm>
            </p:contentPart>
          </mc:Choice>
          <mc:Fallback>
            <p:pic>
              <p:nvPicPr>
                <p:cNvPr id="264425" name="Freihand 264424">
                  <a:extLst>
                    <a:ext uri="{FF2B5EF4-FFF2-40B4-BE49-F238E27FC236}">
                      <a16:creationId xmlns:a16="http://schemas.microsoft.com/office/drawing/2014/main" id="{365E54BB-C648-4AEF-A9BC-B9B697B87175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201752" y="1962648"/>
                  <a:ext cx="1886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64426" name="Freihand 264425">
                  <a:extLst>
                    <a:ext uri="{FF2B5EF4-FFF2-40B4-BE49-F238E27FC236}">
                      <a16:creationId xmlns:a16="http://schemas.microsoft.com/office/drawing/2014/main" id="{AAE11D05-8324-459C-96CF-EC36A155A087}"/>
                    </a:ext>
                  </a:extLst>
                </p14:cNvPr>
                <p14:cNvContentPartPr/>
                <p14:nvPr/>
              </p14:nvContentPartPr>
              <p14:xfrm>
                <a:off x="10568952" y="2023128"/>
                <a:ext cx="284040" cy="63720"/>
              </p14:xfrm>
            </p:contentPart>
          </mc:Choice>
          <mc:Fallback>
            <p:pic>
              <p:nvPicPr>
                <p:cNvPr id="264426" name="Freihand 264425">
                  <a:extLst>
                    <a:ext uri="{FF2B5EF4-FFF2-40B4-BE49-F238E27FC236}">
                      <a16:creationId xmlns:a16="http://schemas.microsoft.com/office/drawing/2014/main" id="{AAE11D05-8324-459C-96CF-EC36A155A08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564632" y="2018808"/>
                  <a:ext cx="2926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64427" name="Freihand 264426">
                  <a:extLst>
                    <a:ext uri="{FF2B5EF4-FFF2-40B4-BE49-F238E27FC236}">
                      <a16:creationId xmlns:a16="http://schemas.microsoft.com/office/drawing/2014/main" id="{09894727-88CA-4999-981F-856B3CE7DBE2}"/>
                    </a:ext>
                  </a:extLst>
                </p14:cNvPr>
                <p14:cNvContentPartPr/>
                <p14:nvPr/>
              </p14:nvContentPartPr>
              <p14:xfrm>
                <a:off x="10789272" y="1879848"/>
                <a:ext cx="360" cy="360"/>
              </p14:xfrm>
            </p:contentPart>
          </mc:Choice>
          <mc:Fallback>
            <p:pic>
              <p:nvPicPr>
                <p:cNvPr id="264427" name="Freihand 264426">
                  <a:extLst>
                    <a:ext uri="{FF2B5EF4-FFF2-40B4-BE49-F238E27FC236}">
                      <a16:creationId xmlns:a16="http://schemas.microsoft.com/office/drawing/2014/main" id="{09894727-88CA-4999-981F-856B3CE7DB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784952" y="18755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64429" name="Freihand 264428">
                  <a:extLst>
                    <a:ext uri="{FF2B5EF4-FFF2-40B4-BE49-F238E27FC236}">
                      <a16:creationId xmlns:a16="http://schemas.microsoft.com/office/drawing/2014/main" id="{8D547A75-3CB0-4F01-8B14-A58F9B96146A}"/>
                    </a:ext>
                  </a:extLst>
                </p14:cNvPr>
                <p14:cNvContentPartPr/>
                <p14:nvPr/>
              </p14:nvContentPartPr>
              <p14:xfrm>
                <a:off x="11151432" y="1940688"/>
                <a:ext cx="253440" cy="196920"/>
              </p14:xfrm>
            </p:contentPart>
          </mc:Choice>
          <mc:Fallback>
            <p:pic>
              <p:nvPicPr>
                <p:cNvPr id="264429" name="Freihand 264428">
                  <a:extLst>
                    <a:ext uri="{FF2B5EF4-FFF2-40B4-BE49-F238E27FC236}">
                      <a16:creationId xmlns:a16="http://schemas.microsoft.com/office/drawing/2014/main" id="{8D547A75-3CB0-4F01-8B14-A58F9B96146A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1147112" y="1936368"/>
                  <a:ext cx="262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64430" name="Freihand 264429">
                  <a:extLst>
                    <a:ext uri="{FF2B5EF4-FFF2-40B4-BE49-F238E27FC236}">
                      <a16:creationId xmlns:a16="http://schemas.microsoft.com/office/drawing/2014/main" id="{507971FB-7D07-43D0-91A6-5464F617F1F5}"/>
                    </a:ext>
                  </a:extLst>
                </p14:cNvPr>
                <p14:cNvContentPartPr/>
                <p14:nvPr/>
              </p14:nvContentPartPr>
              <p14:xfrm>
                <a:off x="9058392" y="2472048"/>
                <a:ext cx="12240" cy="179640"/>
              </p14:xfrm>
            </p:contentPart>
          </mc:Choice>
          <mc:Fallback>
            <p:pic>
              <p:nvPicPr>
                <p:cNvPr id="264430" name="Freihand 264429">
                  <a:extLst>
                    <a:ext uri="{FF2B5EF4-FFF2-40B4-BE49-F238E27FC236}">
                      <a16:creationId xmlns:a16="http://schemas.microsoft.com/office/drawing/2014/main" id="{507971FB-7D07-43D0-91A6-5464F617F1F5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054072" y="2467728"/>
                  <a:ext cx="208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64431" name="Freihand 264430">
                  <a:extLst>
                    <a:ext uri="{FF2B5EF4-FFF2-40B4-BE49-F238E27FC236}">
                      <a16:creationId xmlns:a16="http://schemas.microsoft.com/office/drawing/2014/main" id="{CEDD9502-F4C9-4A9D-996E-50076413DF96}"/>
                    </a:ext>
                  </a:extLst>
                </p14:cNvPr>
                <p14:cNvContentPartPr/>
                <p14:nvPr/>
              </p14:nvContentPartPr>
              <p14:xfrm>
                <a:off x="8980632" y="2617848"/>
                <a:ext cx="204480" cy="48600"/>
              </p14:xfrm>
            </p:contentPart>
          </mc:Choice>
          <mc:Fallback>
            <p:pic>
              <p:nvPicPr>
                <p:cNvPr id="264431" name="Freihand 264430">
                  <a:extLst>
                    <a:ext uri="{FF2B5EF4-FFF2-40B4-BE49-F238E27FC236}">
                      <a16:creationId xmlns:a16="http://schemas.microsoft.com/office/drawing/2014/main" id="{CEDD9502-F4C9-4A9D-996E-50076413DF96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976312" y="2613528"/>
                  <a:ext cx="2131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64432" name="Freihand 264431">
                  <a:extLst>
                    <a:ext uri="{FF2B5EF4-FFF2-40B4-BE49-F238E27FC236}">
                      <a16:creationId xmlns:a16="http://schemas.microsoft.com/office/drawing/2014/main" id="{A0F0EED8-5353-42BB-A4F5-29AFF856DDB8}"/>
                    </a:ext>
                  </a:extLst>
                </p14:cNvPr>
                <p14:cNvContentPartPr/>
                <p14:nvPr/>
              </p14:nvContentPartPr>
              <p14:xfrm>
                <a:off x="8928792" y="2447568"/>
                <a:ext cx="356040" cy="167760"/>
              </p14:xfrm>
            </p:contentPart>
          </mc:Choice>
          <mc:Fallback>
            <p:pic>
              <p:nvPicPr>
                <p:cNvPr id="264432" name="Freihand 264431">
                  <a:extLst>
                    <a:ext uri="{FF2B5EF4-FFF2-40B4-BE49-F238E27FC236}">
                      <a16:creationId xmlns:a16="http://schemas.microsoft.com/office/drawing/2014/main" id="{A0F0EED8-5353-42BB-A4F5-29AFF856DDB8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924472" y="2443248"/>
                  <a:ext cx="364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64433" name="Freihand 264432">
                  <a:extLst>
                    <a:ext uri="{FF2B5EF4-FFF2-40B4-BE49-F238E27FC236}">
                      <a16:creationId xmlns:a16="http://schemas.microsoft.com/office/drawing/2014/main" id="{ED8E7DDA-EBED-42BE-AA39-98F69368D089}"/>
                    </a:ext>
                  </a:extLst>
                </p14:cNvPr>
                <p14:cNvContentPartPr/>
                <p14:nvPr/>
              </p14:nvContentPartPr>
              <p14:xfrm>
                <a:off x="9330192" y="2524248"/>
                <a:ext cx="88200" cy="206280"/>
              </p14:xfrm>
            </p:contentPart>
          </mc:Choice>
          <mc:Fallback>
            <p:pic>
              <p:nvPicPr>
                <p:cNvPr id="264433" name="Freihand 264432">
                  <a:extLst>
                    <a:ext uri="{FF2B5EF4-FFF2-40B4-BE49-F238E27FC236}">
                      <a16:creationId xmlns:a16="http://schemas.microsoft.com/office/drawing/2014/main" id="{ED8E7DDA-EBED-42BE-AA39-98F69368D08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325872" y="2519928"/>
                  <a:ext cx="968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64434" name="Freihand 264433">
                  <a:extLst>
                    <a:ext uri="{FF2B5EF4-FFF2-40B4-BE49-F238E27FC236}">
                      <a16:creationId xmlns:a16="http://schemas.microsoft.com/office/drawing/2014/main" id="{4D6BA5DB-02BA-4AF4-966C-16F9E239724C}"/>
                    </a:ext>
                  </a:extLst>
                </p14:cNvPr>
                <p14:cNvContentPartPr/>
                <p14:nvPr/>
              </p14:nvContentPartPr>
              <p14:xfrm>
                <a:off x="9450072" y="2389248"/>
                <a:ext cx="257400" cy="180360"/>
              </p14:xfrm>
            </p:contentPart>
          </mc:Choice>
          <mc:Fallback>
            <p:pic>
              <p:nvPicPr>
                <p:cNvPr id="264434" name="Freihand 264433">
                  <a:extLst>
                    <a:ext uri="{FF2B5EF4-FFF2-40B4-BE49-F238E27FC236}">
                      <a16:creationId xmlns:a16="http://schemas.microsoft.com/office/drawing/2014/main" id="{4D6BA5DB-02BA-4AF4-966C-16F9E239724C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445752" y="2384928"/>
                  <a:ext cx="2660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64435" name="Freihand 264434">
                  <a:extLst>
                    <a:ext uri="{FF2B5EF4-FFF2-40B4-BE49-F238E27FC236}">
                      <a16:creationId xmlns:a16="http://schemas.microsoft.com/office/drawing/2014/main" id="{A8E08FFC-D2B3-4B54-A983-6D58367F0058}"/>
                    </a:ext>
                  </a:extLst>
                </p14:cNvPr>
                <p14:cNvContentPartPr/>
                <p14:nvPr/>
              </p14:nvContentPartPr>
              <p14:xfrm>
                <a:off x="9802872" y="2496528"/>
                <a:ext cx="90000" cy="5760"/>
              </p14:xfrm>
            </p:contentPart>
          </mc:Choice>
          <mc:Fallback>
            <p:pic>
              <p:nvPicPr>
                <p:cNvPr id="264435" name="Freihand 264434">
                  <a:extLst>
                    <a:ext uri="{FF2B5EF4-FFF2-40B4-BE49-F238E27FC236}">
                      <a16:creationId xmlns:a16="http://schemas.microsoft.com/office/drawing/2014/main" id="{A8E08FFC-D2B3-4B54-A983-6D58367F0058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798552" y="2492208"/>
                  <a:ext cx="9864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64436" name="Freihand 264435">
                  <a:extLst>
                    <a:ext uri="{FF2B5EF4-FFF2-40B4-BE49-F238E27FC236}">
                      <a16:creationId xmlns:a16="http://schemas.microsoft.com/office/drawing/2014/main" id="{5C845108-C51A-4009-B22D-AB53BBAE6CDC}"/>
                    </a:ext>
                  </a:extLst>
                </p14:cNvPr>
                <p14:cNvContentPartPr/>
                <p14:nvPr/>
              </p14:nvContentPartPr>
              <p14:xfrm>
                <a:off x="10043352" y="2401488"/>
                <a:ext cx="203040" cy="144720"/>
              </p14:xfrm>
            </p:contentPart>
          </mc:Choice>
          <mc:Fallback>
            <p:pic>
              <p:nvPicPr>
                <p:cNvPr id="264436" name="Freihand 264435">
                  <a:extLst>
                    <a:ext uri="{FF2B5EF4-FFF2-40B4-BE49-F238E27FC236}">
                      <a16:creationId xmlns:a16="http://schemas.microsoft.com/office/drawing/2014/main" id="{5C845108-C51A-4009-B22D-AB53BBAE6CDC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039032" y="2397168"/>
                  <a:ext cx="211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64437" name="Freihand 264436">
                  <a:extLst>
                    <a:ext uri="{FF2B5EF4-FFF2-40B4-BE49-F238E27FC236}">
                      <a16:creationId xmlns:a16="http://schemas.microsoft.com/office/drawing/2014/main" id="{98C2CCDF-8052-45FD-918E-AE4E18ECDB3F}"/>
                    </a:ext>
                  </a:extLst>
                </p14:cNvPr>
                <p14:cNvContentPartPr/>
                <p14:nvPr/>
              </p14:nvContentPartPr>
              <p14:xfrm>
                <a:off x="10260792" y="2346408"/>
                <a:ext cx="308880" cy="199080"/>
              </p14:xfrm>
            </p:contentPart>
          </mc:Choice>
          <mc:Fallback>
            <p:pic>
              <p:nvPicPr>
                <p:cNvPr id="264437" name="Freihand 264436">
                  <a:extLst>
                    <a:ext uri="{FF2B5EF4-FFF2-40B4-BE49-F238E27FC236}">
                      <a16:creationId xmlns:a16="http://schemas.microsoft.com/office/drawing/2014/main" id="{98C2CCDF-8052-45FD-918E-AE4E18ECDB3F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256472" y="2342088"/>
                  <a:ext cx="3175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64438" name="Freihand 264437">
                  <a:extLst>
                    <a:ext uri="{FF2B5EF4-FFF2-40B4-BE49-F238E27FC236}">
                      <a16:creationId xmlns:a16="http://schemas.microsoft.com/office/drawing/2014/main" id="{20C61A5E-3E70-44BB-89DE-0A23E921F685}"/>
                    </a:ext>
                  </a:extLst>
                </p14:cNvPr>
                <p14:cNvContentPartPr/>
                <p14:nvPr/>
              </p14:nvContentPartPr>
              <p14:xfrm>
                <a:off x="10559592" y="2426688"/>
                <a:ext cx="119880" cy="172800"/>
              </p14:xfrm>
            </p:contentPart>
          </mc:Choice>
          <mc:Fallback>
            <p:pic>
              <p:nvPicPr>
                <p:cNvPr id="264438" name="Freihand 264437">
                  <a:extLst>
                    <a:ext uri="{FF2B5EF4-FFF2-40B4-BE49-F238E27FC236}">
                      <a16:creationId xmlns:a16="http://schemas.microsoft.com/office/drawing/2014/main" id="{20C61A5E-3E70-44BB-89DE-0A23E921F685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555272" y="2422368"/>
                  <a:ext cx="1285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64439" name="Freihand 264438">
                  <a:extLst>
                    <a:ext uri="{FF2B5EF4-FFF2-40B4-BE49-F238E27FC236}">
                      <a16:creationId xmlns:a16="http://schemas.microsoft.com/office/drawing/2014/main" id="{38631115-5A07-43E3-B63F-B276A534A029}"/>
                    </a:ext>
                  </a:extLst>
                </p14:cNvPr>
                <p14:cNvContentPartPr/>
                <p14:nvPr/>
              </p14:nvContentPartPr>
              <p14:xfrm>
                <a:off x="10681992" y="2315448"/>
                <a:ext cx="255960" cy="180000"/>
              </p14:xfrm>
            </p:contentPart>
          </mc:Choice>
          <mc:Fallback>
            <p:pic>
              <p:nvPicPr>
                <p:cNvPr id="264439" name="Freihand 264438">
                  <a:extLst>
                    <a:ext uri="{FF2B5EF4-FFF2-40B4-BE49-F238E27FC236}">
                      <a16:creationId xmlns:a16="http://schemas.microsoft.com/office/drawing/2014/main" id="{38631115-5A07-43E3-B63F-B276A534A029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0677672" y="2311128"/>
                  <a:ext cx="2646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64440" name="Freihand 264439">
                  <a:extLst>
                    <a:ext uri="{FF2B5EF4-FFF2-40B4-BE49-F238E27FC236}">
                      <a16:creationId xmlns:a16="http://schemas.microsoft.com/office/drawing/2014/main" id="{3942970F-C714-466B-B835-9F92E23C7ECB}"/>
                    </a:ext>
                  </a:extLst>
                </p14:cNvPr>
                <p14:cNvContentPartPr/>
                <p14:nvPr/>
              </p14:nvContentPartPr>
              <p14:xfrm>
                <a:off x="10966752" y="2409048"/>
                <a:ext cx="174960" cy="22680"/>
              </p14:xfrm>
            </p:contentPart>
          </mc:Choice>
          <mc:Fallback>
            <p:pic>
              <p:nvPicPr>
                <p:cNvPr id="264440" name="Freihand 264439">
                  <a:extLst>
                    <a:ext uri="{FF2B5EF4-FFF2-40B4-BE49-F238E27FC236}">
                      <a16:creationId xmlns:a16="http://schemas.microsoft.com/office/drawing/2014/main" id="{3942970F-C714-466B-B835-9F92E23C7ECB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0962432" y="2404728"/>
                  <a:ext cx="183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264441" name="Freihand 264440">
                  <a:extLst>
                    <a:ext uri="{FF2B5EF4-FFF2-40B4-BE49-F238E27FC236}">
                      <a16:creationId xmlns:a16="http://schemas.microsoft.com/office/drawing/2014/main" id="{2E86DB1D-5FCE-404D-A690-A49700097A90}"/>
                    </a:ext>
                  </a:extLst>
                </p14:cNvPr>
                <p14:cNvContentPartPr/>
                <p14:nvPr/>
              </p14:nvContentPartPr>
              <p14:xfrm>
                <a:off x="11200032" y="2336328"/>
                <a:ext cx="40320" cy="148320"/>
              </p14:xfrm>
            </p:contentPart>
          </mc:Choice>
          <mc:Fallback>
            <p:pic>
              <p:nvPicPr>
                <p:cNvPr id="264441" name="Freihand 264440">
                  <a:extLst>
                    <a:ext uri="{FF2B5EF4-FFF2-40B4-BE49-F238E27FC236}">
                      <a16:creationId xmlns:a16="http://schemas.microsoft.com/office/drawing/2014/main" id="{2E86DB1D-5FCE-404D-A690-A49700097A90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1195712" y="2332008"/>
                  <a:ext cx="489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264442" name="Freihand 264441">
                  <a:extLst>
                    <a:ext uri="{FF2B5EF4-FFF2-40B4-BE49-F238E27FC236}">
                      <a16:creationId xmlns:a16="http://schemas.microsoft.com/office/drawing/2014/main" id="{31EC4227-FB86-4496-8D37-710EF1EA0C9C}"/>
                    </a:ext>
                  </a:extLst>
                </p14:cNvPr>
                <p14:cNvContentPartPr/>
                <p14:nvPr/>
              </p14:nvContentPartPr>
              <p14:xfrm>
                <a:off x="11096352" y="2296008"/>
                <a:ext cx="224640" cy="23400"/>
              </p14:xfrm>
            </p:contentPart>
          </mc:Choice>
          <mc:Fallback>
            <p:pic>
              <p:nvPicPr>
                <p:cNvPr id="264442" name="Freihand 264441">
                  <a:extLst>
                    <a:ext uri="{FF2B5EF4-FFF2-40B4-BE49-F238E27FC236}">
                      <a16:creationId xmlns:a16="http://schemas.microsoft.com/office/drawing/2014/main" id="{31EC4227-FB86-4496-8D37-710EF1EA0C9C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092032" y="2291688"/>
                  <a:ext cx="233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264443" name="Freihand 264442">
                  <a:extLst>
                    <a:ext uri="{FF2B5EF4-FFF2-40B4-BE49-F238E27FC236}">
                      <a16:creationId xmlns:a16="http://schemas.microsoft.com/office/drawing/2014/main" id="{5BAE247B-B225-451C-9E65-9E4985303EB2}"/>
                    </a:ext>
                  </a:extLst>
                </p14:cNvPr>
                <p14:cNvContentPartPr/>
                <p14:nvPr/>
              </p14:nvContentPartPr>
              <p14:xfrm>
                <a:off x="11282832" y="2240208"/>
                <a:ext cx="95040" cy="227160"/>
              </p14:xfrm>
            </p:contentPart>
          </mc:Choice>
          <mc:Fallback>
            <p:pic>
              <p:nvPicPr>
                <p:cNvPr id="264443" name="Freihand 264442">
                  <a:extLst>
                    <a:ext uri="{FF2B5EF4-FFF2-40B4-BE49-F238E27FC236}">
                      <a16:creationId xmlns:a16="http://schemas.microsoft.com/office/drawing/2014/main" id="{5BAE247B-B225-451C-9E65-9E4985303EB2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278512" y="2235888"/>
                  <a:ext cx="10368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264444" name="Freihand 264443">
                  <a:extLst>
                    <a:ext uri="{FF2B5EF4-FFF2-40B4-BE49-F238E27FC236}">
                      <a16:creationId xmlns:a16="http://schemas.microsoft.com/office/drawing/2014/main" id="{FD9EA664-69DD-4D8E-99D4-01FB8D00660E}"/>
                    </a:ext>
                  </a:extLst>
                </p14:cNvPr>
                <p14:cNvContentPartPr/>
                <p14:nvPr/>
              </p14:nvContentPartPr>
              <p14:xfrm>
                <a:off x="11436912" y="2325168"/>
                <a:ext cx="88560" cy="111960"/>
              </p14:xfrm>
            </p:contentPart>
          </mc:Choice>
          <mc:Fallback>
            <p:pic>
              <p:nvPicPr>
                <p:cNvPr id="264444" name="Freihand 264443">
                  <a:extLst>
                    <a:ext uri="{FF2B5EF4-FFF2-40B4-BE49-F238E27FC236}">
                      <a16:creationId xmlns:a16="http://schemas.microsoft.com/office/drawing/2014/main" id="{FD9EA664-69DD-4D8E-99D4-01FB8D00660E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432592" y="2320848"/>
                  <a:ext cx="972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64445" name="Freihand 264444">
                  <a:extLst>
                    <a:ext uri="{FF2B5EF4-FFF2-40B4-BE49-F238E27FC236}">
                      <a16:creationId xmlns:a16="http://schemas.microsoft.com/office/drawing/2014/main" id="{9823AE0B-5518-4AC8-9671-7AB23E5C7480}"/>
                    </a:ext>
                  </a:extLst>
                </p14:cNvPr>
                <p14:cNvContentPartPr/>
                <p14:nvPr/>
              </p14:nvContentPartPr>
              <p14:xfrm>
                <a:off x="11540232" y="2323728"/>
                <a:ext cx="361440" cy="312120"/>
              </p14:xfrm>
            </p:contentPart>
          </mc:Choice>
          <mc:Fallback>
            <p:pic>
              <p:nvPicPr>
                <p:cNvPr id="264445" name="Freihand 264444">
                  <a:extLst>
                    <a:ext uri="{FF2B5EF4-FFF2-40B4-BE49-F238E27FC236}">
                      <a16:creationId xmlns:a16="http://schemas.microsoft.com/office/drawing/2014/main" id="{9823AE0B-5518-4AC8-9671-7AB23E5C7480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1535912" y="2319408"/>
                  <a:ext cx="370080" cy="320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Grafical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72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5415175-5323-403A-A0F4-C19A8AAB39C5}"/>
              </a:ext>
            </a:extLst>
          </p:cNvPr>
          <p:cNvSpPr txBox="1"/>
          <p:nvPr/>
        </p:nvSpPr>
        <p:spPr>
          <a:xfrm>
            <a:off x="86868" y="0"/>
            <a:ext cx="4265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1. Own consumption of P 2MU</a:t>
            </a:r>
          </a:p>
          <a:p>
            <a:r>
              <a:rPr lang="en-US" sz="1200" dirty="0"/>
              <a:t>2. Buying </a:t>
            </a:r>
            <a:r>
              <a:rPr lang="en-US" sz="1200" dirty="0" err="1"/>
              <a:t>manufactored</a:t>
            </a:r>
            <a:r>
              <a:rPr lang="en-US" sz="1200" dirty="0"/>
              <a:t> commodities P 1MU</a:t>
            </a:r>
          </a:p>
          <a:p>
            <a:r>
              <a:rPr lang="en-US" sz="1200" dirty="0"/>
              <a:t>3. Rent for the land P 2MU</a:t>
            </a:r>
          </a:p>
          <a:p>
            <a:r>
              <a:rPr lang="en-US" sz="1200" dirty="0"/>
              <a:t>4. E Agricultural products E 1MU</a:t>
            </a:r>
          </a:p>
          <a:p>
            <a:r>
              <a:rPr lang="en-US" sz="1200" dirty="0"/>
              <a:t>5. H Agricultural products H 2MU</a:t>
            </a:r>
          </a:p>
          <a:p>
            <a:r>
              <a:rPr lang="en-US" sz="1200" dirty="0">
                <a:solidFill>
                  <a:srgbClr val="00B050"/>
                </a:solidFill>
              </a:rPr>
              <a:t>6. E is buying for 1 MU from H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B75F547B-C358-4343-8FC6-23F1BC1EA71B}"/>
                  </a:ext>
                </a:extLst>
              </p14:cNvPr>
              <p14:cNvContentPartPr/>
              <p14:nvPr/>
            </p14:nvContentPartPr>
            <p14:xfrm>
              <a:off x="10825992" y="272448"/>
              <a:ext cx="20520" cy="32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B75F547B-C358-4343-8FC6-23F1BC1EA7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21672" y="268128"/>
                <a:ext cx="29160" cy="1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FD72F394-C834-47A8-BABB-2C37B4499F31}"/>
              </a:ext>
            </a:extLst>
          </p:cNvPr>
          <p:cNvGrpSpPr/>
          <p:nvPr/>
        </p:nvGrpSpPr>
        <p:grpSpPr>
          <a:xfrm>
            <a:off x="1541952" y="5205528"/>
            <a:ext cx="3500640" cy="570960"/>
            <a:chOff x="1541952" y="5205528"/>
            <a:chExt cx="3500640" cy="57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1951AD35-18D5-46D3-BD81-C4E2B3DA6484}"/>
                    </a:ext>
                  </a:extLst>
                </p14:cNvPr>
                <p14:cNvContentPartPr/>
                <p14:nvPr/>
              </p14:nvContentPartPr>
              <p14:xfrm>
                <a:off x="1541952" y="5279688"/>
                <a:ext cx="3318840" cy="1652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1951AD35-18D5-46D3-BD81-C4E2B3DA64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37632" y="5275368"/>
                  <a:ext cx="3327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A83B0EE0-6370-4936-B749-08A0DB4F8794}"/>
                    </a:ext>
                  </a:extLst>
                </p14:cNvPr>
                <p14:cNvContentPartPr/>
                <p14:nvPr/>
              </p14:nvContentPartPr>
              <p14:xfrm>
                <a:off x="4851432" y="5205528"/>
                <a:ext cx="191160" cy="22176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A83B0EE0-6370-4936-B749-08A0DB4F879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47112" y="5201208"/>
                  <a:ext cx="1998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30079B5C-1FDE-4E48-B4C2-A005417EF25B}"/>
                    </a:ext>
                  </a:extLst>
                </p14:cNvPr>
                <p14:cNvContentPartPr/>
                <p14:nvPr/>
              </p14:nvContentPartPr>
              <p14:xfrm>
                <a:off x="3172032" y="5554368"/>
                <a:ext cx="180000" cy="10728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30079B5C-1FDE-4E48-B4C2-A005417EF25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67712" y="5550048"/>
                  <a:ext cx="1886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A00FC082-1684-4B2C-A22D-25EAC8578F4F}"/>
                    </a:ext>
                  </a:extLst>
                </p14:cNvPr>
                <p14:cNvContentPartPr/>
                <p14:nvPr/>
              </p14:nvContentPartPr>
              <p14:xfrm>
                <a:off x="3424752" y="5650128"/>
                <a:ext cx="33480" cy="504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A00FC082-1684-4B2C-A22D-25EAC8578F4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20432" y="5645808"/>
                  <a:ext cx="4212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0DE67DFD-D870-4883-9D82-CBF2F6EF9717}"/>
                    </a:ext>
                  </a:extLst>
                </p14:cNvPr>
                <p14:cNvContentPartPr/>
                <p14:nvPr/>
              </p14:nvContentPartPr>
              <p14:xfrm>
                <a:off x="3427632" y="5538528"/>
                <a:ext cx="116280" cy="16056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0DE67DFD-D870-4883-9D82-CBF2F6EF971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23312" y="5534208"/>
                  <a:ext cx="1249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71E46D12-6F57-417A-BED4-E882F1D75EB4}"/>
                    </a:ext>
                  </a:extLst>
                </p14:cNvPr>
                <p14:cNvContentPartPr/>
                <p14:nvPr/>
              </p14:nvContentPartPr>
              <p14:xfrm>
                <a:off x="3611232" y="5650128"/>
                <a:ext cx="24840" cy="3528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71E46D12-6F57-417A-BED4-E882F1D75EB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06912" y="5645808"/>
                  <a:ext cx="33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F0423EAF-1E36-48FC-8583-F241700D04FE}"/>
                    </a:ext>
                  </a:extLst>
                </p14:cNvPr>
                <p14:cNvContentPartPr/>
                <p14:nvPr/>
              </p14:nvContentPartPr>
              <p14:xfrm>
                <a:off x="3382272" y="5450328"/>
                <a:ext cx="395280" cy="32616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F0423EAF-1E36-48FC-8583-F241700D04F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77952" y="5446008"/>
                  <a:ext cx="403920" cy="33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98" name="Gruppieren 38997">
            <a:extLst>
              <a:ext uri="{FF2B5EF4-FFF2-40B4-BE49-F238E27FC236}">
                <a16:creationId xmlns:a16="http://schemas.microsoft.com/office/drawing/2014/main" id="{281872AF-F985-47A4-9078-87E8002A974A}"/>
              </a:ext>
            </a:extLst>
          </p:cNvPr>
          <p:cNvGrpSpPr/>
          <p:nvPr/>
        </p:nvGrpSpPr>
        <p:grpSpPr>
          <a:xfrm>
            <a:off x="8016552" y="56088"/>
            <a:ext cx="4141080" cy="1521360"/>
            <a:chOff x="8016552" y="56088"/>
            <a:chExt cx="4141080" cy="152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06E23A9C-FC60-47A1-841C-0A305147131C}"/>
                    </a:ext>
                  </a:extLst>
                </p14:cNvPr>
                <p14:cNvContentPartPr/>
                <p14:nvPr/>
              </p14:nvContentPartPr>
              <p14:xfrm>
                <a:off x="8320032" y="266688"/>
                <a:ext cx="1800" cy="144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06E23A9C-FC60-47A1-841C-0A305147131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315712" y="262368"/>
                  <a:ext cx="1044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CFDE9769-7CDF-493A-BF25-D9F6B45DBA6E}"/>
                    </a:ext>
                  </a:extLst>
                </p14:cNvPr>
                <p14:cNvContentPartPr/>
                <p14:nvPr/>
              </p14:nvContentPartPr>
              <p14:xfrm>
                <a:off x="8296992" y="179208"/>
                <a:ext cx="135360" cy="1332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CFDE9769-7CDF-493A-BF25-D9F6B45DBA6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92672" y="174888"/>
                  <a:ext cx="1440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782CAE9F-6234-41D3-990E-387B4D823A32}"/>
                    </a:ext>
                  </a:extLst>
                </p14:cNvPr>
                <p14:cNvContentPartPr/>
                <p14:nvPr/>
              </p14:nvContentPartPr>
              <p14:xfrm>
                <a:off x="8479872" y="87048"/>
                <a:ext cx="47520" cy="17964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782CAE9F-6234-41D3-990E-387B4D823A3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75552" y="82728"/>
                  <a:ext cx="561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0C72C87B-2A0C-4C0F-9AEF-8AD0F60C6DB1}"/>
                    </a:ext>
                  </a:extLst>
                </p14:cNvPr>
                <p14:cNvContentPartPr/>
                <p14:nvPr/>
              </p14:nvContentPartPr>
              <p14:xfrm>
                <a:off x="8552232" y="168048"/>
                <a:ext cx="74520" cy="1101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0C72C87B-2A0C-4C0F-9AEF-8AD0F60C6D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547912" y="163728"/>
                  <a:ext cx="831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93D69BCB-04E0-40D2-8CB5-37C888471B85}"/>
                    </a:ext>
                  </a:extLst>
                </p14:cNvPr>
                <p14:cNvContentPartPr/>
                <p14:nvPr/>
              </p14:nvContentPartPr>
              <p14:xfrm>
                <a:off x="8665632" y="159768"/>
                <a:ext cx="111600" cy="10764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93D69BCB-04E0-40D2-8CB5-37C888471B8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661312" y="155448"/>
                  <a:ext cx="120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2AB27CAD-B8DE-4AF1-94ED-783FD08D0D97}"/>
                    </a:ext>
                  </a:extLst>
                </p14:cNvPr>
                <p14:cNvContentPartPr/>
                <p14:nvPr/>
              </p14:nvContentPartPr>
              <p14:xfrm>
                <a:off x="8819352" y="158688"/>
                <a:ext cx="134640" cy="9972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2AB27CAD-B8DE-4AF1-94ED-783FD08D0D9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815032" y="154368"/>
                  <a:ext cx="1432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912" name="Freihand 38911">
                  <a:extLst>
                    <a:ext uri="{FF2B5EF4-FFF2-40B4-BE49-F238E27FC236}">
                      <a16:creationId xmlns:a16="http://schemas.microsoft.com/office/drawing/2014/main" id="{C7F8B2C6-EE31-4DCD-98ED-9A7609868B9A}"/>
                    </a:ext>
                  </a:extLst>
                </p14:cNvPr>
                <p14:cNvContentPartPr/>
                <p14:nvPr/>
              </p14:nvContentPartPr>
              <p14:xfrm>
                <a:off x="8984592" y="96768"/>
                <a:ext cx="212760" cy="150120"/>
              </p14:xfrm>
            </p:contentPart>
          </mc:Choice>
          <mc:Fallback>
            <p:pic>
              <p:nvPicPr>
                <p:cNvPr id="38912" name="Freihand 38911">
                  <a:extLst>
                    <a:ext uri="{FF2B5EF4-FFF2-40B4-BE49-F238E27FC236}">
                      <a16:creationId xmlns:a16="http://schemas.microsoft.com/office/drawing/2014/main" id="{C7F8B2C6-EE31-4DCD-98ED-9A7609868B9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980272" y="92448"/>
                  <a:ext cx="2214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8913" name="Freihand 38912">
                  <a:extLst>
                    <a:ext uri="{FF2B5EF4-FFF2-40B4-BE49-F238E27FC236}">
                      <a16:creationId xmlns:a16="http://schemas.microsoft.com/office/drawing/2014/main" id="{ED5D1941-A809-48B1-AC16-7A8B27037F0D}"/>
                    </a:ext>
                  </a:extLst>
                </p14:cNvPr>
                <p14:cNvContentPartPr/>
                <p14:nvPr/>
              </p14:nvContentPartPr>
              <p14:xfrm>
                <a:off x="9326952" y="168048"/>
                <a:ext cx="150120" cy="108000"/>
              </p14:xfrm>
            </p:contentPart>
          </mc:Choice>
          <mc:Fallback>
            <p:pic>
              <p:nvPicPr>
                <p:cNvPr id="38913" name="Freihand 38912">
                  <a:extLst>
                    <a:ext uri="{FF2B5EF4-FFF2-40B4-BE49-F238E27FC236}">
                      <a16:creationId xmlns:a16="http://schemas.microsoft.com/office/drawing/2014/main" id="{ED5D1941-A809-48B1-AC16-7A8B27037F0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322632" y="163728"/>
                  <a:ext cx="1587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8914" name="Freihand 38913">
                  <a:extLst>
                    <a:ext uri="{FF2B5EF4-FFF2-40B4-BE49-F238E27FC236}">
                      <a16:creationId xmlns:a16="http://schemas.microsoft.com/office/drawing/2014/main" id="{A29F4EDF-2B14-4D3B-9F11-8AA95575C108}"/>
                    </a:ext>
                  </a:extLst>
                </p14:cNvPr>
                <p14:cNvContentPartPr/>
                <p14:nvPr/>
              </p14:nvContentPartPr>
              <p14:xfrm>
                <a:off x="9509112" y="161568"/>
                <a:ext cx="9000" cy="15480"/>
              </p14:xfrm>
            </p:contentPart>
          </mc:Choice>
          <mc:Fallback>
            <p:pic>
              <p:nvPicPr>
                <p:cNvPr id="38914" name="Freihand 38913">
                  <a:extLst>
                    <a:ext uri="{FF2B5EF4-FFF2-40B4-BE49-F238E27FC236}">
                      <a16:creationId xmlns:a16="http://schemas.microsoft.com/office/drawing/2014/main" id="{A29F4EDF-2B14-4D3B-9F11-8AA95575C10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504792" y="157248"/>
                  <a:ext cx="17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8919" name="Freihand 38918">
                  <a:extLst>
                    <a:ext uri="{FF2B5EF4-FFF2-40B4-BE49-F238E27FC236}">
                      <a16:creationId xmlns:a16="http://schemas.microsoft.com/office/drawing/2014/main" id="{AC35DFE1-DBC4-4417-BB78-361028D832A6}"/>
                    </a:ext>
                  </a:extLst>
                </p14:cNvPr>
                <p14:cNvContentPartPr/>
                <p14:nvPr/>
              </p14:nvContentPartPr>
              <p14:xfrm>
                <a:off x="9503352" y="134208"/>
                <a:ext cx="23400" cy="135360"/>
              </p14:xfrm>
            </p:contentPart>
          </mc:Choice>
          <mc:Fallback>
            <p:pic>
              <p:nvPicPr>
                <p:cNvPr id="38919" name="Freihand 38918">
                  <a:extLst>
                    <a:ext uri="{FF2B5EF4-FFF2-40B4-BE49-F238E27FC236}">
                      <a16:creationId xmlns:a16="http://schemas.microsoft.com/office/drawing/2014/main" id="{AC35DFE1-DBC4-4417-BB78-361028D832A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499032" y="129888"/>
                  <a:ext cx="320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920" name="Freihand 38919">
                  <a:extLst>
                    <a:ext uri="{FF2B5EF4-FFF2-40B4-BE49-F238E27FC236}">
                      <a16:creationId xmlns:a16="http://schemas.microsoft.com/office/drawing/2014/main" id="{433E7760-5CC5-4AD6-94DD-BF82155EAB84}"/>
                    </a:ext>
                  </a:extLst>
                </p14:cNvPr>
                <p14:cNvContentPartPr/>
                <p14:nvPr/>
              </p14:nvContentPartPr>
              <p14:xfrm>
                <a:off x="9561672" y="168408"/>
                <a:ext cx="106920" cy="91440"/>
              </p14:xfrm>
            </p:contentPart>
          </mc:Choice>
          <mc:Fallback>
            <p:pic>
              <p:nvPicPr>
                <p:cNvPr id="38920" name="Freihand 38919">
                  <a:extLst>
                    <a:ext uri="{FF2B5EF4-FFF2-40B4-BE49-F238E27FC236}">
                      <a16:creationId xmlns:a16="http://schemas.microsoft.com/office/drawing/2014/main" id="{433E7760-5CC5-4AD6-94DD-BF82155EAB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557352" y="164088"/>
                  <a:ext cx="115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8921" name="Freihand 38920">
                  <a:extLst>
                    <a:ext uri="{FF2B5EF4-FFF2-40B4-BE49-F238E27FC236}">
                      <a16:creationId xmlns:a16="http://schemas.microsoft.com/office/drawing/2014/main" id="{A000F268-E385-4400-B1A3-0F5598C0B5C9}"/>
                    </a:ext>
                  </a:extLst>
                </p14:cNvPr>
                <p14:cNvContentPartPr/>
                <p14:nvPr/>
              </p14:nvContentPartPr>
              <p14:xfrm>
                <a:off x="9673632" y="161568"/>
                <a:ext cx="74520" cy="80640"/>
              </p14:xfrm>
            </p:contentPart>
          </mc:Choice>
          <mc:Fallback>
            <p:pic>
              <p:nvPicPr>
                <p:cNvPr id="38921" name="Freihand 38920">
                  <a:extLst>
                    <a:ext uri="{FF2B5EF4-FFF2-40B4-BE49-F238E27FC236}">
                      <a16:creationId xmlns:a16="http://schemas.microsoft.com/office/drawing/2014/main" id="{A000F268-E385-4400-B1A3-0F5598C0B5C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669312" y="157248"/>
                  <a:ext cx="831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8922" name="Freihand 38921">
                  <a:extLst>
                    <a:ext uri="{FF2B5EF4-FFF2-40B4-BE49-F238E27FC236}">
                      <a16:creationId xmlns:a16="http://schemas.microsoft.com/office/drawing/2014/main" id="{5EEFF009-D2FA-49AC-BE39-46CF83EEE70B}"/>
                    </a:ext>
                  </a:extLst>
                </p14:cNvPr>
                <p14:cNvContentPartPr/>
                <p14:nvPr/>
              </p14:nvContentPartPr>
              <p14:xfrm>
                <a:off x="9772992" y="175248"/>
                <a:ext cx="168480" cy="73800"/>
              </p14:xfrm>
            </p:contentPart>
          </mc:Choice>
          <mc:Fallback>
            <p:pic>
              <p:nvPicPr>
                <p:cNvPr id="38922" name="Freihand 38921">
                  <a:extLst>
                    <a:ext uri="{FF2B5EF4-FFF2-40B4-BE49-F238E27FC236}">
                      <a16:creationId xmlns:a16="http://schemas.microsoft.com/office/drawing/2014/main" id="{5EEFF009-D2FA-49AC-BE39-46CF83EEE70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768672" y="170928"/>
                  <a:ext cx="177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8923" name="Freihand 38922">
                  <a:extLst>
                    <a:ext uri="{FF2B5EF4-FFF2-40B4-BE49-F238E27FC236}">
                      <a16:creationId xmlns:a16="http://schemas.microsoft.com/office/drawing/2014/main" id="{83A9D6A1-5065-4467-9A95-1A5F7BC17EBB}"/>
                    </a:ext>
                  </a:extLst>
                </p14:cNvPr>
                <p14:cNvContentPartPr/>
                <p14:nvPr/>
              </p14:nvContentPartPr>
              <p14:xfrm>
                <a:off x="9981432" y="74088"/>
                <a:ext cx="66960" cy="171720"/>
              </p14:xfrm>
            </p:contentPart>
          </mc:Choice>
          <mc:Fallback>
            <p:pic>
              <p:nvPicPr>
                <p:cNvPr id="38923" name="Freihand 38922">
                  <a:extLst>
                    <a:ext uri="{FF2B5EF4-FFF2-40B4-BE49-F238E27FC236}">
                      <a16:creationId xmlns:a16="http://schemas.microsoft.com/office/drawing/2014/main" id="{83A9D6A1-5065-4467-9A95-1A5F7BC17EB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977112" y="69768"/>
                  <a:ext cx="75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8924" name="Freihand 38923">
                  <a:extLst>
                    <a:ext uri="{FF2B5EF4-FFF2-40B4-BE49-F238E27FC236}">
                      <a16:creationId xmlns:a16="http://schemas.microsoft.com/office/drawing/2014/main" id="{113B18D6-0496-4FAB-8320-3C174A5694CA}"/>
                    </a:ext>
                  </a:extLst>
                </p14:cNvPr>
                <p14:cNvContentPartPr/>
                <p14:nvPr/>
              </p14:nvContentPartPr>
              <p14:xfrm>
                <a:off x="10045152" y="164088"/>
                <a:ext cx="238320" cy="79200"/>
              </p14:xfrm>
            </p:contentPart>
          </mc:Choice>
          <mc:Fallback>
            <p:pic>
              <p:nvPicPr>
                <p:cNvPr id="38924" name="Freihand 38923">
                  <a:extLst>
                    <a:ext uri="{FF2B5EF4-FFF2-40B4-BE49-F238E27FC236}">
                      <a16:creationId xmlns:a16="http://schemas.microsoft.com/office/drawing/2014/main" id="{113B18D6-0496-4FAB-8320-3C174A5694C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040832" y="159768"/>
                  <a:ext cx="2469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925" name="Freihand 38924">
                  <a:extLst>
                    <a:ext uri="{FF2B5EF4-FFF2-40B4-BE49-F238E27FC236}">
                      <a16:creationId xmlns:a16="http://schemas.microsoft.com/office/drawing/2014/main" id="{33AF7A3D-DEED-4798-891A-233687858D38}"/>
                    </a:ext>
                  </a:extLst>
                </p14:cNvPr>
                <p14:cNvContentPartPr/>
                <p14:nvPr/>
              </p14:nvContentPartPr>
              <p14:xfrm>
                <a:off x="10541592" y="56088"/>
                <a:ext cx="163800" cy="227880"/>
              </p14:xfrm>
            </p:contentPart>
          </mc:Choice>
          <mc:Fallback>
            <p:pic>
              <p:nvPicPr>
                <p:cNvPr id="38925" name="Freihand 38924">
                  <a:extLst>
                    <a:ext uri="{FF2B5EF4-FFF2-40B4-BE49-F238E27FC236}">
                      <a16:creationId xmlns:a16="http://schemas.microsoft.com/office/drawing/2014/main" id="{33AF7A3D-DEED-4798-891A-233687858D3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537272" y="51768"/>
                  <a:ext cx="1724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926" name="Freihand 38925">
                  <a:extLst>
                    <a:ext uri="{FF2B5EF4-FFF2-40B4-BE49-F238E27FC236}">
                      <a16:creationId xmlns:a16="http://schemas.microsoft.com/office/drawing/2014/main" id="{66466FAC-A213-4830-9FBB-F9724E4015BD}"/>
                    </a:ext>
                  </a:extLst>
                </p14:cNvPr>
                <p14:cNvContentPartPr/>
                <p14:nvPr/>
              </p14:nvContentPartPr>
              <p14:xfrm>
                <a:off x="10698912" y="137088"/>
                <a:ext cx="307080" cy="108360"/>
              </p14:xfrm>
            </p:contentPart>
          </mc:Choice>
          <mc:Fallback>
            <p:pic>
              <p:nvPicPr>
                <p:cNvPr id="38926" name="Freihand 38925">
                  <a:extLst>
                    <a:ext uri="{FF2B5EF4-FFF2-40B4-BE49-F238E27FC236}">
                      <a16:creationId xmlns:a16="http://schemas.microsoft.com/office/drawing/2014/main" id="{66466FAC-A213-4830-9FBB-F9724E4015B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694592" y="132768"/>
                  <a:ext cx="3157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927" name="Freihand 38926">
                  <a:extLst>
                    <a:ext uri="{FF2B5EF4-FFF2-40B4-BE49-F238E27FC236}">
                      <a16:creationId xmlns:a16="http://schemas.microsoft.com/office/drawing/2014/main" id="{A078E3B0-6BC3-4EEF-A38E-064028F0C90B}"/>
                    </a:ext>
                  </a:extLst>
                </p14:cNvPr>
                <p14:cNvContentPartPr/>
                <p14:nvPr/>
              </p14:nvContentPartPr>
              <p14:xfrm>
                <a:off x="11147112" y="182088"/>
                <a:ext cx="207000" cy="66960"/>
              </p14:xfrm>
            </p:contentPart>
          </mc:Choice>
          <mc:Fallback>
            <p:pic>
              <p:nvPicPr>
                <p:cNvPr id="38927" name="Freihand 38926">
                  <a:extLst>
                    <a:ext uri="{FF2B5EF4-FFF2-40B4-BE49-F238E27FC236}">
                      <a16:creationId xmlns:a16="http://schemas.microsoft.com/office/drawing/2014/main" id="{A078E3B0-6BC3-4EEF-A38E-064028F0C90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142792" y="177768"/>
                  <a:ext cx="215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928" name="Freihand 38927">
                  <a:extLst>
                    <a:ext uri="{FF2B5EF4-FFF2-40B4-BE49-F238E27FC236}">
                      <a16:creationId xmlns:a16="http://schemas.microsoft.com/office/drawing/2014/main" id="{80C6A005-6537-4D05-82AC-3EECA5ACE6AE}"/>
                    </a:ext>
                  </a:extLst>
                </p14:cNvPr>
                <p14:cNvContentPartPr/>
                <p14:nvPr/>
              </p14:nvContentPartPr>
              <p14:xfrm>
                <a:off x="11378232" y="178848"/>
                <a:ext cx="105120" cy="63000"/>
              </p14:xfrm>
            </p:contentPart>
          </mc:Choice>
          <mc:Fallback>
            <p:pic>
              <p:nvPicPr>
                <p:cNvPr id="38928" name="Freihand 38927">
                  <a:extLst>
                    <a:ext uri="{FF2B5EF4-FFF2-40B4-BE49-F238E27FC236}">
                      <a16:creationId xmlns:a16="http://schemas.microsoft.com/office/drawing/2014/main" id="{80C6A005-6537-4D05-82AC-3EECA5ACE6A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373912" y="174528"/>
                  <a:ext cx="11376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929" name="Freihand 38928">
                  <a:extLst>
                    <a:ext uri="{FF2B5EF4-FFF2-40B4-BE49-F238E27FC236}">
                      <a16:creationId xmlns:a16="http://schemas.microsoft.com/office/drawing/2014/main" id="{92284259-F0AF-4148-994C-D43DFE010F6A}"/>
                    </a:ext>
                  </a:extLst>
                </p14:cNvPr>
                <p14:cNvContentPartPr/>
                <p14:nvPr/>
              </p14:nvContentPartPr>
              <p14:xfrm>
                <a:off x="11497392" y="201528"/>
                <a:ext cx="223200" cy="39240"/>
              </p14:xfrm>
            </p:contentPart>
          </mc:Choice>
          <mc:Fallback>
            <p:pic>
              <p:nvPicPr>
                <p:cNvPr id="38929" name="Freihand 38928">
                  <a:extLst>
                    <a:ext uri="{FF2B5EF4-FFF2-40B4-BE49-F238E27FC236}">
                      <a16:creationId xmlns:a16="http://schemas.microsoft.com/office/drawing/2014/main" id="{92284259-F0AF-4148-994C-D43DFE010F6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493072" y="197208"/>
                  <a:ext cx="231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930" name="Freihand 38929">
                  <a:extLst>
                    <a:ext uri="{FF2B5EF4-FFF2-40B4-BE49-F238E27FC236}">
                      <a16:creationId xmlns:a16="http://schemas.microsoft.com/office/drawing/2014/main" id="{DC9EB21D-24FE-4136-A44C-FEF44868F25A}"/>
                    </a:ext>
                  </a:extLst>
                </p14:cNvPr>
                <p14:cNvContentPartPr/>
                <p14:nvPr/>
              </p14:nvContentPartPr>
              <p14:xfrm>
                <a:off x="11760912" y="189648"/>
                <a:ext cx="105480" cy="75600"/>
              </p14:xfrm>
            </p:contentPart>
          </mc:Choice>
          <mc:Fallback>
            <p:pic>
              <p:nvPicPr>
                <p:cNvPr id="38930" name="Freihand 38929">
                  <a:extLst>
                    <a:ext uri="{FF2B5EF4-FFF2-40B4-BE49-F238E27FC236}">
                      <a16:creationId xmlns:a16="http://schemas.microsoft.com/office/drawing/2014/main" id="{DC9EB21D-24FE-4136-A44C-FEF44868F25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756592" y="185328"/>
                  <a:ext cx="114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933" name="Freihand 38932">
                  <a:extLst>
                    <a:ext uri="{FF2B5EF4-FFF2-40B4-BE49-F238E27FC236}">
                      <a16:creationId xmlns:a16="http://schemas.microsoft.com/office/drawing/2014/main" id="{E26083E0-387B-4E73-919E-0EB3C5638A1E}"/>
                    </a:ext>
                  </a:extLst>
                </p14:cNvPr>
                <p14:cNvContentPartPr/>
                <p14:nvPr/>
              </p14:nvContentPartPr>
              <p14:xfrm>
                <a:off x="8196912" y="580248"/>
                <a:ext cx="131760" cy="21600"/>
              </p14:xfrm>
            </p:contentPart>
          </mc:Choice>
          <mc:Fallback>
            <p:pic>
              <p:nvPicPr>
                <p:cNvPr id="38933" name="Freihand 38932">
                  <a:extLst>
                    <a:ext uri="{FF2B5EF4-FFF2-40B4-BE49-F238E27FC236}">
                      <a16:creationId xmlns:a16="http://schemas.microsoft.com/office/drawing/2014/main" id="{E26083E0-387B-4E73-919E-0EB3C5638A1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192592" y="575928"/>
                  <a:ext cx="140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934" name="Freihand 38933">
                  <a:extLst>
                    <a:ext uri="{FF2B5EF4-FFF2-40B4-BE49-F238E27FC236}">
                      <a16:creationId xmlns:a16="http://schemas.microsoft.com/office/drawing/2014/main" id="{A7D26206-6723-45AB-A97A-8DD1955FA18D}"/>
                    </a:ext>
                  </a:extLst>
                </p14:cNvPr>
                <p14:cNvContentPartPr/>
                <p14:nvPr/>
              </p14:nvContentPartPr>
              <p14:xfrm>
                <a:off x="8320032" y="538848"/>
                <a:ext cx="126000" cy="174960"/>
              </p14:xfrm>
            </p:contentPart>
          </mc:Choice>
          <mc:Fallback>
            <p:pic>
              <p:nvPicPr>
                <p:cNvPr id="38934" name="Freihand 38933">
                  <a:extLst>
                    <a:ext uri="{FF2B5EF4-FFF2-40B4-BE49-F238E27FC236}">
                      <a16:creationId xmlns:a16="http://schemas.microsoft.com/office/drawing/2014/main" id="{A7D26206-6723-45AB-A97A-8DD1955FA18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15712" y="534528"/>
                  <a:ext cx="1346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8936" name="Freihand 38935">
                  <a:extLst>
                    <a:ext uri="{FF2B5EF4-FFF2-40B4-BE49-F238E27FC236}">
                      <a16:creationId xmlns:a16="http://schemas.microsoft.com/office/drawing/2014/main" id="{8DF0FC73-EF59-48BE-BEE1-1B23658CC4E8}"/>
                    </a:ext>
                  </a:extLst>
                </p14:cNvPr>
                <p14:cNvContentPartPr/>
                <p14:nvPr/>
              </p14:nvContentPartPr>
              <p14:xfrm>
                <a:off x="8635032" y="537768"/>
                <a:ext cx="183240" cy="100080"/>
              </p14:xfrm>
            </p:contentPart>
          </mc:Choice>
          <mc:Fallback>
            <p:pic>
              <p:nvPicPr>
                <p:cNvPr id="38936" name="Freihand 38935">
                  <a:extLst>
                    <a:ext uri="{FF2B5EF4-FFF2-40B4-BE49-F238E27FC236}">
                      <a16:creationId xmlns:a16="http://schemas.microsoft.com/office/drawing/2014/main" id="{8DF0FC73-EF59-48BE-BEE1-1B23658CC4E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30712" y="533448"/>
                  <a:ext cx="1918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937" name="Freihand 38936">
                  <a:extLst>
                    <a:ext uri="{FF2B5EF4-FFF2-40B4-BE49-F238E27FC236}">
                      <a16:creationId xmlns:a16="http://schemas.microsoft.com/office/drawing/2014/main" id="{261C49D6-6A84-446C-B1D7-B9E82CB7429B}"/>
                    </a:ext>
                  </a:extLst>
                </p14:cNvPr>
                <p14:cNvContentPartPr/>
                <p14:nvPr/>
              </p14:nvContentPartPr>
              <p14:xfrm>
                <a:off x="8832312" y="443448"/>
                <a:ext cx="138240" cy="175320"/>
              </p14:xfrm>
            </p:contentPart>
          </mc:Choice>
          <mc:Fallback>
            <p:pic>
              <p:nvPicPr>
                <p:cNvPr id="38937" name="Freihand 38936">
                  <a:extLst>
                    <a:ext uri="{FF2B5EF4-FFF2-40B4-BE49-F238E27FC236}">
                      <a16:creationId xmlns:a16="http://schemas.microsoft.com/office/drawing/2014/main" id="{261C49D6-6A84-446C-B1D7-B9E82CB742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827992" y="439128"/>
                  <a:ext cx="146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939" name="Freihand 38938">
                  <a:extLst>
                    <a:ext uri="{FF2B5EF4-FFF2-40B4-BE49-F238E27FC236}">
                      <a16:creationId xmlns:a16="http://schemas.microsoft.com/office/drawing/2014/main" id="{35FBDD7D-2672-4FA1-A353-CC9AB401BF32}"/>
                    </a:ext>
                  </a:extLst>
                </p14:cNvPr>
                <p14:cNvContentPartPr/>
                <p14:nvPr/>
              </p14:nvContentPartPr>
              <p14:xfrm>
                <a:off x="9094032" y="536328"/>
                <a:ext cx="213480" cy="83520"/>
              </p14:xfrm>
            </p:contentPart>
          </mc:Choice>
          <mc:Fallback>
            <p:pic>
              <p:nvPicPr>
                <p:cNvPr id="38939" name="Freihand 38938">
                  <a:extLst>
                    <a:ext uri="{FF2B5EF4-FFF2-40B4-BE49-F238E27FC236}">
                      <a16:creationId xmlns:a16="http://schemas.microsoft.com/office/drawing/2014/main" id="{35FBDD7D-2672-4FA1-A353-CC9AB401BF3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089712" y="532008"/>
                  <a:ext cx="2221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8940" name="Freihand 38939">
                  <a:extLst>
                    <a:ext uri="{FF2B5EF4-FFF2-40B4-BE49-F238E27FC236}">
                      <a16:creationId xmlns:a16="http://schemas.microsoft.com/office/drawing/2014/main" id="{E2206ECF-9DB2-49BD-8A4F-6C3855088B23}"/>
                    </a:ext>
                  </a:extLst>
                </p14:cNvPr>
                <p14:cNvContentPartPr/>
                <p14:nvPr/>
              </p14:nvContentPartPr>
              <p14:xfrm>
                <a:off x="9292392" y="447048"/>
                <a:ext cx="360" cy="360"/>
              </p14:xfrm>
            </p:contentPart>
          </mc:Choice>
          <mc:Fallback>
            <p:pic>
              <p:nvPicPr>
                <p:cNvPr id="38940" name="Freihand 38939">
                  <a:extLst>
                    <a:ext uri="{FF2B5EF4-FFF2-40B4-BE49-F238E27FC236}">
                      <a16:creationId xmlns:a16="http://schemas.microsoft.com/office/drawing/2014/main" id="{E2206ECF-9DB2-49BD-8A4F-6C3855088B2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288072" y="4427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8941" name="Freihand 38940">
                  <a:extLst>
                    <a:ext uri="{FF2B5EF4-FFF2-40B4-BE49-F238E27FC236}">
                      <a16:creationId xmlns:a16="http://schemas.microsoft.com/office/drawing/2014/main" id="{D8067A22-5ED4-48F3-BC9E-4D2088D975B5}"/>
                    </a:ext>
                  </a:extLst>
                </p14:cNvPr>
                <p14:cNvContentPartPr/>
                <p14:nvPr/>
              </p14:nvContentPartPr>
              <p14:xfrm>
                <a:off x="9386352" y="533808"/>
                <a:ext cx="93960" cy="79920"/>
              </p14:xfrm>
            </p:contentPart>
          </mc:Choice>
          <mc:Fallback>
            <p:pic>
              <p:nvPicPr>
                <p:cNvPr id="38941" name="Freihand 38940">
                  <a:extLst>
                    <a:ext uri="{FF2B5EF4-FFF2-40B4-BE49-F238E27FC236}">
                      <a16:creationId xmlns:a16="http://schemas.microsoft.com/office/drawing/2014/main" id="{D8067A22-5ED4-48F3-BC9E-4D2088D975B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382032" y="529488"/>
                  <a:ext cx="1026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942" name="Freihand 38941">
                  <a:extLst>
                    <a:ext uri="{FF2B5EF4-FFF2-40B4-BE49-F238E27FC236}">
                      <a16:creationId xmlns:a16="http://schemas.microsoft.com/office/drawing/2014/main" id="{402A5609-21A2-4256-B2A5-F252F4D73704}"/>
                    </a:ext>
                  </a:extLst>
                </p14:cNvPr>
                <p14:cNvContentPartPr/>
                <p14:nvPr/>
              </p14:nvContentPartPr>
              <p14:xfrm>
                <a:off x="9498672" y="537408"/>
                <a:ext cx="292320" cy="51840"/>
              </p14:xfrm>
            </p:contentPart>
          </mc:Choice>
          <mc:Fallback>
            <p:pic>
              <p:nvPicPr>
                <p:cNvPr id="38942" name="Freihand 38941">
                  <a:extLst>
                    <a:ext uri="{FF2B5EF4-FFF2-40B4-BE49-F238E27FC236}">
                      <a16:creationId xmlns:a16="http://schemas.microsoft.com/office/drawing/2014/main" id="{402A5609-21A2-4256-B2A5-F252F4D7370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494352" y="533088"/>
                  <a:ext cx="30096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8943" name="Freihand 38942">
                  <a:extLst>
                    <a:ext uri="{FF2B5EF4-FFF2-40B4-BE49-F238E27FC236}">
                      <a16:creationId xmlns:a16="http://schemas.microsoft.com/office/drawing/2014/main" id="{2E035C49-D522-415A-8B22-0E5DAF478414}"/>
                    </a:ext>
                  </a:extLst>
                </p14:cNvPr>
                <p14:cNvContentPartPr/>
                <p14:nvPr/>
              </p14:nvContentPartPr>
              <p14:xfrm>
                <a:off x="9852552" y="531288"/>
                <a:ext cx="159840" cy="56880"/>
              </p14:xfrm>
            </p:contentPart>
          </mc:Choice>
          <mc:Fallback>
            <p:pic>
              <p:nvPicPr>
                <p:cNvPr id="38943" name="Freihand 38942">
                  <a:extLst>
                    <a:ext uri="{FF2B5EF4-FFF2-40B4-BE49-F238E27FC236}">
                      <a16:creationId xmlns:a16="http://schemas.microsoft.com/office/drawing/2014/main" id="{2E035C49-D522-415A-8B22-0E5DAF47841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848232" y="526968"/>
                  <a:ext cx="168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8944" name="Freihand 38943">
                  <a:extLst>
                    <a:ext uri="{FF2B5EF4-FFF2-40B4-BE49-F238E27FC236}">
                      <a16:creationId xmlns:a16="http://schemas.microsoft.com/office/drawing/2014/main" id="{677F8DCD-9130-4902-8EB1-92FC3ACE7E8B}"/>
                    </a:ext>
                  </a:extLst>
                </p14:cNvPr>
                <p14:cNvContentPartPr/>
                <p14:nvPr/>
              </p14:nvContentPartPr>
              <p14:xfrm>
                <a:off x="10029312" y="539928"/>
                <a:ext cx="74520" cy="14760"/>
              </p14:xfrm>
            </p:contentPart>
          </mc:Choice>
          <mc:Fallback>
            <p:pic>
              <p:nvPicPr>
                <p:cNvPr id="38944" name="Freihand 38943">
                  <a:extLst>
                    <a:ext uri="{FF2B5EF4-FFF2-40B4-BE49-F238E27FC236}">
                      <a16:creationId xmlns:a16="http://schemas.microsoft.com/office/drawing/2014/main" id="{677F8DCD-9130-4902-8EB1-92FC3ACE7E8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024992" y="535608"/>
                  <a:ext cx="831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8945" name="Freihand 38944">
                  <a:extLst>
                    <a:ext uri="{FF2B5EF4-FFF2-40B4-BE49-F238E27FC236}">
                      <a16:creationId xmlns:a16="http://schemas.microsoft.com/office/drawing/2014/main" id="{FCABD742-DF79-49B8-9456-8E8133E94402}"/>
                    </a:ext>
                  </a:extLst>
                </p14:cNvPr>
                <p14:cNvContentPartPr/>
                <p14:nvPr/>
              </p14:nvContentPartPr>
              <p14:xfrm>
                <a:off x="10019952" y="537768"/>
                <a:ext cx="135720" cy="201600"/>
              </p14:xfrm>
            </p:contentPart>
          </mc:Choice>
          <mc:Fallback>
            <p:pic>
              <p:nvPicPr>
                <p:cNvPr id="38945" name="Freihand 38944">
                  <a:extLst>
                    <a:ext uri="{FF2B5EF4-FFF2-40B4-BE49-F238E27FC236}">
                      <a16:creationId xmlns:a16="http://schemas.microsoft.com/office/drawing/2014/main" id="{FCABD742-DF79-49B8-9456-8E8133E9440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015632" y="533448"/>
                  <a:ext cx="1443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8946" name="Freihand 38945">
                  <a:extLst>
                    <a:ext uri="{FF2B5EF4-FFF2-40B4-BE49-F238E27FC236}">
                      <a16:creationId xmlns:a16="http://schemas.microsoft.com/office/drawing/2014/main" id="{C9365438-12AC-4306-A171-907A528764A8}"/>
                    </a:ext>
                  </a:extLst>
                </p14:cNvPr>
                <p14:cNvContentPartPr/>
                <p14:nvPr/>
              </p14:nvContentPartPr>
              <p14:xfrm>
                <a:off x="9965232" y="409968"/>
                <a:ext cx="360" cy="360"/>
              </p14:xfrm>
            </p:contentPart>
          </mc:Choice>
          <mc:Fallback>
            <p:pic>
              <p:nvPicPr>
                <p:cNvPr id="38946" name="Freihand 38945">
                  <a:extLst>
                    <a:ext uri="{FF2B5EF4-FFF2-40B4-BE49-F238E27FC236}">
                      <a16:creationId xmlns:a16="http://schemas.microsoft.com/office/drawing/2014/main" id="{C9365438-12AC-4306-A171-907A528764A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960912" y="4056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8948" name="Freihand 38947">
                  <a:extLst>
                    <a:ext uri="{FF2B5EF4-FFF2-40B4-BE49-F238E27FC236}">
                      <a16:creationId xmlns:a16="http://schemas.microsoft.com/office/drawing/2014/main" id="{5CB4644B-C2B1-416F-8528-93A1FDCC2407}"/>
                    </a:ext>
                  </a:extLst>
                </p14:cNvPr>
                <p14:cNvContentPartPr/>
                <p14:nvPr/>
              </p14:nvContentPartPr>
              <p14:xfrm>
                <a:off x="10303992" y="438408"/>
                <a:ext cx="144720" cy="290160"/>
              </p14:xfrm>
            </p:contentPart>
          </mc:Choice>
          <mc:Fallback>
            <p:pic>
              <p:nvPicPr>
                <p:cNvPr id="38948" name="Freihand 38947">
                  <a:extLst>
                    <a:ext uri="{FF2B5EF4-FFF2-40B4-BE49-F238E27FC236}">
                      <a16:creationId xmlns:a16="http://schemas.microsoft.com/office/drawing/2014/main" id="{5CB4644B-C2B1-416F-8528-93A1FDCC240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299672" y="434088"/>
                  <a:ext cx="1533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8949" name="Freihand 38948">
                  <a:extLst>
                    <a:ext uri="{FF2B5EF4-FFF2-40B4-BE49-F238E27FC236}">
                      <a16:creationId xmlns:a16="http://schemas.microsoft.com/office/drawing/2014/main" id="{2387E4F9-C5C5-4FAD-9298-B3A3E21053B8}"/>
                    </a:ext>
                  </a:extLst>
                </p14:cNvPr>
                <p14:cNvContentPartPr/>
                <p14:nvPr/>
              </p14:nvContentPartPr>
              <p14:xfrm>
                <a:off x="10367712" y="611928"/>
                <a:ext cx="78480" cy="18720"/>
              </p14:xfrm>
            </p:contentPart>
          </mc:Choice>
          <mc:Fallback>
            <p:pic>
              <p:nvPicPr>
                <p:cNvPr id="38949" name="Freihand 38948">
                  <a:extLst>
                    <a:ext uri="{FF2B5EF4-FFF2-40B4-BE49-F238E27FC236}">
                      <a16:creationId xmlns:a16="http://schemas.microsoft.com/office/drawing/2014/main" id="{2387E4F9-C5C5-4FAD-9298-B3A3E21053B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363392" y="607608"/>
                  <a:ext cx="871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8950" name="Freihand 38949">
                  <a:extLst>
                    <a:ext uri="{FF2B5EF4-FFF2-40B4-BE49-F238E27FC236}">
                      <a16:creationId xmlns:a16="http://schemas.microsoft.com/office/drawing/2014/main" id="{E107EA3E-A9DA-4D4D-A54F-A8152EEF924C}"/>
                    </a:ext>
                  </a:extLst>
                </p14:cNvPr>
                <p14:cNvContentPartPr/>
                <p14:nvPr/>
              </p14:nvContentPartPr>
              <p14:xfrm>
                <a:off x="10502712" y="440208"/>
                <a:ext cx="35280" cy="181800"/>
              </p14:xfrm>
            </p:contentPart>
          </mc:Choice>
          <mc:Fallback>
            <p:pic>
              <p:nvPicPr>
                <p:cNvPr id="38950" name="Freihand 38949">
                  <a:extLst>
                    <a:ext uri="{FF2B5EF4-FFF2-40B4-BE49-F238E27FC236}">
                      <a16:creationId xmlns:a16="http://schemas.microsoft.com/office/drawing/2014/main" id="{E107EA3E-A9DA-4D4D-A54F-A8152EEF924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98392" y="435888"/>
                  <a:ext cx="439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8951" name="Freihand 38950">
                  <a:extLst>
                    <a:ext uri="{FF2B5EF4-FFF2-40B4-BE49-F238E27FC236}">
                      <a16:creationId xmlns:a16="http://schemas.microsoft.com/office/drawing/2014/main" id="{544DBC94-A3C9-48F5-9E55-D885DA4E0F10}"/>
                    </a:ext>
                  </a:extLst>
                </p14:cNvPr>
                <p14:cNvContentPartPr/>
                <p14:nvPr/>
              </p14:nvContentPartPr>
              <p14:xfrm>
                <a:off x="10549872" y="549648"/>
                <a:ext cx="282240" cy="89640"/>
              </p14:xfrm>
            </p:contentPart>
          </mc:Choice>
          <mc:Fallback>
            <p:pic>
              <p:nvPicPr>
                <p:cNvPr id="38951" name="Freihand 38950">
                  <a:extLst>
                    <a:ext uri="{FF2B5EF4-FFF2-40B4-BE49-F238E27FC236}">
                      <a16:creationId xmlns:a16="http://schemas.microsoft.com/office/drawing/2014/main" id="{544DBC94-A3C9-48F5-9E55-D885DA4E0F1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545552" y="545328"/>
                  <a:ext cx="2908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8952" name="Freihand 38951">
                  <a:extLst>
                    <a:ext uri="{FF2B5EF4-FFF2-40B4-BE49-F238E27FC236}">
                      <a16:creationId xmlns:a16="http://schemas.microsoft.com/office/drawing/2014/main" id="{199EB4AC-78F0-4FC7-866A-FD8FE6861CFB}"/>
                    </a:ext>
                  </a:extLst>
                </p14:cNvPr>
                <p14:cNvContentPartPr/>
                <p14:nvPr/>
              </p14:nvContentPartPr>
              <p14:xfrm>
                <a:off x="10878192" y="556488"/>
                <a:ext cx="98640" cy="86040"/>
              </p14:xfrm>
            </p:contentPart>
          </mc:Choice>
          <mc:Fallback>
            <p:pic>
              <p:nvPicPr>
                <p:cNvPr id="38952" name="Freihand 38951">
                  <a:extLst>
                    <a:ext uri="{FF2B5EF4-FFF2-40B4-BE49-F238E27FC236}">
                      <a16:creationId xmlns:a16="http://schemas.microsoft.com/office/drawing/2014/main" id="{199EB4AC-78F0-4FC7-866A-FD8FE6861CF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873872" y="552168"/>
                  <a:ext cx="1072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8954" name="Freihand 38953">
                  <a:extLst>
                    <a:ext uri="{FF2B5EF4-FFF2-40B4-BE49-F238E27FC236}">
                      <a16:creationId xmlns:a16="http://schemas.microsoft.com/office/drawing/2014/main" id="{389676C4-72D3-4CD3-B8C3-BE4588B50615}"/>
                    </a:ext>
                  </a:extLst>
                </p14:cNvPr>
                <p14:cNvContentPartPr/>
                <p14:nvPr/>
              </p14:nvContentPartPr>
              <p14:xfrm>
                <a:off x="11117952" y="459288"/>
                <a:ext cx="148680" cy="158400"/>
              </p14:xfrm>
            </p:contentPart>
          </mc:Choice>
          <mc:Fallback>
            <p:pic>
              <p:nvPicPr>
                <p:cNvPr id="38954" name="Freihand 38953">
                  <a:extLst>
                    <a:ext uri="{FF2B5EF4-FFF2-40B4-BE49-F238E27FC236}">
                      <a16:creationId xmlns:a16="http://schemas.microsoft.com/office/drawing/2014/main" id="{389676C4-72D3-4CD3-B8C3-BE4588B5061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113632" y="454968"/>
                  <a:ext cx="1573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8955" name="Freihand 38954">
                  <a:extLst>
                    <a:ext uri="{FF2B5EF4-FFF2-40B4-BE49-F238E27FC236}">
                      <a16:creationId xmlns:a16="http://schemas.microsoft.com/office/drawing/2014/main" id="{DF8A0C69-54BD-4B9D-B618-C86F93FF8A9A}"/>
                    </a:ext>
                  </a:extLst>
                </p14:cNvPr>
                <p14:cNvContentPartPr/>
                <p14:nvPr/>
              </p14:nvContentPartPr>
              <p14:xfrm>
                <a:off x="11244672" y="491328"/>
                <a:ext cx="372600" cy="121680"/>
              </p14:xfrm>
            </p:contentPart>
          </mc:Choice>
          <mc:Fallback>
            <p:pic>
              <p:nvPicPr>
                <p:cNvPr id="38955" name="Freihand 38954">
                  <a:extLst>
                    <a:ext uri="{FF2B5EF4-FFF2-40B4-BE49-F238E27FC236}">
                      <a16:creationId xmlns:a16="http://schemas.microsoft.com/office/drawing/2014/main" id="{DF8A0C69-54BD-4B9D-B618-C86F93FF8A9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240352" y="487008"/>
                  <a:ext cx="3812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8957" name="Freihand 38956">
                  <a:extLst>
                    <a:ext uri="{FF2B5EF4-FFF2-40B4-BE49-F238E27FC236}">
                      <a16:creationId xmlns:a16="http://schemas.microsoft.com/office/drawing/2014/main" id="{0B905D19-0433-48D5-B735-60BB9E2BA092}"/>
                    </a:ext>
                  </a:extLst>
                </p14:cNvPr>
                <p14:cNvContentPartPr/>
                <p14:nvPr/>
              </p14:nvContentPartPr>
              <p14:xfrm>
                <a:off x="8634672" y="779328"/>
                <a:ext cx="14760" cy="190440"/>
              </p14:xfrm>
            </p:contentPart>
          </mc:Choice>
          <mc:Fallback>
            <p:pic>
              <p:nvPicPr>
                <p:cNvPr id="38957" name="Freihand 38956">
                  <a:extLst>
                    <a:ext uri="{FF2B5EF4-FFF2-40B4-BE49-F238E27FC236}">
                      <a16:creationId xmlns:a16="http://schemas.microsoft.com/office/drawing/2014/main" id="{0B905D19-0433-48D5-B735-60BB9E2BA09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30352" y="775008"/>
                  <a:ext cx="234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8958" name="Freihand 38957">
                  <a:extLst>
                    <a:ext uri="{FF2B5EF4-FFF2-40B4-BE49-F238E27FC236}">
                      <a16:creationId xmlns:a16="http://schemas.microsoft.com/office/drawing/2014/main" id="{F22A00B1-ED19-46BD-923A-3B4ADA16282D}"/>
                    </a:ext>
                  </a:extLst>
                </p14:cNvPr>
                <p14:cNvContentPartPr/>
                <p14:nvPr/>
              </p14:nvContentPartPr>
              <p14:xfrm>
                <a:off x="8614872" y="856728"/>
                <a:ext cx="110160" cy="19440"/>
              </p14:xfrm>
            </p:contentPart>
          </mc:Choice>
          <mc:Fallback>
            <p:pic>
              <p:nvPicPr>
                <p:cNvPr id="38958" name="Freihand 38957">
                  <a:extLst>
                    <a:ext uri="{FF2B5EF4-FFF2-40B4-BE49-F238E27FC236}">
                      <a16:creationId xmlns:a16="http://schemas.microsoft.com/office/drawing/2014/main" id="{F22A00B1-ED19-46BD-923A-3B4ADA16282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610552" y="852408"/>
                  <a:ext cx="118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8959" name="Freihand 38958">
                  <a:extLst>
                    <a:ext uri="{FF2B5EF4-FFF2-40B4-BE49-F238E27FC236}">
                      <a16:creationId xmlns:a16="http://schemas.microsoft.com/office/drawing/2014/main" id="{C49141C1-2390-4B84-AEE6-61DA310676FF}"/>
                    </a:ext>
                  </a:extLst>
                </p14:cNvPr>
                <p14:cNvContentPartPr/>
                <p14:nvPr/>
              </p14:nvContentPartPr>
              <p14:xfrm>
                <a:off x="8711352" y="824328"/>
                <a:ext cx="81360" cy="97200"/>
              </p14:xfrm>
            </p:contentPart>
          </mc:Choice>
          <mc:Fallback>
            <p:pic>
              <p:nvPicPr>
                <p:cNvPr id="38959" name="Freihand 38958">
                  <a:extLst>
                    <a:ext uri="{FF2B5EF4-FFF2-40B4-BE49-F238E27FC236}">
                      <a16:creationId xmlns:a16="http://schemas.microsoft.com/office/drawing/2014/main" id="{C49141C1-2390-4B84-AEE6-61DA310676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707032" y="820008"/>
                  <a:ext cx="90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8961" name="Freihand 38960">
                  <a:extLst>
                    <a:ext uri="{FF2B5EF4-FFF2-40B4-BE49-F238E27FC236}">
                      <a16:creationId xmlns:a16="http://schemas.microsoft.com/office/drawing/2014/main" id="{7731948F-9D22-40E4-85B0-10C5D6449551}"/>
                    </a:ext>
                  </a:extLst>
                </p14:cNvPr>
                <p14:cNvContentPartPr/>
                <p14:nvPr/>
              </p14:nvContentPartPr>
              <p14:xfrm>
                <a:off x="8925912" y="747648"/>
                <a:ext cx="186840" cy="187560"/>
              </p14:xfrm>
            </p:contentPart>
          </mc:Choice>
          <mc:Fallback>
            <p:pic>
              <p:nvPicPr>
                <p:cNvPr id="38961" name="Freihand 38960">
                  <a:extLst>
                    <a:ext uri="{FF2B5EF4-FFF2-40B4-BE49-F238E27FC236}">
                      <a16:creationId xmlns:a16="http://schemas.microsoft.com/office/drawing/2014/main" id="{7731948F-9D22-40E4-85B0-10C5D644955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921592" y="743328"/>
                  <a:ext cx="1954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8962" name="Freihand 38961">
                  <a:extLst>
                    <a:ext uri="{FF2B5EF4-FFF2-40B4-BE49-F238E27FC236}">
                      <a16:creationId xmlns:a16="http://schemas.microsoft.com/office/drawing/2014/main" id="{E3855D00-4A7F-4813-B715-A3091ECC6960}"/>
                    </a:ext>
                  </a:extLst>
                </p14:cNvPr>
                <p14:cNvContentPartPr/>
                <p14:nvPr/>
              </p14:nvContentPartPr>
              <p14:xfrm>
                <a:off x="9141912" y="788328"/>
                <a:ext cx="117360" cy="102240"/>
              </p14:xfrm>
            </p:contentPart>
          </mc:Choice>
          <mc:Fallback>
            <p:pic>
              <p:nvPicPr>
                <p:cNvPr id="38962" name="Freihand 38961">
                  <a:extLst>
                    <a:ext uri="{FF2B5EF4-FFF2-40B4-BE49-F238E27FC236}">
                      <a16:creationId xmlns:a16="http://schemas.microsoft.com/office/drawing/2014/main" id="{E3855D00-4A7F-4813-B715-A3091ECC696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137592" y="784008"/>
                  <a:ext cx="1260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8964" name="Freihand 38963">
                  <a:extLst>
                    <a:ext uri="{FF2B5EF4-FFF2-40B4-BE49-F238E27FC236}">
                      <a16:creationId xmlns:a16="http://schemas.microsoft.com/office/drawing/2014/main" id="{35ADC033-036E-43E3-A85D-F96C0E431D4C}"/>
                    </a:ext>
                  </a:extLst>
                </p14:cNvPr>
                <p14:cNvContentPartPr/>
                <p14:nvPr/>
              </p14:nvContentPartPr>
              <p14:xfrm>
                <a:off x="9359712" y="812448"/>
                <a:ext cx="104400" cy="96840"/>
              </p14:xfrm>
            </p:contentPart>
          </mc:Choice>
          <mc:Fallback>
            <p:pic>
              <p:nvPicPr>
                <p:cNvPr id="38964" name="Freihand 38963">
                  <a:extLst>
                    <a:ext uri="{FF2B5EF4-FFF2-40B4-BE49-F238E27FC236}">
                      <a16:creationId xmlns:a16="http://schemas.microsoft.com/office/drawing/2014/main" id="{35ADC033-036E-43E3-A85D-F96C0E431D4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355392" y="808128"/>
                  <a:ext cx="113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8965" name="Freihand 38964">
                  <a:extLst>
                    <a:ext uri="{FF2B5EF4-FFF2-40B4-BE49-F238E27FC236}">
                      <a16:creationId xmlns:a16="http://schemas.microsoft.com/office/drawing/2014/main" id="{12A02782-CBCD-4472-A024-312F384FB340}"/>
                    </a:ext>
                  </a:extLst>
                </p14:cNvPr>
                <p14:cNvContentPartPr/>
                <p14:nvPr/>
              </p14:nvContentPartPr>
              <p14:xfrm>
                <a:off x="9501192" y="823968"/>
                <a:ext cx="358560" cy="68760"/>
              </p14:xfrm>
            </p:contentPart>
          </mc:Choice>
          <mc:Fallback>
            <p:pic>
              <p:nvPicPr>
                <p:cNvPr id="38965" name="Freihand 38964">
                  <a:extLst>
                    <a:ext uri="{FF2B5EF4-FFF2-40B4-BE49-F238E27FC236}">
                      <a16:creationId xmlns:a16="http://schemas.microsoft.com/office/drawing/2014/main" id="{12A02782-CBCD-4472-A024-312F384FB34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496872" y="819648"/>
                  <a:ext cx="367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8966" name="Freihand 38965">
                  <a:extLst>
                    <a:ext uri="{FF2B5EF4-FFF2-40B4-BE49-F238E27FC236}">
                      <a16:creationId xmlns:a16="http://schemas.microsoft.com/office/drawing/2014/main" id="{8090E970-D003-4F99-8330-6C2F22B88D59}"/>
                    </a:ext>
                  </a:extLst>
                </p14:cNvPr>
                <p14:cNvContentPartPr/>
                <p14:nvPr/>
              </p14:nvContentPartPr>
              <p14:xfrm>
                <a:off x="9915912" y="807048"/>
                <a:ext cx="102960" cy="85680"/>
              </p14:xfrm>
            </p:contentPart>
          </mc:Choice>
          <mc:Fallback>
            <p:pic>
              <p:nvPicPr>
                <p:cNvPr id="38966" name="Freihand 38965">
                  <a:extLst>
                    <a:ext uri="{FF2B5EF4-FFF2-40B4-BE49-F238E27FC236}">
                      <a16:creationId xmlns:a16="http://schemas.microsoft.com/office/drawing/2014/main" id="{8090E970-D003-4F99-8330-6C2F22B88D5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911592" y="802728"/>
                  <a:ext cx="111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8967" name="Freihand 38966">
                  <a:extLst>
                    <a:ext uri="{FF2B5EF4-FFF2-40B4-BE49-F238E27FC236}">
                      <a16:creationId xmlns:a16="http://schemas.microsoft.com/office/drawing/2014/main" id="{96A24EC7-1A3A-4C60-AAAB-A684CEC5FEE6}"/>
                    </a:ext>
                  </a:extLst>
                </p14:cNvPr>
                <p14:cNvContentPartPr/>
                <p14:nvPr/>
              </p14:nvContentPartPr>
              <p14:xfrm>
                <a:off x="10132632" y="826848"/>
                <a:ext cx="181080" cy="83160"/>
              </p14:xfrm>
            </p:contentPart>
          </mc:Choice>
          <mc:Fallback>
            <p:pic>
              <p:nvPicPr>
                <p:cNvPr id="38967" name="Freihand 38966">
                  <a:extLst>
                    <a:ext uri="{FF2B5EF4-FFF2-40B4-BE49-F238E27FC236}">
                      <a16:creationId xmlns:a16="http://schemas.microsoft.com/office/drawing/2014/main" id="{96A24EC7-1A3A-4C60-AAAB-A684CEC5FEE6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128312" y="822528"/>
                  <a:ext cx="1897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8968" name="Freihand 38967">
                  <a:extLst>
                    <a:ext uri="{FF2B5EF4-FFF2-40B4-BE49-F238E27FC236}">
                      <a16:creationId xmlns:a16="http://schemas.microsoft.com/office/drawing/2014/main" id="{B77E46EE-55DA-4DE6-B65B-2976FC86768E}"/>
                    </a:ext>
                  </a:extLst>
                </p14:cNvPr>
                <p14:cNvContentPartPr/>
                <p14:nvPr/>
              </p14:nvContentPartPr>
              <p14:xfrm>
                <a:off x="10298952" y="839088"/>
                <a:ext cx="104400" cy="84600"/>
              </p14:xfrm>
            </p:contentPart>
          </mc:Choice>
          <mc:Fallback>
            <p:pic>
              <p:nvPicPr>
                <p:cNvPr id="38968" name="Freihand 38967">
                  <a:extLst>
                    <a:ext uri="{FF2B5EF4-FFF2-40B4-BE49-F238E27FC236}">
                      <a16:creationId xmlns:a16="http://schemas.microsoft.com/office/drawing/2014/main" id="{B77E46EE-55DA-4DE6-B65B-2976FC86768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294632" y="834768"/>
                  <a:ext cx="113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8969" name="Freihand 38968">
                  <a:extLst>
                    <a:ext uri="{FF2B5EF4-FFF2-40B4-BE49-F238E27FC236}">
                      <a16:creationId xmlns:a16="http://schemas.microsoft.com/office/drawing/2014/main" id="{BF51F81D-E2E1-4622-80C5-5BB22666F8B1}"/>
                    </a:ext>
                  </a:extLst>
                </p14:cNvPr>
                <p14:cNvContentPartPr/>
                <p14:nvPr/>
              </p14:nvContentPartPr>
              <p14:xfrm>
                <a:off x="10549512" y="734688"/>
                <a:ext cx="160920" cy="140760"/>
              </p14:xfrm>
            </p:contentPart>
          </mc:Choice>
          <mc:Fallback>
            <p:pic>
              <p:nvPicPr>
                <p:cNvPr id="38969" name="Freihand 38968">
                  <a:extLst>
                    <a:ext uri="{FF2B5EF4-FFF2-40B4-BE49-F238E27FC236}">
                      <a16:creationId xmlns:a16="http://schemas.microsoft.com/office/drawing/2014/main" id="{BF51F81D-E2E1-4622-80C5-5BB22666F8B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545192" y="730368"/>
                  <a:ext cx="1695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8970" name="Freihand 38969">
                  <a:extLst>
                    <a:ext uri="{FF2B5EF4-FFF2-40B4-BE49-F238E27FC236}">
                      <a16:creationId xmlns:a16="http://schemas.microsoft.com/office/drawing/2014/main" id="{794498B7-9865-4886-B0EA-1CC9E11C73A7}"/>
                    </a:ext>
                  </a:extLst>
                </p14:cNvPr>
                <p14:cNvContentPartPr/>
                <p14:nvPr/>
              </p14:nvContentPartPr>
              <p14:xfrm>
                <a:off x="10765872" y="788688"/>
                <a:ext cx="95760" cy="96120"/>
              </p14:xfrm>
            </p:contentPart>
          </mc:Choice>
          <mc:Fallback>
            <p:pic>
              <p:nvPicPr>
                <p:cNvPr id="38970" name="Freihand 38969">
                  <a:extLst>
                    <a:ext uri="{FF2B5EF4-FFF2-40B4-BE49-F238E27FC236}">
                      <a16:creationId xmlns:a16="http://schemas.microsoft.com/office/drawing/2014/main" id="{794498B7-9865-4886-B0EA-1CC9E11C73A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761552" y="784368"/>
                  <a:ext cx="104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8971" name="Freihand 38970">
                  <a:extLst>
                    <a:ext uri="{FF2B5EF4-FFF2-40B4-BE49-F238E27FC236}">
                      <a16:creationId xmlns:a16="http://schemas.microsoft.com/office/drawing/2014/main" id="{A5EFB523-8E1B-4034-A429-3AF5526CE513}"/>
                    </a:ext>
                  </a:extLst>
                </p14:cNvPr>
                <p14:cNvContentPartPr/>
                <p14:nvPr/>
              </p14:nvContentPartPr>
              <p14:xfrm>
                <a:off x="10971432" y="724968"/>
                <a:ext cx="312840" cy="136080"/>
              </p14:xfrm>
            </p:contentPart>
          </mc:Choice>
          <mc:Fallback>
            <p:pic>
              <p:nvPicPr>
                <p:cNvPr id="38971" name="Freihand 38970">
                  <a:extLst>
                    <a:ext uri="{FF2B5EF4-FFF2-40B4-BE49-F238E27FC236}">
                      <a16:creationId xmlns:a16="http://schemas.microsoft.com/office/drawing/2014/main" id="{A5EFB523-8E1B-4034-A429-3AF5526CE51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967112" y="720648"/>
                  <a:ext cx="3214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8972" name="Freihand 38971">
                  <a:extLst>
                    <a:ext uri="{FF2B5EF4-FFF2-40B4-BE49-F238E27FC236}">
                      <a16:creationId xmlns:a16="http://schemas.microsoft.com/office/drawing/2014/main" id="{2BB7BB37-BB15-4C32-9AEA-3A00D28D6348}"/>
                    </a:ext>
                  </a:extLst>
                </p14:cNvPr>
                <p14:cNvContentPartPr/>
                <p14:nvPr/>
              </p14:nvContentPartPr>
              <p14:xfrm>
                <a:off x="11292192" y="777888"/>
                <a:ext cx="75960" cy="52200"/>
              </p14:xfrm>
            </p:contentPart>
          </mc:Choice>
          <mc:Fallback>
            <p:pic>
              <p:nvPicPr>
                <p:cNvPr id="38972" name="Freihand 38971">
                  <a:extLst>
                    <a:ext uri="{FF2B5EF4-FFF2-40B4-BE49-F238E27FC236}">
                      <a16:creationId xmlns:a16="http://schemas.microsoft.com/office/drawing/2014/main" id="{2BB7BB37-BB15-4C32-9AEA-3A00D28D634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287872" y="773568"/>
                  <a:ext cx="846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8973" name="Freihand 38972">
                  <a:extLst>
                    <a:ext uri="{FF2B5EF4-FFF2-40B4-BE49-F238E27FC236}">
                      <a16:creationId xmlns:a16="http://schemas.microsoft.com/office/drawing/2014/main" id="{1026E455-A8CD-4880-8186-9B61C2E3671F}"/>
                    </a:ext>
                  </a:extLst>
                </p14:cNvPr>
                <p14:cNvContentPartPr/>
                <p14:nvPr/>
              </p14:nvContentPartPr>
              <p14:xfrm>
                <a:off x="11380392" y="780048"/>
                <a:ext cx="533880" cy="223200"/>
              </p14:xfrm>
            </p:contentPart>
          </mc:Choice>
          <mc:Fallback>
            <p:pic>
              <p:nvPicPr>
                <p:cNvPr id="38973" name="Freihand 38972">
                  <a:extLst>
                    <a:ext uri="{FF2B5EF4-FFF2-40B4-BE49-F238E27FC236}">
                      <a16:creationId xmlns:a16="http://schemas.microsoft.com/office/drawing/2014/main" id="{1026E455-A8CD-4880-8186-9B61C2E3671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376072" y="775728"/>
                  <a:ext cx="5425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8974" name="Freihand 38973">
                  <a:extLst>
                    <a:ext uri="{FF2B5EF4-FFF2-40B4-BE49-F238E27FC236}">
                      <a16:creationId xmlns:a16="http://schemas.microsoft.com/office/drawing/2014/main" id="{778178E6-0E5F-447E-AF70-38FB74858AC9}"/>
                    </a:ext>
                  </a:extLst>
                </p14:cNvPr>
                <p14:cNvContentPartPr/>
                <p14:nvPr/>
              </p14:nvContentPartPr>
              <p14:xfrm>
                <a:off x="11871432" y="658008"/>
                <a:ext cx="7920" cy="11880"/>
              </p14:xfrm>
            </p:contentPart>
          </mc:Choice>
          <mc:Fallback>
            <p:pic>
              <p:nvPicPr>
                <p:cNvPr id="38974" name="Freihand 38973">
                  <a:extLst>
                    <a:ext uri="{FF2B5EF4-FFF2-40B4-BE49-F238E27FC236}">
                      <a16:creationId xmlns:a16="http://schemas.microsoft.com/office/drawing/2014/main" id="{778178E6-0E5F-447E-AF70-38FB74858AC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867112" y="653688"/>
                  <a:ext cx="165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8975" name="Freihand 38974">
                  <a:extLst>
                    <a:ext uri="{FF2B5EF4-FFF2-40B4-BE49-F238E27FC236}">
                      <a16:creationId xmlns:a16="http://schemas.microsoft.com/office/drawing/2014/main" id="{BE5FA336-9F53-4243-8029-07B9438482DA}"/>
                    </a:ext>
                  </a:extLst>
                </p14:cNvPr>
                <p14:cNvContentPartPr/>
                <p14:nvPr/>
              </p14:nvContentPartPr>
              <p14:xfrm>
                <a:off x="8639352" y="1054728"/>
                <a:ext cx="112320" cy="218520"/>
              </p14:xfrm>
            </p:contentPart>
          </mc:Choice>
          <mc:Fallback>
            <p:pic>
              <p:nvPicPr>
                <p:cNvPr id="38975" name="Freihand 38974">
                  <a:extLst>
                    <a:ext uri="{FF2B5EF4-FFF2-40B4-BE49-F238E27FC236}">
                      <a16:creationId xmlns:a16="http://schemas.microsoft.com/office/drawing/2014/main" id="{BE5FA336-9F53-4243-8029-07B9438482D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635032" y="1050408"/>
                  <a:ext cx="1209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8976" name="Freihand 38975">
                  <a:extLst>
                    <a:ext uri="{FF2B5EF4-FFF2-40B4-BE49-F238E27FC236}">
                      <a16:creationId xmlns:a16="http://schemas.microsoft.com/office/drawing/2014/main" id="{03AF072C-2653-4EC6-AAD2-097E97611D98}"/>
                    </a:ext>
                  </a:extLst>
                </p14:cNvPr>
                <p14:cNvContentPartPr/>
                <p14:nvPr/>
              </p14:nvContentPartPr>
              <p14:xfrm>
                <a:off x="8795232" y="1065528"/>
                <a:ext cx="39240" cy="121320"/>
              </p14:xfrm>
            </p:contentPart>
          </mc:Choice>
          <mc:Fallback>
            <p:pic>
              <p:nvPicPr>
                <p:cNvPr id="38976" name="Freihand 38975">
                  <a:extLst>
                    <a:ext uri="{FF2B5EF4-FFF2-40B4-BE49-F238E27FC236}">
                      <a16:creationId xmlns:a16="http://schemas.microsoft.com/office/drawing/2014/main" id="{03AF072C-2653-4EC6-AAD2-097E97611D9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790912" y="1061208"/>
                  <a:ext cx="47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8977" name="Freihand 38976">
                  <a:extLst>
                    <a:ext uri="{FF2B5EF4-FFF2-40B4-BE49-F238E27FC236}">
                      <a16:creationId xmlns:a16="http://schemas.microsoft.com/office/drawing/2014/main" id="{57E19853-5343-482F-9CFB-6BD745ED6C84}"/>
                    </a:ext>
                  </a:extLst>
                </p14:cNvPr>
                <p14:cNvContentPartPr/>
                <p14:nvPr/>
              </p14:nvContentPartPr>
              <p14:xfrm>
                <a:off x="8861832" y="1105848"/>
                <a:ext cx="284040" cy="84240"/>
              </p14:xfrm>
            </p:contentPart>
          </mc:Choice>
          <mc:Fallback>
            <p:pic>
              <p:nvPicPr>
                <p:cNvPr id="38977" name="Freihand 38976">
                  <a:extLst>
                    <a:ext uri="{FF2B5EF4-FFF2-40B4-BE49-F238E27FC236}">
                      <a16:creationId xmlns:a16="http://schemas.microsoft.com/office/drawing/2014/main" id="{57E19853-5343-482F-9CFB-6BD745ED6C8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57512" y="1101528"/>
                  <a:ext cx="2926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8978" name="Freihand 38977">
                  <a:extLst>
                    <a:ext uri="{FF2B5EF4-FFF2-40B4-BE49-F238E27FC236}">
                      <a16:creationId xmlns:a16="http://schemas.microsoft.com/office/drawing/2014/main" id="{1A94C978-407D-4D80-8A6C-EBB4B3AE2E29}"/>
                    </a:ext>
                  </a:extLst>
                </p14:cNvPr>
                <p14:cNvContentPartPr/>
                <p14:nvPr/>
              </p14:nvContentPartPr>
              <p14:xfrm>
                <a:off x="9204192" y="1094328"/>
                <a:ext cx="96120" cy="110160"/>
              </p14:xfrm>
            </p:contentPart>
          </mc:Choice>
          <mc:Fallback>
            <p:pic>
              <p:nvPicPr>
                <p:cNvPr id="38978" name="Freihand 38977">
                  <a:extLst>
                    <a:ext uri="{FF2B5EF4-FFF2-40B4-BE49-F238E27FC236}">
                      <a16:creationId xmlns:a16="http://schemas.microsoft.com/office/drawing/2014/main" id="{1A94C978-407D-4D80-8A6C-EBB4B3AE2E29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199872" y="1090008"/>
                  <a:ext cx="1047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8979" name="Freihand 38978">
                  <a:extLst>
                    <a:ext uri="{FF2B5EF4-FFF2-40B4-BE49-F238E27FC236}">
                      <a16:creationId xmlns:a16="http://schemas.microsoft.com/office/drawing/2014/main" id="{CC54C843-4AEC-4353-8EE6-2B0EEF0A1CB7}"/>
                    </a:ext>
                  </a:extLst>
                </p14:cNvPr>
                <p14:cNvContentPartPr/>
                <p14:nvPr/>
              </p14:nvContentPartPr>
              <p14:xfrm>
                <a:off x="9553752" y="1022688"/>
                <a:ext cx="127080" cy="202320"/>
              </p14:xfrm>
            </p:contentPart>
          </mc:Choice>
          <mc:Fallback>
            <p:pic>
              <p:nvPicPr>
                <p:cNvPr id="38979" name="Freihand 38978">
                  <a:extLst>
                    <a:ext uri="{FF2B5EF4-FFF2-40B4-BE49-F238E27FC236}">
                      <a16:creationId xmlns:a16="http://schemas.microsoft.com/office/drawing/2014/main" id="{CC54C843-4AEC-4353-8EE6-2B0EEF0A1CB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549432" y="1018368"/>
                  <a:ext cx="1357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8980" name="Freihand 38979">
                  <a:extLst>
                    <a:ext uri="{FF2B5EF4-FFF2-40B4-BE49-F238E27FC236}">
                      <a16:creationId xmlns:a16="http://schemas.microsoft.com/office/drawing/2014/main" id="{13EBDC5B-981A-4B19-B278-8AF794094325}"/>
                    </a:ext>
                  </a:extLst>
                </p14:cNvPr>
                <p14:cNvContentPartPr/>
                <p14:nvPr/>
              </p14:nvContentPartPr>
              <p14:xfrm>
                <a:off x="9657792" y="1072008"/>
                <a:ext cx="182520" cy="83160"/>
              </p14:xfrm>
            </p:contentPart>
          </mc:Choice>
          <mc:Fallback>
            <p:pic>
              <p:nvPicPr>
                <p:cNvPr id="38980" name="Freihand 38979">
                  <a:extLst>
                    <a:ext uri="{FF2B5EF4-FFF2-40B4-BE49-F238E27FC236}">
                      <a16:creationId xmlns:a16="http://schemas.microsoft.com/office/drawing/2014/main" id="{13EBDC5B-981A-4B19-B278-8AF79409432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653472" y="1067688"/>
                  <a:ext cx="1911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8981" name="Freihand 38980">
                  <a:extLst>
                    <a:ext uri="{FF2B5EF4-FFF2-40B4-BE49-F238E27FC236}">
                      <a16:creationId xmlns:a16="http://schemas.microsoft.com/office/drawing/2014/main" id="{333CDFE6-105B-4EF2-87F5-7E9D95B8C0B5}"/>
                    </a:ext>
                  </a:extLst>
                </p14:cNvPr>
                <p14:cNvContentPartPr/>
                <p14:nvPr/>
              </p14:nvContentPartPr>
              <p14:xfrm>
                <a:off x="10010592" y="1059408"/>
                <a:ext cx="157680" cy="118800"/>
              </p14:xfrm>
            </p:contentPart>
          </mc:Choice>
          <mc:Fallback>
            <p:pic>
              <p:nvPicPr>
                <p:cNvPr id="38981" name="Freihand 38980">
                  <a:extLst>
                    <a:ext uri="{FF2B5EF4-FFF2-40B4-BE49-F238E27FC236}">
                      <a16:creationId xmlns:a16="http://schemas.microsoft.com/office/drawing/2014/main" id="{333CDFE6-105B-4EF2-87F5-7E9D95B8C0B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006272" y="1055088"/>
                  <a:ext cx="166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8982" name="Freihand 38981">
                  <a:extLst>
                    <a:ext uri="{FF2B5EF4-FFF2-40B4-BE49-F238E27FC236}">
                      <a16:creationId xmlns:a16="http://schemas.microsoft.com/office/drawing/2014/main" id="{38486E83-7527-47B3-A30A-FA180523EE86}"/>
                    </a:ext>
                  </a:extLst>
                </p14:cNvPr>
                <p14:cNvContentPartPr/>
                <p14:nvPr/>
              </p14:nvContentPartPr>
              <p14:xfrm>
                <a:off x="10174752" y="1063728"/>
                <a:ext cx="466920" cy="266760"/>
              </p14:xfrm>
            </p:contentPart>
          </mc:Choice>
          <mc:Fallback>
            <p:pic>
              <p:nvPicPr>
                <p:cNvPr id="38982" name="Freihand 38981">
                  <a:extLst>
                    <a:ext uri="{FF2B5EF4-FFF2-40B4-BE49-F238E27FC236}">
                      <a16:creationId xmlns:a16="http://schemas.microsoft.com/office/drawing/2014/main" id="{38486E83-7527-47B3-A30A-FA180523EE8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170432" y="1059408"/>
                  <a:ext cx="4755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8983" name="Freihand 38982">
                  <a:extLst>
                    <a:ext uri="{FF2B5EF4-FFF2-40B4-BE49-F238E27FC236}">
                      <a16:creationId xmlns:a16="http://schemas.microsoft.com/office/drawing/2014/main" id="{10B97FD6-39AF-4D73-8CD3-C181CA450797}"/>
                    </a:ext>
                  </a:extLst>
                </p14:cNvPr>
                <p14:cNvContentPartPr/>
                <p14:nvPr/>
              </p14:nvContentPartPr>
              <p14:xfrm>
                <a:off x="10746792" y="1051848"/>
                <a:ext cx="115200" cy="89640"/>
              </p14:xfrm>
            </p:contentPart>
          </mc:Choice>
          <mc:Fallback>
            <p:pic>
              <p:nvPicPr>
                <p:cNvPr id="38983" name="Freihand 38982">
                  <a:extLst>
                    <a:ext uri="{FF2B5EF4-FFF2-40B4-BE49-F238E27FC236}">
                      <a16:creationId xmlns:a16="http://schemas.microsoft.com/office/drawing/2014/main" id="{10B97FD6-39AF-4D73-8CD3-C181CA45079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742472" y="1047528"/>
                  <a:ext cx="1238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8984" name="Freihand 38983">
                  <a:extLst>
                    <a:ext uri="{FF2B5EF4-FFF2-40B4-BE49-F238E27FC236}">
                      <a16:creationId xmlns:a16="http://schemas.microsoft.com/office/drawing/2014/main" id="{1C746843-7312-4505-A83E-E7A22983D0D4}"/>
                    </a:ext>
                  </a:extLst>
                </p14:cNvPr>
                <p14:cNvContentPartPr/>
                <p14:nvPr/>
              </p14:nvContentPartPr>
              <p14:xfrm>
                <a:off x="10912752" y="1064448"/>
                <a:ext cx="169920" cy="42120"/>
              </p14:xfrm>
            </p:contentPart>
          </mc:Choice>
          <mc:Fallback>
            <p:pic>
              <p:nvPicPr>
                <p:cNvPr id="38984" name="Freihand 38983">
                  <a:extLst>
                    <a:ext uri="{FF2B5EF4-FFF2-40B4-BE49-F238E27FC236}">
                      <a16:creationId xmlns:a16="http://schemas.microsoft.com/office/drawing/2014/main" id="{1C746843-7312-4505-A83E-E7A22983D0D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908432" y="1060128"/>
                  <a:ext cx="1785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8985" name="Freihand 38984">
                  <a:extLst>
                    <a:ext uri="{FF2B5EF4-FFF2-40B4-BE49-F238E27FC236}">
                      <a16:creationId xmlns:a16="http://schemas.microsoft.com/office/drawing/2014/main" id="{302A253F-AB06-4DEE-B974-3C94D25A05CC}"/>
                    </a:ext>
                  </a:extLst>
                </p14:cNvPr>
                <p14:cNvContentPartPr/>
                <p14:nvPr/>
              </p14:nvContentPartPr>
              <p14:xfrm>
                <a:off x="11090592" y="1005408"/>
                <a:ext cx="19080" cy="25200"/>
              </p14:xfrm>
            </p:contentPart>
          </mc:Choice>
          <mc:Fallback>
            <p:pic>
              <p:nvPicPr>
                <p:cNvPr id="38985" name="Freihand 38984">
                  <a:extLst>
                    <a:ext uri="{FF2B5EF4-FFF2-40B4-BE49-F238E27FC236}">
                      <a16:creationId xmlns:a16="http://schemas.microsoft.com/office/drawing/2014/main" id="{302A253F-AB06-4DEE-B974-3C94D25A05C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086272" y="1001088"/>
                  <a:ext cx="277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8986" name="Freihand 38985">
                  <a:extLst>
                    <a:ext uri="{FF2B5EF4-FFF2-40B4-BE49-F238E27FC236}">
                      <a16:creationId xmlns:a16="http://schemas.microsoft.com/office/drawing/2014/main" id="{9D9467EA-3BD5-462F-91E2-342B1718DE76}"/>
                    </a:ext>
                  </a:extLst>
                </p14:cNvPr>
                <p14:cNvContentPartPr/>
                <p14:nvPr/>
              </p14:nvContentPartPr>
              <p14:xfrm>
                <a:off x="11088792" y="991728"/>
                <a:ext cx="248400" cy="278280"/>
              </p14:xfrm>
            </p:contentPart>
          </mc:Choice>
          <mc:Fallback>
            <p:pic>
              <p:nvPicPr>
                <p:cNvPr id="38986" name="Freihand 38985">
                  <a:extLst>
                    <a:ext uri="{FF2B5EF4-FFF2-40B4-BE49-F238E27FC236}">
                      <a16:creationId xmlns:a16="http://schemas.microsoft.com/office/drawing/2014/main" id="{9D9467EA-3BD5-462F-91E2-342B1718DE7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084472" y="987408"/>
                  <a:ext cx="2570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8990" name="Freihand 38989">
                  <a:extLst>
                    <a:ext uri="{FF2B5EF4-FFF2-40B4-BE49-F238E27FC236}">
                      <a16:creationId xmlns:a16="http://schemas.microsoft.com/office/drawing/2014/main" id="{42C123EE-C927-429D-9CF2-A4F5A47D7AC7}"/>
                    </a:ext>
                  </a:extLst>
                </p14:cNvPr>
                <p14:cNvContentPartPr/>
                <p14:nvPr/>
              </p14:nvContentPartPr>
              <p14:xfrm>
                <a:off x="11428992" y="1035288"/>
                <a:ext cx="88200" cy="76320"/>
              </p14:xfrm>
            </p:contentPart>
          </mc:Choice>
          <mc:Fallback>
            <p:pic>
              <p:nvPicPr>
                <p:cNvPr id="38990" name="Freihand 38989">
                  <a:extLst>
                    <a:ext uri="{FF2B5EF4-FFF2-40B4-BE49-F238E27FC236}">
                      <a16:creationId xmlns:a16="http://schemas.microsoft.com/office/drawing/2014/main" id="{42C123EE-C927-429D-9CF2-A4F5A47D7AC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424672" y="1030968"/>
                  <a:ext cx="968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8991" name="Freihand 38990">
                  <a:extLst>
                    <a:ext uri="{FF2B5EF4-FFF2-40B4-BE49-F238E27FC236}">
                      <a16:creationId xmlns:a16="http://schemas.microsoft.com/office/drawing/2014/main" id="{5486474E-ACB1-492D-B1DA-8747AE3E378A}"/>
                    </a:ext>
                  </a:extLst>
                </p14:cNvPr>
                <p14:cNvContentPartPr/>
                <p14:nvPr/>
              </p14:nvContentPartPr>
              <p14:xfrm>
                <a:off x="11552112" y="1010448"/>
                <a:ext cx="100440" cy="76320"/>
              </p14:xfrm>
            </p:contentPart>
          </mc:Choice>
          <mc:Fallback>
            <p:pic>
              <p:nvPicPr>
                <p:cNvPr id="38991" name="Freihand 38990">
                  <a:extLst>
                    <a:ext uri="{FF2B5EF4-FFF2-40B4-BE49-F238E27FC236}">
                      <a16:creationId xmlns:a16="http://schemas.microsoft.com/office/drawing/2014/main" id="{5486474E-ACB1-492D-B1DA-8747AE3E378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547792" y="1006128"/>
                  <a:ext cx="109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8992" name="Freihand 38991">
                  <a:extLst>
                    <a:ext uri="{FF2B5EF4-FFF2-40B4-BE49-F238E27FC236}">
                      <a16:creationId xmlns:a16="http://schemas.microsoft.com/office/drawing/2014/main" id="{729871D4-6BC2-4818-BC35-5F05ECE6350F}"/>
                    </a:ext>
                  </a:extLst>
                </p14:cNvPr>
                <p14:cNvContentPartPr/>
                <p14:nvPr/>
              </p14:nvContentPartPr>
              <p14:xfrm>
                <a:off x="11659752" y="1038528"/>
                <a:ext cx="125280" cy="39600"/>
              </p14:xfrm>
            </p:contentPart>
          </mc:Choice>
          <mc:Fallback>
            <p:pic>
              <p:nvPicPr>
                <p:cNvPr id="38992" name="Freihand 38991">
                  <a:extLst>
                    <a:ext uri="{FF2B5EF4-FFF2-40B4-BE49-F238E27FC236}">
                      <a16:creationId xmlns:a16="http://schemas.microsoft.com/office/drawing/2014/main" id="{729871D4-6BC2-4818-BC35-5F05ECE6350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655432" y="1034208"/>
                  <a:ext cx="133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8993" name="Freihand 38992">
                  <a:extLst>
                    <a:ext uri="{FF2B5EF4-FFF2-40B4-BE49-F238E27FC236}">
                      <a16:creationId xmlns:a16="http://schemas.microsoft.com/office/drawing/2014/main" id="{1853A509-174C-4777-BBB4-CA0FD9786591}"/>
                    </a:ext>
                  </a:extLst>
                </p14:cNvPr>
                <p14:cNvContentPartPr/>
                <p14:nvPr/>
              </p14:nvContentPartPr>
              <p14:xfrm>
                <a:off x="11781792" y="961128"/>
                <a:ext cx="221040" cy="137880"/>
              </p14:xfrm>
            </p:contentPart>
          </mc:Choice>
          <mc:Fallback>
            <p:pic>
              <p:nvPicPr>
                <p:cNvPr id="38993" name="Freihand 38992">
                  <a:extLst>
                    <a:ext uri="{FF2B5EF4-FFF2-40B4-BE49-F238E27FC236}">
                      <a16:creationId xmlns:a16="http://schemas.microsoft.com/office/drawing/2014/main" id="{1853A509-174C-4777-BBB4-CA0FD978659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777472" y="956808"/>
                  <a:ext cx="229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8995" name="Freihand 38994">
                  <a:extLst>
                    <a:ext uri="{FF2B5EF4-FFF2-40B4-BE49-F238E27FC236}">
                      <a16:creationId xmlns:a16="http://schemas.microsoft.com/office/drawing/2014/main" id="{BC864588-A820-4741-9C7E-0E9E8D79C30C}"/>
                    </a:ext>
                  </a:extLst>
                </p14:cNvPr>
                <p14:cNvContentPartPr/>
                <p14:nvPr/>
              </p14:nvContentPartPr>
              <p14:xfrm>
                <a:off x="12076272" y="883008"/>
                <a:ext cx="22320" cy="140760"/>
              </p14:xfrm>
            </p:contentPart>
          </mc:Choice>
          <mc:Fallback>
            <p:pic>
              <p:nvPicPr>
                <p:cNvPr id="38995" name="Freihand 38994">
                  <a:extLst>
                    <a:ext uri="{FF2B5EF4-FFF2-40B4-BE49-F238E27FC236}">
                      <a16:creationId xmlns:a16="http://schemas.microsoft.com/office/drawing/2014/main" id="{BC864588-A820-4741-9C7E-0E9E8D79C30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2071952" y="878688"/>
                  <a:ext cx="309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8996" name="Freihand 38995">
                  <a:extLst>
                    <a:ext uri="{FF2B5EF4-FFF2-40B4-BE49-F238E27FC236}">
                      <a16:creationId xmlns:a16="http://schemas.microsoft.com/office/drawing/2014/main" id="{2E81DFF8-2DB4-48AF-8E1A-4D5F9E918FF7}"/>
                    </a:ext>
                  </a:extLst>
                </p14:cNvPr>
                <p14:cNvContentPartPr/>
                <p14:nvPr/>
              </p14:nvContentPartPr>
              <p14:xfrm>
                <a:off x="12057552" y="1112328"/>
                <a:ext cx="16200" cy="10800"/>
              </p14:xfrm>
            </p:contentPart>
          </mc:Choice>
          <mc:Fallback>
            <p:pic>
              <p:nvPicPr>
                <p:cNvPr id="38996" name="Freihand 38995">
                  <a:extLst>
                    <a:ext uri="{FF2B5EF4-FFF2-40B4-BE49-F238E27FC236}">
                      <a16:creationId xmlns:a16="http://schemas.microsoft.com/office/drawing/2014/main" id="{2E81DFF8-2DB4-48AF-8E1A-4D5F9E918FF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2053232" y="1108008"/>
                  <a:ext cx="248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8997" name="Freihand 38996">
                  <a:extLst>
                    <a:ext uri="{FF2B5EF4-FFF2-40B4-BE49-F238E27FC236}">
                      <a16:creationId xmlns:a16="http://schemas.microsoft.com/office/drawing/2014/main" id="{F3DDE455-784B-41BA-8908-F99D51F64E77}"/>
                    </a:ext>
                  </a:extLst>
                </p14:cNvPr>
                <p14:cNvContentPartPr/>
                <p14:nvPr/>
              </p14:nvContentPartPr>
              <p14:xfrm>
                <a:off x="8016552" y="66168"/>
                <a:ext cx="4141080" cy="1511280"/>
              </p14:xfrm>
            </p:contentPart>
          </mc:Choice>
          <mc:Fallback>
            <p:pic>
              <p:nvPicPr>
                <p:cNvPr id="38997" name="Freihand 38996">
                  <a:extLst>
                    <a:ext uri="{FF2B5EF4-FFF2-40B4-BE49-F238E27FC236}">
                      <a16:creationId xmlns:a16="http://schemas.microsoft.com/office/drawing/2014/main" id="{F3DDE455-784B-41BA-8908-F99D51F64E7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012232" y="61848"/>
                  <a:ext cx="4149720" cy="151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38999" name="Freihand 38998">
                <a:extLst>
                  <a:ext uri="{FF2B5EF4-FFF2-40B4-BE49-F238E27FC236}">
                    <a16:creationId xmlns:a16="http://schemas.microsoft.com/office/drawing/2014/main" id="{4274DC36-307C-4E6E-8484-EA9EB8BC49C1}"/>
                  </a:ext>
                </a:extLst>
              </p14:cNvPr>
              <p14:cNvContentPartPr/>
              <p14:nvPr/>
            </p14:nvContentPartPr>
            <p14:xfrm>
              <a:off x="608112" y="4598568"/>
              <a:ext cx="1662120" cy="1438200"/>
            </p14:xfrm>
          </p:contentPart>
        </mc:Choice>
        <mc:Fallback>
          <p:pic>
            <p:nvPicPr>
              <p:cNvPr id="38999" name="Freihand 38998">
                <a:extLst>
                  <a:ext uri="{FF2B5EF4-FFF2-40B4-BE49-F238E27FC236}">
                    <a16:creationId xmlns:a16="http://schemas.microsoft.com/office/drawing/2014/main" id="{4274DC36-307C-4E6E-8484-EA9EB8BC49C1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03792" y="4594248"/>
                <a:ext cx="1670760" cy="144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39001" name="Freihand 39000">
                <a:extLst>
                  <a:ext uri="{FF2B5EF4-FFF2-40B4-BE49-F238E27FC236}">
                    <a16:creationId xmlns:a16="http://schemas.microsoft.com/office/drawing/2014/main" id="{0A1D17DB-FBFD-4107-98C4-CAAC9FD0AA1C}"/>
                  </a:ext>
                </a:extLst>
              </p14:cNvPr>
              <p14:cNvContentPartPr/>
              <p14:nvPr/>
            </p14:nvContentPartPr>
            <p14:xfrm>
              <a:off x="3173832" y="5734008"/>
              <a:ext cx="169920" cy="40680"/>
            </p14:xfrm>
          </p:contentPart>
        </mc:Choice>
        <mc:Fallback>
          <p:pic>
            <p:nvPicPr>
              <p:cNvPr id="39001" name="Freihand 39000">
                <a:extLst>
                  <a:ext uri="{FF2B5EF4-FFF2-40B4-BE49-F238E27FC236}">
                    <a16:creationId xmlns:a16="http://schemas.microsoft.com/office/drawing/2014/main" id="{0A1D17DB-FBFD-4107-98C4-CAAC9FD0AA1C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169512" y="5729688"/>
                <a:ext cx="17856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10" name="Gruppieren 39009">
            <a:extLst>
              <a:ext uri="{FF2B5EF4-FFF2-40B4-BE49-F238E27FC236}">
                <a16:creationId xmlns:a16="http://schemas.microsoft.com/office/drawing/2014/main" id="{B22855F4-3FEC-4974-914B-3E2BA0B54960}"/>
              </a:ext>
            </a:extLst>
          </p:cNvPr>
          <p:cNvGrpSpPr/>
          <p:nvPr/>
        </p:nvGrpSpPr>
        <p:grpSpPr>
          <a:xfrm>
            <a:off x="465192" y="5956488"/>
            <a:ext cx="357840" cy="167760"/>
            <a:chOff x="465192" y="5956488"/>
            <a:chExt cx="357840" cy="16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9002" name="Freihand 39001">
                  <a:extLst>
                    <a:ext uri="{FF2B5EF4-FFF2-40B4-BE49-F238E27FC236}">
                      <a16:creationId xmlns:a16="http://schemas.microsoft.com/office/drawing/2014/main" id="{1A3D140E-D93B-48FD-9162-0CF168062DFC}"/>
                    </a:ext>
                  </a:extLst>
                </p14:cNvPr>
                <p14:cNvContentPartPr/>
                <p14:nvPr/>
              </p14:nvContentPartPr>
              <p14:xfrm>
                <a:off x="465192" y="6017688"/>
                <a:ext cx="115560" cy="98280"/>
              </p14:xfrm>
            </p:contentPart>
          </mc:Choice>
          <mc:Fallback>
            <p:pic>
              <p:nvPicPr>
                <p:cNvPr id="39002" name="Freihand 39001">
                  <a:extLst>
                    <a:ext uri="{FF2B5EF4-FFF2-40B4-BE49-F238E27FC236}">
                      <a16:creationId xmlns:a16="http://schemas.microsoft.com/office/drawing/2014/main" id="{1A3D140E-D93B-48FD-9162-0CF168062DF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60872" y="6013368"/>
                  <a:ext cx="1242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9003" name="Freihand 39002">
                  <a:extLst>
                    <a:ext uri="{FF2B5EF4-FFF2-40B4-BE49-F238E27FC236}">
                      <a16:creationId xmlns:a16="http://schemas.microsoft.com/office/drawing/2014/main" id="{867E2A62-DCB4-443B-98B8-5952C53653B9}"/>
                    </a:ext>
                  </a:extLst>
                </p14:cNvPr>
                <p14:cNvContentPartPr/>
                <p14:nvPr/>
              </p14:nvContentPartPr>
              <p14:xfrm>
                <a:off x="608112" y="5956488"/>
                <a:ext cx="214920" cy="167760"/>
              </p14:xfrm>
            </p:contentPart>
          </mc:Choice>
          <mc:Fallback>
            <p:pic>
              <p:nvPicPr>
                <p:cNvPr id="39003" name="Freihand 39002">
                  <a:extLst>
                    <a:ext uri="{FF2B5EF4-FFF2-40B4-BE49-F238E27FC236}">
                      <a16:creationId xmlns:a16="http://schemas.microsoft.com/office/drawing/2014/main" id="{867E2A62-DCB4-443B-98B8-5952C53653B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03792" y="5952168"/>
                  <a:ext cx="223560" cy="17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09" name="Gruppieren 39008">
            <a:extLst>
              <a:ext uri="{FF2B5EF4-FFF2-40B4-BE49-F238E27FC236}">
                <a16:creationId xmlns:a16="http://schemas.microsoft.com/office/drawing/2014/main" id="{0EB7442D-EE3C-4A16-95F8-A061B13BC7CD}"/>
              </a:ext>
            </a:extLst>
          </p:cNvPr>
          <p:cNvGrpSpPr/>
          <p:nvPr/>
        </p:nvGrpSpPr>
        <p:grpSpPr>
          <a:xfrm>
            <a:off x="1910952" y="5954688"/>
            <a:ext cx="221400" cy="164160"/>
            <a:chOff x="1910952" y="5954688"/>
            <a:chExt cx="221400" cy="1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9004" name="Freihand 39003">
                  <a:extLst>
                    <a:ext uri="{FF2B5EF4-FFF2-40B4-BE49-F238E27FC236}">
                      <a16:creationId xmlns:a16="http://schemas.microsoft.com/office/drawing/2014/main" id="{42868CE0-3C89-4C2B-9A65-A12C98CF3CB5}"/>
                    </a:ext>
                  </a:extLst>
                </p14:cNvPr>
                <p14:cNvContentPartPr/>
                <p14:nvPr/>
              </p14:nvContentPartPr>
              <p14:xfrm>
                <a:off x="1910952" y="6053328"/>
                <a:ext cx="221400" cy="65520"/>
              </p14:xfrm>
            </p:contentPart>
          </mc:Choice>
          <mc:Fallback>
            <p:pic>
              <p:nvPicPr>
                <p:cNvPr id="39004" name="Freihand 39003">
                  <a:extLst>
                    <a:ext uri="{FF2B5EF4-FFF2-40B4-BE49-F238E27FC236}">
                      <a16:creationId xmlns:a16="http://schemas.microsoft.com/office/drawing/2014/main" id="{42868CE0-3C89-4C2B-9A65-A12C98CF3CB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906632" y="6049008"/>
                  <a:ext cx="2300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9005" name="Freihand 39004">
                  <a:extLst>
                    <a:ext uri="{FF2B5EF4-FFF2-40B4-BE49-F238E27FC236}">
                      <a16:creationId xmlns:a16="http://schemas.microsoft.com/office/drawing/2014/main" id="{79B0FC4B-8627-4935-ABE1-5C4BEE2C1290}"/>
                    </a:ext>
                  </a:extLst>
                </p14:cNvPr>
                <p14:cNvContentPartPr/>
                <p14:nvPr/>
              </p14:nvContentPartPr>
              <p14:xfrm>
                <a:off x="2084472" y="5954688"/>
                <a:ext cx="360" cy="360"/>
              </p14:xfrm>
            </p:contentPart>
          </mc:Choice>
          <mc:Fallback>
            <p:pic>
              <p:nvPicPr>
                <p:cNvPr id="39005" name="Freihand 39004">
                  <a:extLst>
                    <a:ext uri="{FF2B5EF4-FFF2-40B4-BE49-F238E27FC236}">
                      <a16:creationId xmlns:a16="http://schemas.microsoft.com/office/drawing/2014/main" id="{79B0FC4B-8627-4935-ABE1-5C4BEE2C129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080152" y="59503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39014" name="Freihand 39013">
                <a:extLst>
                  <a:ext uri="{FF2B5EF4-FFF2-40B4-BE49-F238E27FC236}">
                    <a16:creationId xmlns:a16="http://schemas.microsoft.com/office/drawing/2014/main" id="{81A9430E-DD87-4FF4-BA50-D4C439FA9FB4}"/>
                  </a:ext>
                </a:extLst>
              </p14:cNvPr>
              <p14:cNvContentPartPr/>
              <p14:nvPr/>
            </p14:nvContentPartPr>
            <p14:xfrm>
              <a:off x="1668672" y="2593008"/>
              <a:ext cx="385200" cy="147240"/>
            </p14:xfrm>
          </p:contentPart>
        </mc:Choice>
        <mc:Fallback>
          <p:pic>
            <p:nvPicPr>
              <p:cNvPr id="39014" name="Freihand 39013">
                <a:extLst>
                  <a:ext uri="{FF2B5EF4-FFF2-40B4-BE49-F238E27FC236}">
                    <a16:creationId xmlns:a16="http://schemas.microsoft.com/office/drawing/2014/main" id="{81A9430E-DD87-4FF4-BA50-D4C439FA9FB4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1664352" y="2588688"/>
                <a:ext cx="393840" cy="15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18" name="Gruppieren 39017">
            <a:extLst>
              <a:ext uri="{FF2B5EF4-FFF2-40B4-BE49-F238E27FC236}">
                <a16:creationId xmlns:a16="http://schemas.microsoft.com/office/drawing/2014/main" id="{DAC32C70-DD74-4827-80F8-947E9DD265BD}"/>
              </a:ext>
            </a:extLst>
          </p:cNvPr>
          <p:cNvGrpSpPr/>
          <p:nvPr/>
        </p:nvGrpSpPr>
        <p:grpSpPr>
          <a:xfrm>
            <a:off x="312912" y="6307128"/>
            <a:ext cx="522360" cy="208080"/>
            <a:chOff x="312912" y="6307128"/>
            <a:chExt cx="52236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9013" name="Freihand 39012">
                  <a:extLst>
                    <a:ext uri="{FF2B5EF4-FFF2-40B4-BE49-F238E27FC236}">
                      <a16:creationId xmlns:a16="http://schemas.microsoft.com/office/drawing/2014/main" id="{341A7786-6BD0-4522-B209-6CA9585FB562}"/>
                    </a:ext>
                  </a:extLst>
                </p14:cNvPr>
                <p14:cNvContentPartPr/>
                <p14:nvPr/>
              </p14:nvContentPartPr>
              <p14:xfrm>
                <a:off x="312912" y="6307128"/>
                <a:ext cx="176400" cy="182520"/>
              </p14:xfrm>
            </p:contentPart>
          </mc:Choice>
          <mc:Fallback>
            <p:pic>
              <p:nvPicPr>
                <p:cNvPr id="39013" name="Freihand 39012">
                  <a:extLst>
                    <a:ext uri="{FF2B5EF4-FFF2-40B4-BE49-F238E27FC236}">
                      <a16:creationId xmlns:a16="http://schemas.microsoft.com/office/drawing/2014/main" id="{341A7786-6BD0-4522-B209-6CA9585FB56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8592" y="6302808"/>
                  <a:ext cx="1850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9015" name="Freihand 39014">
                  <a:extLst>
                    <a:ext uri="{FF2B5EF4-FFF2-40B4-BE49-F238E27FC236}">
                      <a16:creationId xmlns:a16="http://schemas.microsoft.com/office/drawing/2014/main" id="{4F9CB43E-11C1-45B6-BD61-1113E965CDE2}"/>
                    </a:ext>
                  </a:extLst>
                </p14:cNvPr>
                <p14:cNvContentPartPr/>
                <p14:nvPr/>
              </p14:nvContentPartPr>
              <p14:xfrm>
                <a:off x="607032" y="6353928"/>
                <a:ext cx="22680" cy="132480"/>
              </p14:xfrm>
            </p:contentPart>
          </mc:Choice>
          <mc:Fallback>
            <p:pic>
              <p:nvPicPr>
                <p:cNvPr id="39015" name="Freihand 39014">
                  <a:extLst>
                    <a:ext uri="{FF2B5EF4-FFF2-40B4-BE49-F238E27FC236}">
                      <a16:creationId xmlns:a16="http://schemas.microsoft.com/office/drawing/2014/main" id="{4F9CB43E-11C1-45B6-BD61-1113E965CDE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02712" y="6349608"/>
                  <a:ext cx="313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9016" name="Freihand 39015">
                  <a:extLst>
                    <a:ext uri="{FF2B5EF4-FFF2-40B4-BE49-F238E27FC236}">
                      <a16:creationId xmlns:a16="http://schemas.microsoft.com/office/drawing/2014/main" id="{8E3DCE53-B68A-43D4-B92D-CFDFCD7E3775}"/>
                    </a:ext>
                  </a:extLst>
                </p14:cNvPr>
                <p14:cNvContentPartPr/>
                <p14:nvPr/>
              </p14:nvContentPartPr>
              <p14:xfrm>
                <a:off x="583632" y="6421248"/>
                <a:ext cx="122760" cy="9720"/>
              </p14:xfrm>
            </p:contentPart>
          </mc:Choice>
          <mc:Fallback>
            <p:pic>
              <p:nvPicPr>
                <p:cNvPr id="39016" name="Freihand 39015">
                  <a:extLst>
                    <a:ext uri="{FF2B5EF4-FFF2-40B4-BE49-F238E27FC236}">
                      <a16:creationId xmlns:a16="http://schemas.microsoft.com/office/drawing/2014/main" id="{8E3DCE53-B68A-43D4-B92D-CFDFCD7E3775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79312" y="6416928"/>
                  <a:ext cx="1314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9017" name="Freihand 39016">
                  <a:extLst>
                    <a:ext uri="{FF2B5EF4-FFF2-40B4-BE49-F238E27FC236}">
                      <a16:creationId xmlns:a16="http://schemas.microsoft.com/office/drawing/2014/main" id="{F60CFC5A-3607-4A96-BDD2-E4BCA95C25CD}"/>
                    </a:ext>
                  </a:extLst>
                </p14:cNvPr>
                <p14:cNvContentPartPr/>
                <p14:nvPr/>
              </p14:nvContentPartPr>
              <p14:xfrm>
                <a:off x="750672" y="6396768"/>
                <a:ext cx="84600" cy="118440"/>
              </p14:xfrm>
            </p:contentPart>
          </mc:Choice>
          <mc:Fallback>
            <p:pic>
              <p:nvPicPr>
                <p:cNvPr id="39017" name="Freihand 39016">
                  <a:extLst>
                    <a:ext uri="{FF2B5EF4-FFF2-40B4-BE49-F238E27FC236}">
                      <a16:creationId xmlns:a16="http://schemas.microsoft.com/office/drawing/2014/main" id="{F60CFC5A-3607-4A96-BDD2-E4BCA95C25C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46352" y="6392448"/>
                  <a:ext cx="93240" cy="12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39020" name="Freihand 39019">
                <a:extLst>
                  <a:ext uri="{FF2B5EF4-FFF2-40B4-BE49-F238E27FC236}">
                    <a16:creationId xmlns:a16="http://schemas.microsoft.com/office/drawing/2014/main" id="{0F1F5651-02C8-47DF-BD2C-E5046903D67D}"/>
                  </a:ext>
                </a:extLst>
              </p14:cNvPr>
              <p14:cNvContentPartPr/>
              <p14:nvPr/>
            </p14:nvContentPartPr>
            <p14:xfrm>
              <a:off x="1649952" y="3761568"/>
              <a:ext cx="390240" cy="208080"/>
            </p14:xfrm>
          </p:contentPart>
        </mc:Choice>
        <mc:Fallback>
          <p:pic>
            <p:nvPicPr>
              <p:cNvPr id="39020" name="Freihand 39019">
                <a:extLst>
                  <a:ext uri="{FF2B5EF4-FFF2-40B4-BE49-F238E27FC236}">
                    <a16:creationId xmlns:a16="http://schemas.microsoft.com/office/drawing/2014/main" id="{0F1F5651-02C8-47DF-BD2C-E5046903D67D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1645632" y="3757248"/>
                <a:ext cx="398880" cy="21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23" name="Gruppieren 39022">
            <a:extLst>
              <a:ext uri="{FF2B5EF4-FFF2-40B4-BE49-F238E27FC236}">
                <a16:creationId xmlns:a16="http://schemas.microsoft.com/office/drawing/2014/main" id="{CD33FAB0-8370-4F03-B06D-63E776718930}"/>
              </a:ext>
            </a:extLst>
          </p:cNvPr>
          <p:cNvGrpSpPr/>
          <p:nvPr/>
        </p:nvGrpSpPr>
        <p:grpSpPr>
          <a:xfrm>
            <a:off x="1210392" y="6328008"/>
            <a:ext cx="600120" cy="146880"/>
            <a:chOff x="1210392" y="6328008"/>
            <a:chExt cx="600120" cy="1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9006" name="Freihand 39005">
                  <a:extLst>
                    <a:ext uri="{FF2B5EF4-FFF2-40B4-BE49-F238E27FC236}">
                      <a16:creationId xmlns:a16="http://schemas.microsoft.com/office/drawing/2014/main" id="{A754FCA2-EB79-4840-A5AD-A7996D0FCA11}"/>
                    </a:ext>
                  </a:extLst>
                </p14:cNvPr>
                <p14:cNvContentPartPr/>
                <p14:nvPr/>
              </p14:nvContentPartPr>
              <p14:xfrm>
                <a:off x="1210392" y="6397128"/>
                <a:ext cx="171000" cy="11880"/>
              </p14:xfrm>
            </p:contentPart>
          </mc:Choice>
          <mc:Fallback>
            <p:pic>
              <p:nvPicPr>
                <p:cNvPr id="39006" name="Freihand 39005">
                  <a:extLst>
                    <a:ext uri="{FF2B5EF4-FFF2-40B4-BE49-F238E27FC236}">
                      <a16:creationId xmlns:a16="http://schemas.microsoft.com/office/drawing/2014/main" id="{A754FCA2-EB79-4840-A5AD-A7996D0FCA1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206072" y="6392808"/>
                  <a:ext cx="1796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9007" name="Freihand 39006">
                  <a:extLst>
                    <a:ext uri="{FF2B5EF4-FFF2-40B4-BE49-F238E27FC236}">
                      <a16:creationId xmlns:a16="http://schemas.microsoft.com/office/drawing/2014/main" id="{B95497F1-FD57-42D7-850C-CBA1799A4E5E}"/>
                    </a:ext>
                  </a:extLst>
                </p14:cNvPr>
                <p14:cNvContentPartPr/>
                <p14:nvPr/>
              </p14:nvContentPartPr>
              <p14:xfrm>
                <a:off x="1246392" y="6422328"/>
                <a:ext cx="129600" cy="7920"/>
              </p14:xfrm>
            </p:contentPart>
          </mc:Choice>
          <mc:Fallback>
            <p:pic>
              <p:nvPicPr>
                <p:cNvPr id="39007" name="Freihand 39006">
                  <a:extLst>
                    <a:ext uri="{FF2B5EF4-FFF2-40B4-BE49-F238E27FC236}">
                      <a16:creationId xmlns:a16="http://schemas.microsoft.com/office/drawing/2014/main" id="{B95497F1-FD57-42D7-850C-CBA1799A4E5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242072" y="6418008"/>
                  <a:ext cx="1382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9011" name="Freihand 39010">
                  <a:extLst>
                    <a:ext uri="{FF2B5EF4-FFF2-40B4-BE49-F238E27FC236}">
                      <a16:creationId xmlns:a16="http://schemas.microsoft.com/office/drawing/2014/main" id="{9C4B9C79-1AA8-47D1-8263-CF12D2C43D71}"/>
                    </a:ext>
                  </a:extLst>
                </p14:cNvPr>
                <p14:cNvContentPartPr/>
                <p14:nvPr/>
              </p14:nvContentPartPr>
              <p14:xfrm>
                <a:off x="1219032" y="6454368"/>
                <a:ext cx="169560" cy="19800"/>
              </p14:xfrm>
            </p:contentPart>
          </mc:Choice>
          <mc:Fallback>
            <p:pic>
              <p:nvPicPr>
                <p:cNvPr id="39011" name="Freihand 39010">
                  <a:extLst>
                    <a:ext uri="{FF2B5EF4-FFF2-40B4-BE49-F238E27FC236}">
                      <a16:creationId xmlns:a16="http://schemas.microsoft.com/office/drawing/2014/main" id="{9C4B9C79-1AA8-47D1-8263-CF12D2C43D7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214712" y="6450048"/>
                  <a:ext cx="178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9022" name="Freihand 39021">
                  <a:extLst>
                    <a:ext uri="{FF2B5EF4-FFF2-40B4-BE49-F238E27FC236}">
                      <a16:creationId xmlns:a16="http://schemas.microsoft.com/office/drawing/2014/main" id="{98B90819-4D5A-4F0A-A3C0-72FD0B398810}"/>
                    </a:ext>
                  </a:extLst>
                </p14:cNvPr>
                <p14:cNvContentPartPr/>
                <p14:nvPr/>
              </p14:nvContentPartPr>
              <p14:xfrm>
                <a:off x="1635552" y="6328008"/>
                <a:ext cx="174960" cy="146880"/>
              </p14:xfrm>
            </p:contentPart>
          </mc:Choice>
          <mc:Fallback>
            <p:pic>
              <p:nvPicPr>
                <p:cNvPr id="39022" name="Freihand 39021">
                  <a:extLst>
                    <a:ext uri="{FF2B5EF4-FFF2-40B4-BE49-F238E27FC236}">
                      <a16:creationId xmlns:a16="http://schemas.microsoft.com/office/drawing/2014/main" id="{98B90819-4D5A-4F0A-A3C0-72FD0B39881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631232" y="6323688"/>
                  <a:ext cx="183600" cy="15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39047" name="Freihand 39046">
                <a:extLst>
                  <a:ext uri="{FF2B5EF4-FFF2-40B4-BE49-F238E27FC236}">
                    <a16:creationId xmlns:a16="http://schemas.microsoft.com/office/drawing/2014/main" id="{476DF778-45C7-496D-8D85-C5706DD3B943}"/>
                  </a:ext>
                </a:extLst>
              </p14:cNvPr>
              <p14:cNvContentPartPr/>
              <p14:nvPr/>
            </p14:nvContentPartPr>
            <p14:xfrm>
              <a:off x="2371392" y="919008"/>
              <a:ext cx="2234520" cy="2241000"/>
            </p14:xfrm>
          </p:contentPart>
        </mc:Choice>
        <mc:Fallback>
          <p:pic>
            <p:nvPicPr>
              <p:cNvPr id="39047" name="Freihand 39046">
                <a:extLst>
                  <a:ext uri="{FF2B5EF4-FFF2-40B4-BE49-F238E27FC236}">
                    <a16:creationId xmlns:a16="http://schemas.microsoft.com/office/drawing/2014/main" id="{476DF778-45C7-496D-8D85-C5706DD3B943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2367072" y="914688"/>
                <a:ext cx="2243160" cy="22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39058" name="Freihand 39057">
                <a:extLst>
                  <a:ext uri="{FF2B5EF4-FFF2-40B4-BE49-F238E27FC236}">
                    <a16:creationId xmlns:a16="http://schemas.microsoft.com/office/drawing/2014/main" id="{367D72BC-FAD3-4139-979C-A6EAE17DE5A3}"/>
                  </a:ext>
                </a:extLst>
              </p14:cNvPr>
              <p14:cNvContentPartPr/>
              <p14:nvPr/>
            </p14:nvContentPartPr>
            <p14:xfrm>
              <a:off x="3327192" y="1616688"/>
              <a:ext cx="245880" cy="41040"/>
            </p14:xfrm>
          </p:contentPart>
        </mc:Choice>
        <mc:Fallback>
          <p:pic>
            <p:nvPicPr>
              <p:cNvPr id="39058" name="Freihand 39057">
                <a:extLst>
                  <a:ext uri="{FF2B5EF4-FFF2-40B4-BE49-F238E27FC236}">
                    <a16:creationId xmlns:a16="http://schemas.microsoft.com/office/drawing/2014/main" id="{367D72BC-FAD3-4139-979C-A6EAE17DE5A3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3322872" y="1612368"/>
                <a:ext cx="2545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C620EFF1-928E-4D6E-B4C8-4DA8CF0C3597}"/>
                  </a:ext>
                </a:extLst>
              </p14:cNvPr>
              <p14:cNvContentPartPr/>
              <p14:nvPr/>
            </p14:nvContentPartPr>
            <p14:xfrm>
              <a:off x="1399752" y="2454408"/>
              <a:ext cx="1851120" cy="24717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C620EFF1-928E-4D6E-B4C8-4DA8CF0C3597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1395432" y="2450088"/>
                <a:ext cx="1859760" cy="248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7B3B816B-5AB8-4708-A0D2-714D3F7A0711}"/>
                  </a:ext>
                </a:extLst>
              </p14:cNvPr>
              <p14:cNvContentPartPr/>
              <p14:nvPr/>
            </p14:nvContentPartPr>
            <p14:xfrm>
              <a:off x="1327032" y="4796568"/>
              <a:ext cx="138240" cy="2397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7B3B816B-5AB8-4708-A0D2-714D3F7A0711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1322712" y="4792248"/>
                <a:ext cx="14688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34934A6C-0B8A-4F13-9E75-F25205DD0A4A}"/>
                  </a:ext>
                </a:extLst>
              </p14:cNvPr>
              <p14:cNvContentPartPr/>
              <p14:nvPr/>
            </p14:nvContentPartPr>
            <p14:xfrm>
              <a:off x="1651392" y="3693168"/>
              <a:ext cx="219600" cy="17748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34934A6C-0B8A-4F13-9E75-F25205DD0A4A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1647072" y="3688848"/>
                <a:ext cx="22824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3C4919BE-3DB4-4A88-AF41-EADBB1E40D93}"/>
                  </a:ext>
                </a:extLst>
              </p14:cNvPr>
              <p14:cNvContentPartPr/>
              <p14:nvPr/>
            </p14:nvContentPartPr>
            <p14:xfrm>
              <a:off x="1761912" y="3411648"/>
              <a:ext cx="97560" cy="10692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3C4919BE-3DB4-4A88-AF41-EADBB1E40D93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1757592" y="3407328"/>
                <a:ext cx="10620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4C0BE2BB-8ADF-4715-89D7-BD3E372B79C5}"/>
                  </a:ext>
                </a:extLst>
              </p14:cNvPr>
              <p14:cNvContentPartPr/>
              <p14:nvPr/>
            </p14:nvContentPartPr>
            <p14:xfrm>
              <a:off x="1916352" y="3418128"/>
              <a:ext cx="2880" cy="2916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4C0BE2BB-8ADF-4715-89D7-BD3E372B79C5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1912032" y="3413808"/>
                <a:ext cx="1152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B2AA5062-FE88-4391-B01E-E45EF668D77E}"/>
                  </a:ext>
                </a:extLst>
              </p14:cNvPr>
              <p14:cNvContentPartPr/>
              <p14:nvPr/>
            </p14:nvContentPartPr>
            <p14:xfrm>
              <a:off x="1692072" y="3265128"/>
              <a:ext cx="328680" cy="34884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B2AA5062-FE88-4391-B01E-E45EF668D77E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1687752" y="3260808"/>
                <a:ext cx="33732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17984AD9-7A78-448F-8C21-907963461922}"/>
                  </a:ext>
                </a:extLst>
              </p14:cNvPr>
              <p14:cNvContentPartPr/>
              <p14:nvPr/>
            </p14:nvContentPartPr>
            <p14:xfrm>
              <a:off x="1104552" y="2526768"/>
              <a:ext cx="1479960" cy="251892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17984AD9-7A78-448F-8C21-907963461922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1100232" y="2522448"/>
                <a:ext cx="1488600" cy="252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6E393C65-59A3-4A0D-9DF5-3E040D35F59F}"/>
                  </a:ext>
                </a:extLst>
              </p14:cNvPr>
              <p14:cNvContentPartPr/>
              <p14:nvPr/>
            </p14:nvContentPartPr>
            <p14:xfrm>
              <a:off x="2610792" y="2361168"/>
              <a:ext cx="186840" cy="21816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6E393C65-59A3-4A0D-9DF5-3E040D35F59F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2606472" y="2356848"/>
                <a:ext cx="19548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E7B39610-5B92-4E10-AD97-AA321D455858}"/>
                  </a:ext>
                </a:extLst>
              </p14:cNvPr>
              <p14:cNvContentPartPr/>
              <p14:nvPr/>
            </p14:nvContentPartPr>
            <p14:xfrm>
              <a:off x="1693512" y="2428488"/>
              <a:ext cx="181080" cy="273600"/>
            </p14:xfrm>
          </p:contentPart>
        </mc:Choice>
        <mc:Fallback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E7B39610-5B92-4E10-AD97-AA321D455858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1689192" y="2424168"/>
                <a:ext cx="18972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06A6F93E-FA44-4B0C-B921-6AC5B0BD8E57}"/>
                  </a:ext>
                </a:extLst>
              </p14:cNvPr>
              <p14:cNvContentPartPr/>
              <p14:nvPr/>
            </p14:nvContentPartPr>
            <p14:xfrm>
              <a:off x="1896912" y="2212848"/>
              <a:ext cx="90360" cy="11484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06A6F93E-FA44-4B0C-B921-6AC5B0BD8E57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1892592" y="2208528"/>
                <a:ext cx="990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1094107B-B4D5-46F7-A2B4-F33A30982C61}"/>
                  </a:ext>
                </a:extLst>
              </p14:cNvPr>
              <p14:cNvContentPartPr/>
              <p14:nvPr/>
            </p14:nvContentPartPr>
            <p14:xfrm>
              <a:off x="1969992" y="2260368"/>
              <a:ext cx="30960" cy="6516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1094107B-B4D5-46F7-A2B4-F33A30982C61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1965672" y="2256048"/>
                <a:ext cx="396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7BD0C04B-F403-4EF8-A5FF-022974A51899}"/>
                  </a:ext>
                </a:extLst>
              </p14:cNvPr>
              <p14:cNvContentPartPr/>
              <p14:nvPr/>
            </p14:nvContentPartPr>
            <p14:xfrm>
              <a:off x="2035512" y="2275128"/>
              <a:ext cx="6480" cy="1728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7BD0C04B-F403-4EF8-A5FF-022974A5189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031192" y="2270808"/>
                <a:ext cx="1512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E57C1895-50A8-4892-A07A-04F0373E2A00}"/>
                  </a:ext>
                </a:extLst>
              </p14:cNvPr>
              <p14:cNvContentPartPr/>
              <p14:nvPr/>
            </p14:nvContentPartPr>
            <p14:xfrm>
              <a:off x="1802592" y="2119968"/>
              <a:ext cx="308880" cy="32256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E57C1895-50A8-4892-A07A-04F0373E2A00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798272" y="2115648"/>
                <a:ext cx="31752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39076" name="Freihand 39075">
                <a:extLst>
                  <a:ext uri="{FF2B5EF4-FFF2-40B4-BE49-F238E27FC236}">
                    <a16:creationId xmlns:a16="http://schemas.microsoft.com/office/drawing/2014/main" id="{F7303A72-54F8-43C9-9E56-B11C69846543}"/>
                  </a:ext>
                </a:extLst>
              </p14:cNvPr>
              <p14:cNvContentPartPr/>
              <p14:nvPr/>
            </p14:nvContentPartPr>
            <p14:xfrm>
              <a:off x="1653192" y="3913848"/>
              <a:ext cx="302040" cy="157320"/>
            </p14:xfrm>
          </p:contentPart>
        </mc:Choice>
        <mc:Fallback>
          <p:pic>
            <p:nvPicPr>
              <p:cNvPr id="39076" name="Freihand 39075">
                <a:extLst>
                  <a:ext uri="{FF2B5EF4-FFF2-40B4-BE49-F238E27FC236}">
                    <a16:creationId xmlns:a16="http://schemas.microsoft.com/office/drawing/2014/main" id="{F7303A72-54F8-43C9-9E56-B11C69846543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648872" y="3909528"/>
                <a:ext cx="31068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39081" name="Freihand 39080">
                <a:extLst>
                  <a:ext uri="{FF2B5EF4-FFF2-40B4-BE49-F238E27FC236}">
                    <a16:creationId xmlns:a16="http://schemas.microsoft.com/office/drawing/2014/main" id="{AA59F7AA-F92E-4A1B-85C1-743789A87345}"/>
                  </a:ext>
                </a:extLst>
              </p14:cNvPr>
              <p14:cNvContentPartPr/>
              <p14:nvPr/>
            </p14:nvContentPartPr>
            <p14:xfrm>
              <a:off x="1678752" y="2694528"/>
              <a:ext cx="352440" cy="116640"/>
            </p14:xfrm>
          </p:contentPart>
        </mc:Choice>
        <mc:Fallback>
          <p:pic>
            <p:nvPicPr>
              <p:cNvPr id="39081" name="Freihand 39080">
                <a:extLst>
                  <a:ext uri="{FF2B5EF4-FFF2-40B4-BE49-F238E27FC236}">
                    <a16:creationId xmlns:a16="http://schemas.microsoft.com/office/drawing/2014/main" id="{AA59F7AA-F92E-4A1B-85C1-743789A87345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674432" y="2690208"/>
                <a:ext cx="36108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39089" name="Freihand 39088">
                <a:extLst>
                  <a:ext uri="{FF2B5EF4-FFF2-40B4-BE49-F238E27FC236}">
                    <a16:creationId xmlns:a16="http://schemas.microsoft.com/office/drawing/2014/main" id="{CDB122D1-CB48-4497-9E96-CFCA820BF3B3}"/>
                  </a:ext>
                </a:extLst>
              </p14:cNvPr>
              <p14:cNvContentPartPr/>
              <p14:nvPr/>
            </p14:nvContentPartPr>
            <p14:xfrm>
              <a:off x="2048832" y="6206328"/>
              <a:ext cx="301680" cy="273600"/>
            </p14:xfrm>
          </p:contentPart>
        </mc:Choice>
        <mc:Fallback>
          <p:pic>
            <p:nvPicPr>
              <p:cNvPr id="39089" name="Freihand 39088">
                <a:extLst>
                  <a:ext uri="{FF2B5EF4-FFF2-40B4-BE49-F238E27FC236}">
                    <a16:creationId xmlns:a16="http://schemas.microsoft.com/office/drawing/2014/main" id="{CDB122D1-CB48-4497-9E96-CFCA820BF3B3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2044512" y="6202008"/>
                <a:ext cx="31032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39090" name="Freihand 39089">
                <a:extLst>
                  <a:ext uri="{FF2B5EF4-FFF2-40B4-BE49-F238E27FC236}">
                    <a16:creationId xmlns:a16="http://schemas.microsoft.com/office/drawing/2014/main" id="{85FB1F75-DD84-4BD6-A5E0-161340E2BB00}"/>
                  </a:ext>
                </a:extLst>
              </p14:cNvPr>
              <p14:cNvContentPartPr/>
              <p14:nvPr/>
            </p14:nvContentPartPr>
            <p14:xfrm>
              <a:off x="8226072" y="1523448"/>
              <a:ext cx="3186720" cy="104760"/>
            </p14:xfrm>
          </p:contentPart>
        </mc:Choice>
        <mc:Fallback>
          <p:pic>
            <p:nvPicPr>
              <p:cNvPr id="39090" name="Freihand 39089">
                <a:extLst>
                  <a:ext uri="{FF2B5EF4-FFF2-40B4-BE49-F238E27FC236}">
                    <a16:creationId xmlns:a16="http://schemas.microsoft.com/office/drawing/2014/main" id="{85FB1F75-DD84-4BD6-A5E0-161340E2BB00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8221752" y="1519128"/>
                <a:ext cx="319536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39091" name="Freihand 39090">
                <a:extLst>
                  <a:ext uri="{FF2B5EF4-FFF2-40B4-BE49-F238E27FC236}">
                    <a16:creationId xmlns:a16="http://schemas.microsoft.com/office/drawing/2014/main" id="{5C64F6DB-67B5-4C22-BF6B-4D449331FA7E}"/>
                  </a:ext>
                </a:extLst>
              </p14:cNvPr>
              <p14:cNvContentPartPr/>
              <p14:nvPr/>
            </p14:nvContentPartPr>
            <p14:xfrm>
              <a:off x="4493232" y="4645728"/>
              <a:ext cx="1711080" cy="1323000"/>
            </p14:xfrm>
          </p:contentPart>
        </mc:Choice>
        <mc:Fallback>
          <p:pic>
            <p:nvPicPr>
              <p:cNvPr id="39091" name="Freihand 39090">
                <a:extLst>
                  <a:ext uri="{FF2B5EF4-FFF2-40B4-BE49-F238E27FC236}">
                    <a16:creationId xmlns:a16="http://schemas.microsoft.com/office/drawing/2014/main" id="{5C64F6DB-67B5-4C22-BF6B-4D449331FA7E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4488912" y="4641408"/>
                <a:ext cx="1719720" cy="133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94" name="Gruppieren 39093">
            <a:extLst>
              <a:ext uri="{FF2B5EF4-FFF2-40B4-BE49-F238E27FC236}">
                <a16:creationId xmlns:a16="http://schemas.microsoft.com/office/drawing/2014/main" id="{757834DF-7D9C-42FE-A00D-12076B823C24}"/>
              </a:ext>
            </a:extLst>
          </p:cNvPr>
          <p:cNvGrpSpPr/>
          <p:nvPr/>
        </p:nvGrpSpPr>
        <p:grpSpPr>
          <a:xfrm>
            <a:off x="3128832" y="940968"/>
            <a:ext cx="4496400" cy="5574600"/>
            <a:chOff x="3128832" y="940968"/>
            <a:chExt cx="4496400" cy="55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9024" name="Freihand 39023">
                  <a:extLst>
                    <a:ext uri="{FF2B5EF4-FFF2-40B4-BE49-F238E27FC236}">
                      <a16:creationId xmlns:a16="http://schemas.microsoft.com/office/drawing/2014/main" id="{28997098-A846-49A7-BA6D-F44662FE5131}"/>
                    </a:ext>
                  </a:extLst>
                </p14:cNvPr>
                <p14:cNvContentPartPr/>
                <p14:nvPr/>
              </p14:nvContentPartPr>
              <p14:xfrm>
                <a:off x="4580352" y="4650408"/>
                <a:ext cx="1598760" cy="1262520"/>
              </p14:xfrm>
            </p:contentPart>
          </mc:Choice>
          <mc:Fallback>
            <p:pic>
              <p:nvPicPr>
                <p:cNvPr id="39024" name="Freihand 39023">
                  <a:extLst>
                    <a:ext uri="{FF2B5EF4-FFF2-40B4-BE49-F238E27FC236}">
                      <a16:creationId xmlns:a16="http://schemas.microsoft.com/office/drawing/2014/main" id="{28997098-A846-49A7-BA6D-F44662FE513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576032" y="4646088"/>
                  <a:ext cx="1607400" cy="12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9026" name="Freihand 39025">
                  <a:extLst>
                    <a:ext uri="{FF2B5EF4-FFF2-40B4-BE49-F238E27FC236}">
                      <a16:creationId xmlns:a16="http://schemas.microsoft.com/office/drawing/2014/main" id="{58D4D36D-3216-4B14-8D2E-8EA43CE9FE77}"/>
                    </a:ext>
                  </a:extLst>
                </p14:cNvPr>
                <p14:cNvContentPartPr/>
                <p14:nvPr/>
              </p14:nvContentPartPr>
              <p14:xfrm>
                <a:off x="5107032" y="6022728"/>
                <a:ext cx="161280" cy="87840"/>
              </p14:xfrm>
            </p:contentPart>
          </mc:Choice>
          <mc:Fallback>
            <p:pic>
              <p:nvPicPr>
                <p:cNvPr id="39026" name="Freihand 39025">
                  <a:extLst>
                    <a:ext uri="{FF2B5EF4-FFF2-40B4-BE49-F238E27FC236}">
                      <a16:creationId xmlns:a16="http://schemas.microsoft.com/office/drawing/2014/main" id="{58D4D36D-3216-4B14-8D2E-8EA43CE9FE7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02712" y="6018408"/>
                  <a:ext cx="1699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9027" name="Freihand 39026">
                  <a:extLst>
                    <a:ext uri="{FF2B5EF4-FFF2-40B4-BE49-F238E27FC236}">
                      <a16:creationId xmlns:a16="http://schemas.microsoft.com/office/drawing/2014/main" id="{411DC410-BE65-46D2-9720-EB611BDC5880}"/>
                    </a:ext>
                  </a:extLst>
                </p14:cNvPr>
                <p14:cNvContentPartPr/>
                <p14:nvPr/>
              </p14:nvContentPartPr>
              <p14:xfrm>
                <a:off x="5099472" y="5937048"/>
                <a:ext cx="442080" cy="194040"/>
              </p14:xfrm>
            </p:contentPart>
          </mc:Choice>
          <mc:Fallback>
            <p:pic>
              <p:nvPicPr>
                <p:cNvPr id="39027" name="Freihand 39026">
                  <a:extLst>
                    <a:ext uri="{FF2B5EF4-FFF2-40B4-BE49-F238E27FC236}">
                      <a16:creationId xmlns:a16="http://schemas.microsoft.com/office/drawing/2014/main" id="{411DC410-BE65-46D2-9720-EB611BDC588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095152" y="5932728"/>
                  <a:ext cx="4507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9028" name="Freihand 39027">
                  <a:extLst>
                    <a:ext uri="{FF2B5EF4-FFF2-40B4-BE49-F238E27FC236}">
                      <a16:creationId xmlns:a16="http://schemas.microsoft.com/office/drawing/2014/main" id="{6C0C9F8F-4A52-4D06-8E02-E7016DF9994F}"/>
                    </a:ext>
                  </a:extLst>
                </p14:cNvPr>
                <p14:cNvContentPartPr/>
                <p14:nvPr/>
              </p14:nvContentPartPr>
              <p14:xfrm>
                <a:off x="6263712" y="5974128"/>
                <a:ext cx="231480" cy="96840"/>
              </p14:xfrm>
            </p:contentPart>
          </mc:Choice>
          <mc:Fallback>
            <p:pic>
              <p:nvPicPr>
                <p:cNvPr id="39028" name="Freihand 39027">
                  <a:extLst>
                    <a:ext uri="{FF2B5EF4-FFF2-40B4-BE49-F238E27FC236}">
                      <a16:creationId xmlns:a16="http://schemas.microsoft.com/office/drawing/2014/main" id="{6C0C9F8F-4A52-4D06-8E02-E7016DF9994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259392" y="5969808"/>
                  <a:ext cx="2401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9029" name="Freihand 39028">
                  <a:extLst>
                    <a:ext uri="{FF2B5EF4-FFF2-40B4-BE49-F238E27FC236}">
                      <a16:creationId xmlns:a16="http://schemas.microsoft.com/office/drawing/2014/main" id="{13D3E780-F453-4B98-8CD3-D9F3A546194E}"/>
                    </a:ext>
                  </a:extLst>
                </p14:cNvPr>
                <p14:cNvContentPartPr/>
                <p14:nvPr/>
              </p14:nvContentPartPr>
              <p14:xfrm>
                <a:off x="6435792" y="5860368"/>
                <a:ext cx="3240" cy="50760"/>
              </p14:xfrm>
            </p:contentPart>
          </mc:Choice>
          <mc:Fallback>
            <p:pic>
              <p:nvPicPr>
                <p:cNvPr id="39029" name="Freihand 39028">
                  <a:extLst>
                    <a:ext uri="{FF2B5EF4-FFF2-40B4-BE49-F238E27FC236}">
                      <a16:creationId xmlns:a16="http://schemas.microsoft.com/office/drawing/2014/main" id="{13D3E780-F453-4B98-8CD3-D9F3A546194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431472" y="5856048"/>
                  <a:ext cx="11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9037" name="Freihand 39036">
                  <a:extLst>
                    <a:ext uri="{FF2B5EF4-FFF2-40B4-BE49-F238E27FC236}">
                      <a16:creationId xmlns:a16="http://schemas.microsoft.com/office/drawing/2014/main" id="{41F04676-1E11-49E6-8E74-33D3DCD71489}"/>
                    </a:ext>
                  </a:extLst>
                </p14:cNvPr>
                <p14:cNvContentPartPr/>
                <p14:nvPr/>
              </p14:nvContentPartPr>
              <p14:xfrm>
                <a:off x="4792392" y="6321888"/>
                <a:ext cx="180000" cy="193680"/>
              </p14:xfrm>
            </p:contentPart>
          </mc:Choice>
          <mc:Fallback>
            <p:pic>
              <p:nvPicPr>
                <p:cNvPr id="39037" name="Freihand 39036">
                  <a:extLst>
                    <a:ext uri="{FF2B5EF4-FFF2-40B4-BE49-F238E27FC236}">
                      <a16:creationId xmlns:a16="http://schemas.microsoft.com/office/drawing/2014/main" id="{41F04676-1E11-49E6-8E74-33D3DCD7148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788072" y="6317568"/>
                  <a:ext cx="1886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9042" name="Freihand 39041">
                  <a:extLst>
                    <a:ext uri="{FF2B5EF4-FFF2-40B4-BE49-F238E27FC236}">
                      <a16:creationId xmlns:a16="http://schemas.microsoft.com/office/drawing/2014/main" id="{169820A0-41F5-4987-9BD8-9AF27997833F}"/>
                    </a:ext>
                  </a:extLst>
                </p14:cNvPr>
                <p14:cNvContentPartPr/>
                <p14:nvPr/>
              </p14:nvContentPartPr>
              <p14:xfrm>
                <a:off x="3151512" y="5813208"/>
                <a:ext cx="204120" cy="10080"/>
              </p14:xfrm>
            </p:contentPart>
          </mc:Choice>
          <mc:Fallback>
            <p:pic>
              <p:nvPicPr>
                <p:cNvPr id="39042" name="Freihand 39041">
                  <a:extLst>
                    <a:ext uri="{FF2B5EF4-FFF2-40B4-BE49-F238E27FC236}">
                      <a16:creationId xmlns:a16="http://schemas.microsoft.com/office/drawing/2014/main" id="{169820A0-41F5-4987-9BD8-9AF27997833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147192" y="5808888"/>
                  <a:ext cx="2127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9030" name="Freihand 39029">
                  <a:extLst>
                    <a:ext uri="{FF2B5EF4-FFF2-40B4-BE49-F238E27FC236}">
                      <a16:creationId xmlns:a16="http://schemas.microsoft.com/office/drawing/2014/main" id="{09CD82D5-B3B0-4F54-91AC-DD0846CF592D}"/>
                    </a:ext>
                  </a:extLst>
                </p14:cNvPr>
                <p14:cNvContentPartPr/>
                <p14:nvPr/>
              </p14:nvContentPartPr>
              <p14:xfrm>
                <a:off x="5785272" y="6376968"/>
                <a:ext cx="193680" cy="18000"/>
              </p14:xfrm>
            </p:contentPart>
          </mc:Choice>
          <mc:Fallback>
            <p:pic>
              <p:nvPicPr>
                <p:cNvPr id="39030" name="Freihand 39029">
                  <a:extLst>
                    <a:ext uri="{FF2B5EF4-FFF2-40B4-BE49-F238E27FC236}">
                      <a16:creationId xmlns:a16="http://schemas.microsoft.com/office/drawing/2014/main" id="{09CD82D5-B3B0-4F54-91AC-DD0846CF592D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780952" y="6372648"/>
                  <a:ext cx="202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9031" name="Freihand 39030">
                  <a:extLst>
                    <a:ext uri="{FF2B5EF4-FFF2-40B4-BE49-F238E27FC236}">
                      <a16:creationId xmlns:a16="http://schemas.microsoft.com/office/drawing/2014/main" id="{5CB62297-7ABA-4E91-8E17-09E3F0F80174}"/>
                    </a:ext>
                  </a:extLst>
                </p14:cNvPr>
                <p14:cNvContentPartPr/>
                <p14:nvPr/>
              </p14:nvContentPartPr>
              <p14:xfrm>
                <a:off x="5833872" y="6420888"/>
                <a:ext cx="193320" cy="8280"/>
              </p14:xfrm>
            </p:contentPart>
          </mc:Choice>
          <mc:Fallback>
            <p:pic>
              <p:nvPicPr>
                <p:cNvPr id="39031" name="Freihand 39030">
                  <a:extLst>
                    <a:ext uri="{FF2B5EF4-FFF2-40B4-BE49-F238E27FC236}">
                      <a16:creationId xmlns:a16="http://schemas.microsoft.com/office/drawing/2014/main" id="{5CB62297-7ABA-4E91-8E17-09E3F0F8017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829552" y="6416568"/>
                  <a:ext cx="2019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9040" name="Freihand 39039">
                  <a:extLst>
                    <a:ext uri="{FF2B5EF4-FFF2-40B4-BE49-F238E27FC236}">
                      <a16:creationId xmlns:a16="http://schemas.microsoft.com/office/drawing/2014/main" id="{19BBF3CC-AE55-4563-B796-6B741B027676}"/>
                    </a:ext>
                  </a:extLst>
                </p14:cNvPr>
                <p14:cNvContentPartPr/>
                <p14:nvPr/>
              </p14:nvContentPartPr>
              <p14:xfrm>
                <a:off x="6144912" y="6290568"/>
                <a:ext cx="93960" cy="143280"/>
              </p14:xfrm>
            </p:contentPart>
          </mc:Choice>
          <mc:Fallback>
            <p:pic>
              <p:nvPicPr>
                <p:cNvPr id="39040" name="Freihand 39039">
                  <a:extLst>
                    <a:ext uri="{FF2B5EF4-FFF2-40B4-BE49-F238E27FC236}">
                      <a16:creationId xmlns:a16="http://schemas.microsoft.com/office/drawing/2014/main" id="{19BBF3CC-AE55-4563-B796-6B741B027676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140592" y="6286248"/>
                  <a:ext cx="102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9043" name="Freihand 39042">
                  <a:extLst>
                    <a:ext uri="{FF2B5EF4-FFF2-40B4-BE49-F238E27FC236}">
                      <a16:creationId xmlns:a16="http://schemas.microsoft.com/office/drawing/2014/main" id="{9B7D6BA6-8F9B-44C9-8731-556B2F535C28}"/>
                    </a:ext>
                  </a:extLst>
                </p14:cNvPr>
                <p14:cNvContentPartPr/>
                <p14:nvPr/>
              </p14:nvContentPartPr>
              <p14:xfrm>
                <a:off x="6381432" y="6350328"/>
                <a:ext cx="16200" cy="90360"/>
              </p14:xfrm>
            </p:contentPart>
          </mc:Choice>
          <mc:Fallback>
            <p:pic>
              <p:nvPicPr>
                <p:cNvPr id="39043" name="Freihand 39042">
                  <a:extLst>
                    <a:ext uri="{FF2B5EF4-FFF2-40B4-BE49-F238E27FC236}">
                      <a16:creationId xmlns:a16="http://schemas.microsoft.com/office/drawing/2014/main" id="{9B7D6BA6-8F9B-44C9-8731-556B2F535C2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6377112" y="6346008"/>
                  <a:ext cx="248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9044" name="Freihand 39043">
                  <a:extLst>
                    <a:ext uri="{FF2B5EF4-FFF2-40B4-BE49-F238E27FC236}">
                      <a16:creationId xmlns:a16="http://schemas.microsoft.com/office/drawing/2014/main" id="{FD5E4161-77AD-429B-9EA8-F7E29A982D05}"/>
                    </a:ext>
                  </a:extLst>
                </p14:cNvPr>
                <p14:cNvContentPartPr/>
                <p14:nvPr/>
              </p14:nvContentPartPr>
              <p14:xfrm>
                <a:off x="6316632" y="6359328"/>
                <a:ext cx="191520" cy="29520"/>
              </p14:xfrm>
            </p:contentPart>
          </mc:Choice>
          <mc:Fallback>
            <p:pic>
              <p:nvPicPr>
                <p:cNvPr id="39044" name="Freihand 39043">
                  <a:extLst>
                    <a:ext uri="{FF2B5EF4-FFF2-40B4-BE49-F238E27FC236}">
                      <a16:creationId xmlns:a16="http://schemas.microsoft.com/office/drawing/2014/main" id="{FD5E4161-77AD-429B-9EA8-F7E29A982D0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312312" y="6355008"/>
                  <a:ext cx="200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9045" name="Freihand 39044">
                  <a:extLst>
                    <a:ext uri="{FF2B5EF4-FFF2-40B4-BE49-F238E27FC236}">
                      <a16:creationId xmlns:a16="http://schemas.microsoft.com/office/drawing/2014/main" id="{E8765A1C-B891-4064-8FA8-AAC0F6165768}"/>
                    </a:ext>
                  </a:extLst>
                </p14:cNvPr>
                <p14:cNvContentPartPr/>
                <p14:nvPr/>
              </p14:nvContentPartPr>
              <p14:xfrm>
                <a:off x="6546672" y="6259248"/>
                <a:ext cx="167040" cy="203400"/>
              </p14:xfrm>
            </p:contentPart>
          </mc:Choice>
          <mc:Fallback>
            <p:pic>
              <p:nvPicPr>
                <p:cNvPr id="39045" name="Freihand 39044">
                  <a:extLst>
                    <a:ext uri="{FF2B5EF4-FFF2-40B4-BE49-F238E27FC236}">
                      <a16:creationId xmlns:a16="http://schemas.microsoft.com/office/drawing/2014/main" id="{E8765A1C-B891-4064-8FA8-AAC0F616576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542352" y="6254928"/>
                  <a:ext cx="1756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1952A7F2-071A-4A7C-B1AB-B5E23086E616}"/>
                    </a:ext>
                  </a:extLst>
                </p14:cNvPr>
                <p14:cNvContentPartPr/>
                <p14:nvPr/>
              </p14:nvContentPartPr>
              <p14:xfrm>
                <a:off x="3128832" y="1717128"/>
                <a:ext cx="578880" cy="43632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1952A7F2-071A-4A7C-B1AB-B5E23086E61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124512" y="1712808"/>
                  <a:ext cx="58752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DB5DB5B1-F3BD-441C-BCC1-2BF66625E0B6}"/>
                    </a:ext>
                  </a:extLst>
                </p14:cNvPr>
                <p14:cNvContentPartPr/>
                <p14:nvPr/>
              </p14:nvContentPartPr>
              <p14:xfrm>
                <a:off x="3180312" y="2002968"/>
                <a:ext cx="100440" cy="2264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DB5DB5B1-F3BD-441C-BCC1-2BF66625E0B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175992" y="1998648"/>
                  <a:ext cx="1090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5122C05C-91F9-4C9D-9598-47440044826F}"/>
                    </a:ext>
                  </a:extLst>
                </p14:cNvPr>
                <p14:cNvContentPartPr/>
                <p14:nvPr/>
              </p14:nvContentPartPr>
              <p14:xfrm>
                <a:off x="3565512" y="2395008"/>
                <a:ext cx="1821960" cy="25750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5122C05C-91F9-4C9D-9598-47440044826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561192" y="2390688"/>
                  <a:ext cx="1830600" cy="258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10B6208-67E6-4706-8341-06A364C8B453}"/>
                    </a:ext>
                  </a:extLst>
                </p14:cNvPr>
                <p14:cNvContentPartPr/>
                <p14:nvPr/>
              </p14:nvContentPartPr>
              <p14:xfrm>
                <a:off x="5262912" y="4833648"/>
                <a:ext cx="173880" cy="2538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10B6208-67E6-4706-8341-06A364C8B453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258592" y="4829328"/>
                  <a:ext cx="1825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6E2FB097-3BD1-46D7-AD56-54B749189521}"/>
                    </a:ext>
                  </a:extLst>
                </p14:cNvPr>
                <p14:cNvContentPartPr/>
                <p14:nvPr/>
              </p14:nvContentPartPr>
              <p14:xfrm>
                <a:off x="4743432" y="3399048"/>
                <a:ext cx="179280" cy="2674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6E2FB097-3BD1-46D7-AD56-54B74918952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4739112" y="3394728"/>
                  <a:ext cx="1879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16325E19-7C36-4055-8D46-565E4F1F5717}"/>
                    </a:ext>
                  </a:extLst>
                </p14:cNvPr>
                <p14:cNvContentPartPr/>
                <p14:nvPr/>
              </p14:nvContentPartPr>
              <p14:xfrm>
                <a:off x="4939272" y="3161808"/>
                <a:ext cx="172800" cy="8928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16325E19-7C36-4055-8D46-565E4F1F571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4934952" y="3157488"/>
                  <a:ext cx="1814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A1CACAA6-FE97-4484-B82B-865BD195FE54}"/>
                    </a:ext>
                  </a:extLst>
                </p14:cNvPr>
                <p14:cNvContentPartPr/>
                <p14:nvPr/>
              </p14:nvContentPartPr>
              <p14:xfrm>
                <a:off x="5139432" y="3203928"/>
                <a:ext cx="28440" cy="252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A1CACAA6-FE97-4484-B82B-865BD195FE5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135112" y="3199608"/>
                  <a:ext cx="370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922FE5D4-91FC-4252-93F0-3E97CE4D1B1E}"/>
                    </a:ext>
                  </a:extLst>
                </p14:cNvPr>
                <p14:cNvContentPartPr/>
                <p14:nvPr/>
              </p14:nvContentPartPr>
              <p14:xfrm>
                <a:off x="4869432" y="3035808"/>
                <a:ext cx="415440" cy="3722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922FE5D4-91FC-4252-93F0-3E97CE4D1B1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4865112" y="3031488"/>
                  <a:ext cx="4240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80AAE5F0-8944-427D-8275-E24737453890}"/>
                    </a:ext>
                  </a:extLst>
                </p14:cNvPr>
                <p14:cNvContentPartPr/>
                <p14:nvPr/>
              </p14:nvContentPartPr>
              <p14:xfrm>
                <a:off x="3809232" y="2193768"/>
                <a:ext cx="2149920" cy="300312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80AAE5F0-8944-427D-8275-E2473745389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804912" y="2189448"/>
                  <a:ext cx="2158560" cy="30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587A57E9-A4BE-499F-A595-44CBEC72A5D8}"/>
                    </a:ext>
                  </a:extLst>
                </p14:cNvPr>
                <p14:cNvContentPartPr/>
                <p14:nvPr/>
              </p14:nvContentPartPr>
              <p14:xfrm>
                <a:off x="3666672" y="2062008"/>
                <a:ext cx="260280" cy="24948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587A57E9-A4BE-499F-A595-44CBEC72A5D8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662352" y="2057688"/>
                  <a:ext cx="2689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4510550D-CC2F-42DD-B2FB-16D2457C0966}"/>
                    </a:ext>
                  </a:extLst>
                </p14:cNvPr>
                <p14:cNvContentPartPr/>
                <p14:nvPr/>
              </p14:nvContentPartPr>
              <p14:xfrm>
                <a:off x="5891472" y="3205368"/>
                <a:ext cx="139320" cy="1872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4510550D-CC2F-42DD-B2FB-16D2457C0966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887152" y="3201048"/>
                  <a:ext cx="1479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0733C3FB-BF8C-446D-88EC-ED0F4C8DF549}"/>
                    </a:ext>
                  </a:extLst>
                </p14:cNvPr>
                <p14:cNvContentPartPr/>
                <p14:nvPr/>
              </p14:nvContentPartPr>
              <p14:xfrm>
                <a:off x="6081912" y="3341448"/>
                <a:ext cx="360" cy="3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0733C3FB-BF8C-446D-88EC-ED0F4C8DF54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077592" y="33371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3735F571-C5A6-47FD-AE1C-6816C15A0350}"/>
                    </a:ext>
                  </a:extLst>
                </p14:cNvPr>
                <p14:cNvContentPartPr/>
                <p14:nvPr/>
              </p14:nvContentPartPr>
              <p14:xfrm>
                <a:off x="5999472" y="2918448"/>
                <a:ext cx="117000" cy="1695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3735F571-C5A6-47FD-AE1C-6816C15A035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995152" y="2914128"/>
                  <a:ext cx="1256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D051A1B-1078-4C6F-A749-4F52A1BBCB24}"/>
                    </a:ext>
                  </a:extLst>
                </p14:cNvPr>
                <p14:cNvContentPartPr/>
                <p14:nvPr/>
              </p14:nvContentPartPr>
              <p14:xfrm>
                <a:off x="6018192" y="2892528"/>
                <a:ext cx="105480" cy="1908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D051A1B-1078-4C6F-A749-4F52A1BBCB2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6013872" y="2888208"/>
                  <a:ext cx="1141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81898D82-D976-4302-A212-D69891FA310E}"/>
                    </a:ext>
                  </a:extLst>
                </p14:cNvPr>
                <p14:cNvContentPartPr/>
                <p14:nvPr/>
              </p14:nvContentPartPr>
              <p14:xfrm>
                <a:off x="6150312" y="2996568"/>
                <a:ext cx="29880" cy="1080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81898D82-D976-4302-A212-D69891FA310E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145992" y="2992248"/>
                  <a:ext cx="385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AF0F890D-7D82-4F47-A3D7-85148BF868C3}"/>
                    </a:ext>
                  </a:extLst>
                </p14:cNvPr>
                <p14:cNvContentPartPr/>
                <p14:nvPr/>
              </p14:nvContentPartPr>
              <p14:xfrm>
                <a:off x="5883552" y="2789208"/>
                <a:ext cx="429840" cy="39852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AF0F890D-7D82-4F47-A3D7-85148BF868C3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879232" y="2784888"/>
                  <a:ext cx="43848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9035" name="Freihand 39034">
                  <a:extLst>
                    <a:ext uri="{FF2B5EF4-FFF2-40B4-BE49-F238E27FC236}">
                      <a16:creationId xmlns:a16="http://schemas.microsoft.com/office/drawing/2014/main" id="{E0288702-A73B-43A5-9650-FA3E81AD360F}"/>
                    </a:ext>
                  </a:extLst>
                </p14:cNvPr>
                <p14:cNvContentPartPr/>
                <p14:nvPr/>
              </p14:nvContentPartPr>
              <p14:xfrm>
                <a:off x="5882112" y="3456648"/>
                <a:ext cx="209160" cy="71280"/>
              </p14:xfrm>
            </p:contentPart>
          </mc:Choice>
          <mc:Fallback>
            <p:pic>
              <p:nvPicPr>
                <p:cNvPr id="39035" name="Freihand 39034">
                  <a:extLst>
                    <a:ext uri="{FF2B5EF4-FFF2-40B4-BE49-F238E27FC236}">
                      <a16:creationId xmlns:a16="http://schemas.microsoft.com/office/drawing/2014/main" id="{E0288702-A73B-43A5-9650-FA3E81AD360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877792" y="3452328"/>
                  <a:ext cx="2178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038" name="Freihand 39037">
                  <a:extLst>
                    <a:ext uri="{FF2B5EF4-FFF2-40B4-BE49-F238E27FC236}">
                      <a16:creationId xmlns:a16="http://schemas.microsoft.com/office/drawing/2014/main" id="{7B7FD400-4FBD-4EAA-9643-4D5572485AD6}"/>
                    </a:ext>
                  </a:extLst>
                </p14:cNvPr>
                <p14:cNvContentPartPr/>
                <p14:nvPr/>
              </p14:nvContentPartPr>
              <p14:xfrm>
                <a:off x="4790592" y="3670488"/>
                <a:ext cx="277200" cy="84600"/>
              </p14:xfrm>
            </p:contentPart>
          </mc:Choice>
          <mc:Fallback>
            <p:pic>
              <p:nvPicPr>
                <p:cNvPr id="39038" name="Freihand 39037">
                  <a:extLst>
                    <a:ext uri="{FF2B5EF4-FFF2-40B4-BE49-F238E27FC236}">
                      <a16:creationId xmlns:a16="http://schemas.microsoft.com/office/drawing/2014/main" id="{7B7FD400-4FBD-4EAA-9643-4D5572485AD6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786272" y="3666168"/>
                  <a:ext cx="285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049" name="Freihand 39048">
                  <a:extLst>
                    <a:ext uri="{FF2B5EF4-FFF2-40B4-BE49-F238E27FC236}">
                      <a16:creationId xmlns:a16="http://schemas.microsoft.com/office/drawing/2014/main" id="{21DEBCC9-81AF-47A3-A3EE-FE9D106F6E90}"/>
                    </a:ext>
                  </a:extLst>
                </p14:cNvPr>
                <p14:cNvContentPartPr/>
                <p14:nvPr/>
              </p14:nvContentPartPr>
              <p14:xfrm>
                <a:off x="5135472" y="1106208"/>
                <a:ext cx="246600" cy="105480"/>
              </p14:xfrm>
            </p:contentPart>
          </mc:Choice>
          <mc:Fallback>
            <p:pic>
              <p:nvPicPr>
                <p:cNvPr id="39049" name="Freihand 39048">
                  <a:extLst>
                    <a:ext uri="{FF2B5EF4-FFF2-40B4-BE49-F238E27FC236}">
                      <a16:creationId xmlns:a16="http://schemas.microsoft.com/office/drawing/2014/main" id="{21DEBCC9-81AF-47A3-A3EE-FE9D106F6E9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131152" y="1101888"/>
                  <a:ext cx="2552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9050" name="Freihand 39049">
                  <a:extLst>
                    <a:ext uri="{FF2B5EF4-FFF2-40B4-BE49-F238E27FC236}">
                      <a16:creationId xmlns:a16="http://schemas.microsoft.com/office/drawing/2014/main" id="{FC475789-1B4D-4D27-859C-863753AA0E9D}"/>
                    </a:ext>
                  </a:extLst>
                </p14:cNvPr>
                <p14:cNvContentPartPr/>
                <p14:nvPr/>
              </p14:nvContentPartPr>
              <p14:xfrm>
                <a:off x="5373432" y="991368"/>
                <a:ext cx="133920" cy="182520"/>
              </p14:xfrm>
            </p:contentPart>
          </mc:Choice>
          <mc:Fallback>
            <p:pic>
              <p:nvPicPr>
                <p:cNvPr id="39050" name="Freihand 39049">
                  <a:extLst>
                    <a:ext uri="{FF2B5EF4-FFF2-40B4-BE49-F238E27FC236}">
                      <a16:creationId xmlns:a16="http://schemas.microsoft.com/office/drawing/2014/main" id="{FC475789-1B4D-4D27-859C-863753AA0E9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369112" y="987048"/>
                  <a:ext cx="142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052" name="Freihand 39051">
                  <a:extLst>
                    <a:ext uri="{FF2B5EF4-FFF2-40B4-BE49-F238E27FC236}">
                      <a16:creationId xmlns:a16="http://schemas.microsoft.com/office/drawing/2014/main" id="{6FA86C30-F6D9-4AF0-B908-297597259504}"/>
                    </a:ext>
                  </a:extLst>
                </p14:cNvPr>
                <p14:cNvContentPartPr/>
                <p14:nvPr/>
              </p14:nvContentPartPr>
              <p14:xfrm>
                <a:off x="6295752" y="1030248"/>
                <a:ext cx="224280" cy="94680"/>
              </p14:xfrm>
            </p:contentPart>
          </mc:Choice>
          <mc:Fallback>
            <p:pic>
              <p:nvPicPr>
                <p:cNvPr id="39052" name="Freihand 39051">
                  <a:extLst>
                    <a:ext uri="{FF2B5EF4-FFF2-40B4-BE49-F238E27FC236}">
                      <a16:creationId xmlns:a16="http://schemas.microsoft.com/office/drawing/2014/main" id="{6FA86C30-F6D9-4AF0-B908-297597259504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6291432" y="1025928"/>
                  <a:ext cx="2329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053" name="Freihand 39052">
                  <a:extLst>
                    <a:ext uri="{FF2B5EF4-FFF2-40B4-BE49-F238E27FC236}">
                      <a16:creationId xmlns:a16="http://schemas.microsoft.com/office/drawing/2014/main" id="{1986BFF6-F1F9-4D69-80C0-B7E509A54CEA}"/>
                    </a:ext>
                  </a:extLst>
                </p14:cNvPr>
                <p14:cNvContentPartPr/>
                <p14:nvPr/>
              </p14:nvContentPartPr>
              <p14:xfrm>
                <a:off x="6469992" y="940968"/>
                <a:ext cx="18720" cy="17640"/>
              </p14:xfrm>
            </p:contentPart>
          </mc:Choice>
          <mc:Fallback>
            <p:pic>
              <p:nvPicPr>
                <p:cNvPr id="39053" name="Freihand 39052">
                  <a:extLst>
                    <a:ext uri="{FF2B5EF4-FFF2-40B4-BE49-F238E27FC236}">
                      <a16:creationId xmlns:a16="http://schemas.microsoft.com/office/drawing/2014/main" id="{1986BFF6-F1F9-4D69-80C0-B7E509A54CE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465672" y="936648"/>
                  <a:ext cx="27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9060" name="Freihand 39059">
                  <a:extLst>
                    <a:ext uri="{FF2B5EF4-FFF2-40B4-BE49-F238E27FC236}">
                      <a16:creationId xmlns:a16="http://schemas.microsoft.com/office/drawing/2014/main" id="{C3D2307E-5209-4564-A8C0-BD2F4E0ABD40}"/>
                    </a:ext>
                  </a:extLst>
                </p14:cNvPr>
                <p14:cNvContentPartPr/>
                <p14:nvPr/>
              </p14:nvContentPartPr>
              <p14:xfrm>
                <a:off x="5072832" y="1382688"/>
                <a:ext cx="204480" cy="157680"/>
              </p14:xfrm>
            </p:contentPart>
          </mc:Choice>
          <mc:Fallback>
            <p:pic>
              <p:nvPicPr>
                <p:cNvPr id="39060" name="Freihand 39059">
                  <a:extLst>
                    <a:ext uri="{FF2B5EF4-FFF2-40B4-BE49-F238E27FC236}">
                      <a16:creationId xmlns:a16="http://schemas.microsoft.com/office/drawing/2014/main" id="{C3D2307E-5209-4564-A8C0-BD2F4E0ABD40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068512" y="1378368"/>
                  <a:ext cx="2131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054" name="Freihand 39053">
                  <a:extLst>
                    <a:ext uri="{FF2B5EF4-FFF2-40B4-BE49-F238E27FC236}">
                      <a16:creationId xmlns:a16="http://schemas.microsoft.com/office/drawing/2014/main" id="{F5A0067B-38D1-419A-B15C-1B0BB0CD6EE9}"/>
                    </a:ext>
                  </a:extLst>
                </p14:cNvPr>
                <p14:cNvContentPartPr/>
                <p14:nvPr/>
              </p14:nvContentPartPr>
              <p14:xfrm>
                <a:off x="5792112" y="1398528"/>
                <a:ext cx="187560" cy="10800"/>
              </p14:xfrm>
            </p:contentPart>
          </mc:Choice>
          <mc:Fallback>
            <p:pic>
              <p:nvPicPr>
                <p:cNvPr id="39054" name="Freihand 39053">
                  <a:extLst>
                    <a:ext uri="{FF2B5EF4-FFF2-40B4-BE49-F238E27FC236}">
                      <a16:creationId xmlns:a16="http://schemas.microsoft.com/office/drawing/2014/main" id="{F5A0067B-38D1-419A-B15C-1B0BB0CD6EE9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787792" y="1394208"/>
                  <a:ext cx="196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055" name="Freihand 39054">
                  <a:extLst>
                    <a:ext uri="{FF2B5EF4-FFF2-40B4-BE49-F238E27FC236}">
                      <a16:creationId xmlns:a16="http://schemas.microsoft.com/office/drawing/2014/main" id="{D425538C-D3AE-4871-926E-0FAA5A3D2682}"/>
                    </a:ext>
                  </a:extLst>
                </p14:cNvPr>
                <p14:cNvContentPartPr/>
                <p14:nvPr/>
              </p14:nvContentPartPr>
              <p14:xfrm>
                <a:off x="5855832" y="1429848"/>
                <a:ext cx="157680" cy="9000"/>
              </p14:xfrm>
            </p:contentPart>
          </mc:Choice>
          <mc:Fallback>
            <p:pic>
              <p:nvPicPr>
                <p:cNvPr id="39055" name="Freihand 39054">
                  <a:extLst>
                    <a:ext uri="{FF2B5EF4-FFF2-40B4-BE49-F238E27FC236}">
                      <a16:creationId xmlns:a16="http://schemas.microsoft.com/office/drawing/2014/main" id="{D425538C-D3AE-4871-926E-0FAA5A3D2682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851512" y="1425528"/>
                  <a:ext cx="1663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9061" name="Freihand 39060">
                  <a:extLst>
                    <a:ext uri="{FF2B5EF4-FFF2-40B4-BE49-F238E27FC236}">
                      <a16:creationId xmlns:a16="http://schemas.microsoft.com/office/drawing/2014/main" id="{9B2760BA-BC46-4455-A1B3-1618AC4B38E0}"/>
                    </a:ext>
                  </a:extLst>
                </p14:cNvPr>
                <p14:cNvContentPartPr/>
                <p14:nvPr/>
              </p14:nvContentPartPr>
              <p14:xfrm>
                <a:off x="6118632" y="1331928"/>
                <a:ext cx="228960" cy="147600"/>
              </p14:xfrm>
            </p:contentPart>
          </mc:Choice>
          <mc:Fallback>
            <p:pic>
              <p:nvPicPr>
                <p:cNvPr id="39061" name="Freihand 39060">
                  <a:extLst>
                    <a:ext uri="{FF2B5EF4-FFF2-40B4-BE49-F238E27FC236}">
                      <a16:creationId xmlns:a16="http://schemas.microsoft.com/office/drawing/2014/main" id="{9B2760BA-BC46-4455-A1B3-1618AC4B38E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114312" y="1327608"/>
                  <a:ext cx="2376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20FFB88F-8139-4DF1-9D36-B1892C4F7237}"/>
                    </a:ext>
                  </a:extLst>
                </p14:cNvPr>
                <p14:cNvContentPartPr/>
                <p14:nvPr/>
              </p14:nvContentPartPr>
              <p14:xfrm>
                <a:off x="3352752" y="1459728"/>
                <a:ext cx="190440" cy="12276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20FFB88F-8139-4DF1-9D36-B1892C4F723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348432" y="1455408"/>
                  <a:ext cx="1990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3FF7E29B-C4C5-416E-9C6D-41B60D801E30}"/>
                    </a:ext>
                  </a:extLst>
                </p14:cNvPr>
                <p14:cNvContentPartPr/>
                <p14:nvPr/>
              </p14:nvContentPartPr>
              <p14:xfrm>
                <a:off x="3661272" y="1314648"/>
                <a:ext cx="88200" cy="864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3FF7E29B-C4C5-416E-9C6D-41B60D801E3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3656952" y="1310328"/>
                  <a:ext cx="96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6C49AAB7-F058-46B3-9AF5-5A54BD7A3DE1}"/>
                    </a:ext>
                  </a:extLst>
                </p14:cNvPr>
                <p14:cNvContentPartPr/>
                <p14:nvPr/>
              </p14:nvContentPartPr>
              <p14:xfrm>
                <a:off x="3795552" y="1385208"/>
                <a:ext cx="21240" cy="111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6C49AAB7-F058-46B3-9AF5-5A54BD7A3DE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3791232" y="1380888"/>
                  <a:ext cx="298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AFBDD164-798D-4284-956D-85F288419AAA}"/>
                    </a:ext>
                  </a:extLst>
                </p14:cNvPr>
                <p14:cNvContentPartPr/>
                <p14:nvPr/>
              </p14:nvContentPartPr>
              <p14:xfrm>
                <a:off x="3643272" y="1208808"/>
                <a:ext cx="298800" cy="3031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AFBDD164-798D-4284-956D-85F288419AA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638952" y="1204488"/>
                  <a:ext cx="3074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9062" name="Freihand 39061">
                  <a:extLst>
                    <a:ext uri="{FF2B5EF4-FFF2-40B4-BE49-F238E27FC236}">
                      <a16:creationId xmlns:a16="http://schemas.microsoft.com/office/drawing/2014/main" id="{0EC0D3C1-B82A-4C60-B758-F4839DDDD750}"/>
                    </a:ext>
                  </a:extLst>
                </p14:cNvPr>
                <p14:cNvContentPartPr/>
                <p14:nvPr/>
              </p14:nvContentPartPr>
              <p14:xfrm>
                <a:off x="3338712" y="1651248"/>
                <a:ext cx="259920" cy="24480"/>
              </p14:xfrm>
            </p:contentPart>
          </mc:Choice>
          <mc:Fallback>
            <p:pic>
              <p:nvPicPr>
                <p:cNvPr id="39062" name="Freihand 39061">
                  <a:extLst>
                    <a:ext uri="{FF2B5EF4-FFF2-40B4-BE49-F238E27FC236}">
                      <a16:creationId xmlns:a16="http://schemas.microsoft.com/office/drawing/2014/main" id="{0EC0D3C1-B82A-4C60-B758-F4839DDDD75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334392" y="1646928"/>
                  <a:ext cx="2685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9065" name="Freihand 39064">
                  <a:extLst>
                    <a:ext uri="{FF2B5EF4-FFF2-40B4-BE49-F238E27FC236}">
                      <a16:creationId xmlns:a16="http://schemas.microsoft.com/office/drawing/2014/main" id="{CF6218F1-0D68-4E2E-B23B-2E86D61F917C}"/>
                    </a:ext>
                  </a:extLst>
                </p14:cNvPr>
                <p14:cNvContentPartPr/>
                <p14:nvPr/>
              </p14:nvContentPartPr>
              <p14:xfrm>
                <a:off x="5834952" y="3528648"/>
                <a:ext cx="274320" cy="103680"/>
              </p14:xfrm>
            </p:contentPart>
          </mc:Choice>
          <mc:Fallback>
            <p:pic>
              <p:nvPicPr>
                <p:cNvPr id="39065" name="Freihand 39064">
                  <a:extLst>
                    <a:ext uri="{FF2B5EF4-FFF2-40B4-BE49-F238E27FC236}">
                      <a16:creationId xmlns:a16="http://schemas.microsoft.com/office/drawing/2014/main" id="{CF6218F1-0D68-4E2E-B23B-2E86D61F917C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830632" y="3524328"/>
                  <a:ext cx="282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9066" name="Freihand 39065">
                  <a:extLst>
                    <a:ext uri="{FF2B5EF4-FFF2-40B4-BE49-F238E27FC236}">
                      <a16:creationId xmlns:a16="http://schemas.microsoft.com/office/drawing/2014/main" id="{B490CF8B-AB6E-40F4-A2D6-6924E3E7A35E}"/>
                    </a:ext>
                  </a:extLst>
                </p14:cNvPr>
                <p14:cNvContentPartPr/>
                <p14:nvPr/>
              </p14:nvContentPartPr>
              <p14:xfrm>
                <a:off x="6418872" y="1340568"/>
                <a:ext cx="16200" cy="97560"/>
              </p14:xfrm>
            </p:contentPart>
          </mc:Choice>
          <mc:Fallback>
            <p:pic>
              <p:nvPicPr>
                <p:cNvPr id="39066" name="Freihand 39065">
                  <a:extLst>
                    <a:ext uri="{FF2B5EF4-FFF2-40B4-BE49-F238E27FC236}">
                      <a16:creationId xmlns:a16="http://schemas.microsoft.com/office/drawing/2014/main" id="{B490CF8B-AB6E-40F4-A2D6-6924E3E7A35E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414552" y="1336248"/>
                  <a:ext cx="24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9067" name="Freihand 39066">
                  <a:extLst>
                    <a:ext uri="{FF2B5EF4-FFF2-40B4-BE49-F238E27FC236}">
                      <a16:creationId xmlns:a16="http://schemas.microsoft.com/office/drawing/2014/main" id="{3D22F246-2C8A-496C-84C0-A6D878E449A3}"/>
                    </a:ext>
                  </a:extLst>
                </p14:cNvPr>
                <p14:cNvContentPartPr/>
                <p14:nvPr/>
              </p14:nvContentPartPr>
              <p14:xfrm>
                <a:off x="6359472" y="1372968"/>
                <a:ext cx="124920" cy="25920"/>
              </p14:xfrm>
            </p:contentPart>
          </mc:Choice>
          <mc:Fallback>
            <p:pic>
              <p:nvPicPr>
                <p:cNvPr id="39067" name="Freihand 39066">
                  <a:extLst>
                    <a:ext uri="{FF2B5EF4-FFF2-40B4-BE49-F238E27FC236}">
                      <a16:creationId xmlns:a16="http://schemas.microsoft.com/office/drawing/2014/main" id="{3D22F246-2C8A-496C-84C0-A6D878E449A3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6355152" y="1368648"/>
                  <a:ext cx="133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9068" name="Freihand 39067">
                  <a:extLst>
                    <a:ext uri="{FF2B5EF4-FFF2-40B4-BE49-F238E27FC236}">
                      <a16:creationId xmlns:a16="http://schemas.microsoft.com/office/drawing/2014/main" id="{FBDCB3AA-F9B3-4E11-AB5B-838FBA712681}"/>
                    </a:ext>
                  </a:extLst>
                </p14:cNvPr>
                <p14:cNvContentPartPr/>
                <p14:nvPr/>
              </p14:nvContentPartPr>
              <p14:xfrm>
                <a:off x="6579072" y="1280808"/>
                <a:ext cx="103320" cy="169200"/>
              </p14:xfrm>
            </p:contentPart>
          </mc:Choice>
          <mc:Fallback>
            <p:pic>
              <p:nvPicPr>
                <p:cNvPr id="39068" name="Freihand 39067">
                  <a:extLst>
                    <a:ext uri="{FF2B5EF4-FFF2-40B4-BE49-F238E27FC236}">
                      <a16:creationId xmlns:a16="http://schemas.microsoft.com/office/drawing/2014/main" id="{FBDCB3AA-F9B3-4E11-AB5B-838FBA712681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574752" y="1276488"/>
                  <a:ext cx="1119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9070" name="Freihand 39069">
                  <a:extLst>
                    <a:ext uri="{FF2B5EF4-FFF2-40B4-BE49-F238E27FC236}">
                      <a16:creationId xmlns:a16="http://schemas.microsoft.com/office/drawing/2014/main" id="{7B928A1D-E088-4523-A346-CA3EE48A69AB}"/>
                    </a:ext>
                  </a:extLst>
                </p14:cNvPr>
                <p14:cNvContentPartPr/>
                <p14:nvPr/>
              </p14:nvContentPartPr>
              <p14:xfrm>
                <a:off x="4802832" y="3752208"/>
                <a:ext cx="299160" cy="82080"/>
              </p14:xfrm>
            </p:contentPart>
          </mc:Choice>
          <mc:Fallback>
            <p:pic>
              <p:nvPicPr>
                <p:cNvPr id="39070" name="Freihand 39069">
                  <a:extLst>
                    <a:ext uri="{FF2B5EF4-FFF2-40B4-BE49-F238E27FC236}">
                      <a16:creationId xmlns:a16="http://schemas.microsoft.com/office/drawing/2014/main" id="{7B928A1D-E088-4523-A346-CA3EE48A69A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798512" y="3747888"/>
                  <a:ext cx="3078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9071" name="Freihand 39070">
                  <a:extLst>
                    <a:ext uri="{FF2B5EF4-FFF2-40B4-BE49-F238E27FC236}">
                      <a16:creationId xmlns:a16="http://schemas.microsoft.com/office/drawing/2014/main" id="{211D4BB3-562E-4BA4-826F-E12C999D7908}"/>
                    </a:ext>
                  </a:extLst>
                </p14:cNvPr>
                <p14:cNvContentPartPr/>
                <p14:nvPr/>
              </p14:nvContentPartPr>
              <p14:xfrm>
                <a:off x="5290632" y="1393128"/>
                <a:ext cx="28440" cy="111960"/>
              </p14:xfrm>
            </p:contentPart>
          </mc:Choice>
          <mc:Fallback>
            <p:pic>
              <p:nvPicPr>
                <p:cNvPr id="39071" name="Freihand 39070">
                  <a:extLst>
                    <a:ext uri="{FF2B5EF4-FFF2-40B4-BE49-F238E27FC236}">
                      <a16:creationId xmlns:a16="http://schemas.microsoft.com/office/drawing/2014/main" id="{211D4BB3-562E-4BA4-826F-E12C999D7908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286312" y="1388808"/>
                  <a:ext cx="370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9072" name="Freihand 39071">
                  <a:extLst>
                    <a:ext uri="{FF2B5EF4-FFF2-40B4-BE49-F238E27FC236}">
                      <a16:creationId xmlns:a16="http://schemas.microsoft.com/office/drawing/2014/main" id="{75756B5D-EE48-49FD-ACC4-DE06414DCC64}"/>
                    </a:ext>
                  </a:extLst>
                </p14:cNvPr>
                <p14:cNvContentPartPr/>
                <p14:nvPr/>
              </p14:nvContentPartPr>
              <p14:xfrm>
                <a:off x="5269392" y="1421928"/>
                <a:ext cx="120600" cy="33480"/>
              </p14:xfrm>
            </p:contentPart>
          </mc:Choice>
          <mc:Fallback>
            <p:pic>
              <p:nvPicPr>
                <p:cNvPr id="39072" name="Freihand 39071">
                  <a:extLst>
                    <a:ext uri="{FF2B5EF4-FFF2-40B4-BE49-F238E27FC236}">
                      <a16:creationId xmlns:a16="http://schemas.microsoft.com/office/drawing/2014/main" id="{75756B5D-EE48-49FD-ACC4-DE06414DCC6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265072" y="1417608"/>
                  <a:ext cx="129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9073" name="Freihand 39072">
                  <a:extLst>
                    <a:ext uri="{FF2B5EF4-FFF2-40B4-BE49-F238E27FC236}">
                      <a16:creationId xmlns:a16="http://schemas.microsoft.com/office/drawing/2014/main" id="{E8BA33E8-43B0-46DD-955F-D1CB643112D1}"/>
                    </a:ext>
                  </a:extLst>
                </p14:cNvPr>
                <p14:cNvContentPartPr/>
                <p14:nvPr/>
              </p14:nvContentPartPr>
              <p14:xfrm>
                <a:off x="5430312" y="1354248"/>
                <a:ext cx="86760" cy="171720"/>
              </p14:xfrm>
            </p:contentPart>
          </mc:Choice>
          <mc:Fallback>
            <p:pic>
              <p:nvPicPr>
                <p:cNvPr id="39073" name="Freihand 39072">
                  <a:extLst>
                    <a:ext uri="{FF2B5EF4-FFF2-40B4-BE49-F238E27FC236}">
                      <a16:creationId xmlns:a16="http://schemas.microsoft.com/office/drawing/2014/main" id="{E8BA33E8-43B0-46DD-955F-D1CB643112D1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425992" y="1349928"/>
                  <a:ext cx="954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9078" name="Freihand 39077">
                  <a:extLst>
                    <a:ext uri="{FF2B5EF4-FFF2-40B4-BE49-F238E27FC236}">
                      <a16:creationId xmlns:a16="http://schemas.microsoft.com/office/drawing/2014/main" id="{4AB46CF6-75E4-4D56-AE0F-FCD638E40B90}"/>
                    </a:ext>
                  </a:extLst>
                </p14:cNvPr>
                <p14:cNvContentPartPr/>
                <p14:nvPr/>
              </p14:nvContentPartPr>
              <p14:xfrm>
                <a:off x="5619672" y="1376568"/>
                <a:ext cx="12600" cy="94680"/>
              </p14:xfrm>
            </p:contentPart>
          </mc:Choice>
          <mc:Fallback>
            <p:pic>
              <p:nvPicPr>
                <p:cNvPr id="39078" name="Freihand 39077">
                  <a:extLst>
                    <a:ext uri="{FF2B5EF4-FFF2-40B4-BE49-F238E27FC236}">
                      <a16:creationId xmlns:a16="http://schemas.microsoft.com/office/drawing/2014/main" id="{4AB46CF6-75E4-4D56-AE0F-FCD638E40B90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615352" y="1372248"/>
                  <a:ext cx="212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39079" name="Freihand 39078">
                  <a:extLst>
                    <a:ext uri="{FF2B5EF4-FFF2-40B4-BE49-F238E27FC236}">
                      <a16:creationId xmlns:a16="http://schemas.microsoft.com/office/drawing/2014/main" id="{453AC27B-8813-4FB4-AECC-D303F54BA98A}"/>
                    </a:ext>
                  </a:extLst>
                </p14:cNvPr>
                <p14:cNvContentPartPr/>
                <p14:nvPr/>
              </p14:nvContentPartPr>
              <p14:xfrm>
                <a:off x="5583672" y="1401768"/>
                <a:ext cx="69120" cy="43200"/>
              </p14:xfrm>
            </p:contentPart>
          </mc:Choice>
          <mc:Fallback>
            <p:pic>
              <p:nvPicPr>
                <p:cNvPr id="39079" name="Freihand 39078">
                  <a:extLst>
                    <a:ext uri="{FF2B5EF4-FFF2-40B4-BE49-F238E27FC236}">
                      <a16:creationId xmlns:a16="http://schemas.microsoft.com/office/drawing/2014/main" id="{453AC27B-8813-4FB4-AECC-D303F54BA98A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579352" y="1397448"/>
                  <a:ext cx="777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39080" name="Freihand 39079">
                  <a:extLst>
                    <a:ext uri="{FF2B5EF4-FFF2-40B4-BE49-F238E27FC236}">
                      <a16:creationId xmlns:a16="http://schemas.microsoft.com/office/drawing/2014/main" id="{FBE120AD-4FA5-4BEA-B3F7-639448AA470B}"/>
                    </a:ext>
                  </a:extLst>
                </p14:cNvPr>
                <p14:cNvContentPartPr/>
                <p14:nvPr/>
              </p14:nvContentPartPr>
              <p14:xfrm>
                <a:off x="5697432" y="1325448"/>
                <a:ext cx="96120" cy="120240"/>
              </p14:xfrm>
            </p:contentPart>
          </mc:Choice>
          <mc:Fallback>
            <p:pic>
              <p:nvPicPr>
                <p:cNvPr id="39080" name="Freihand 39079">
                  <a:extLst>
                    <a:ext uri="{FF2B5EF4-FFF2-40B4-BE49-F238E27FC236}">
                      <a16:creationId xmlns:a16="http://schemas.microsoft.com/office/drawing/2014/main" id="{FBE120AD-4FA5-4BEA-B3F7-639448AA470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693112" y="1321128"/>
                  <a:ext cx="1047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9083" name="Freihand 39082">
                  <a:extLst>
                    <a:ext uri="{FF2B5EF4-FFF2-40B4-BE49-F238E27FC236}">
                      <a16:creationId xmlns:a16="http://schemas.microsoft.com/office/drawing/2014/main" id="{AF61EDF2-305B-4870-BF57-7EA43540DE79}"/>
                    </a:ext>
                  </a:extLst>
                </p14:cNvPr>
                <p14:cNvContentPartPr/>
                <p14:nvPr/>
              </p14:nvContentPartPr>
              <p14:xfrm>
                <a:off x="6791832" y="1335168"/>
                <a:ext cx="28080" cy="113760"/>
              </p14:xfrm>
            </p:contentPart>
          </mc:Choice>
          <mc:Fallback>
            <p:pic>
              <p:nvPicPr>
                <p:cNvPr id="39083" name="Freihand 39082">
                  <a:extLst>
                    <a:ext uri="{FF2B5EF4-FFF2-40B4-BE49-F238E27FC236}">
                      <a16:creationId xmlns:a16="http://schemas.microsoft.com/office/drawing/2014/main" id="{AF61EDF2-305B-4870-BF57-7EA43540DE79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787512" y="1330848"/>
                  <a:ext cx="36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39084" name="Freihand 39083">
                  <a:extLst>
                    <a:ext uri="{FF2B5EF4-FFF2-40B4-BE49-F238E27FC236}">
                      <a16:creationId xmlns:a16="http://schemas.microsoft.com/office/drawing/2014/main" id="{67D2227B-B023-4FCB-8BCC-80FA96240AA2}"/>
                    </a:ext>
                  </a:extLst>
                </p14:cNvPr>
                <p14:cNvContentPartPr/>
                <p14:nvPr/>
              </p14:nvContentPartPr>
              <p14:xfrm>
                <a:off x="6729552" y="1357128"/>
                <a:ext cx="175320" cy="24840"/>
              </p14:xfrm>
            </p:contentPart>
          </mc:Choice>
          <mc:Fallback>
            <p:pic>
              <p:nvPicPr>
                <p:cNvPr id="39084" name="Freihand 39083">
                  <a:extLst>
                    <a:ext uri="{FF2B5EF4-FFF2-40B4-BE49-F238E27FC236}">
                      <a16:creationId xmlns:a16="http://schemas.microsoft.com/office/drawing/2014/main" id="{67D2227B-B023-4FCB-8BCC-80FA96240AA2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725232" y="1352808"/>
                  <a:ext cx="183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39085" name="Freihand 39084">
                  <a:extLst>
                    <a:ext uri="{FF2B5EF4-FFF2-40B4-BE49-F238E27FC236}">
                      <a16:creationId xmlns:a16="http://schemas.microsoft.com/office/drawing/2014/main" id="{671D617B-ABF6-4144-AA24-51805C97E708}"/>
                    </a:ext>
                  </a:extLst>
                </p14:cNvPr>
                <p14:cNvContentPartPr/>
                <p14:nvPr/>
              </p14:nvContentPartPr>
              <p14:xfrm>
                <a:off x="6920352" y="1247688"/>
                <a:ext cx="172080" cy="207000"/>
              </p14:xfrm>
            </p:contentPart>
          </mc:Choice>
          <mc:Fallback>
            <p:pic>
              <p:nvPicPr>
                <p:cNvPr id="39085" name="Freihand 39084">
                  <a:extLst>
                    <a:ext uri="{FF2B5EF4-FFF2-40B4-BE49-F238E27FC236}">
                      <a16:creationId xmlns:a16="http://schemas.microsoft.com/office/drawing/2014/main" id="{671D617B-ABF6-4144-AA24-51805C97E708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6916032" y="1243368"/>
                  <a:ext cx="18072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9087" name="Freihand 39086">
                  <a:extLst>
                    <a:ext uri="{FF2B5EF4-FFF2-40B4-BE49-F238E27FC236}">
                      <a16:creationId xmlns:a16="http://schemas.microsoft.com/office/drawing/2014/main" id="{B317CC4A-2A1C-4786-9D7C-F70A437E5D5D}"/>
                    </a:ext>
                  </a:extLst>
                </p14:cNvPr>
                <p14:cNvContentPartPr/>
                <p14:nvPr/>
              </p14:nvContentPartPr>
              <p14:xfrm>
                <a:off x="7352712" y="1114128"/>
                <a:ext cx="272520" cy="262800"/>
              </p14:xfrm>
            </p:contentPart>
          </mc:Choice>
          <mc:Fallback>
            <p:pic>
              <p:nvPicPr>
                <p:cNvPr id="39087" name="Freihand 39086">
                  <a:extLst>
                    <a:ext uri="{FF2B5EF4-FFF2-40B4-BE49-F238E27FC236}">
                      <a16:creationId xmlns:a16="http://schemas.microsoft.com/office/drawing/2014/main" id="{B317CC4A-2A1C-4786-9D7C-F70A437E5D5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348392" y="1109808"/>
                  <a:ext cx="2811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39088" name="Freihand 39087">
                  <a:extLst>
                    <a:ext uri="{FF2B5EF4-FFF2-40B4-BE49-F238E27FC236}">
                      <a16:creationId xmlns:a16="http://schemas.microsoft.com/office/drawing/2014/main" id="{9D44E129-1CAE-4D06-8C7D-1EAC2E96219D}"/>
                    </a:ext>
                  </a:extLst>
                </p14:cNvPr>
                <p14:cNvContentPartPr/>
                <p14:nvPr/>
              </p14:nvContentPartPr>
              <p14:xfrm>
                <a:off x="6979392" y="5991768"/>
                <a:ext cx="328320" cy="354600"/>
              </p14:xfrm>
            </p:contentPart>
          </mc:Choice>
          <mc:Fallback>
            <p:pic>
              <p:nvPicPr>
                <p:cNvPr id="39088" name="Freihand 39087">
                  <a:extLst>
                    <a:ext uri="{FF2B5EF4-FFF2-40B4-BE49-F238E27FC236}">
                      <a16:creationId xmlns:a16="http://schemas.microsoft.com/office/drawing/2014/main" id="{9D44E129-1CAE-4D06-8C7D-1EAC2E96219D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6975072" y="5987448"/>
                  <a:ext cx="3369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39093" name="Freihand 39092">
                  <a:extLst>
                    <a:ext uri="{FF2B5EF4-FFF2-40B4-BE49-F238E27FC236}">
                      <a16:creationId xmlns:a16="http://schemas.microsoft.com/office/drawing/2014/main" id="{169C7EA0-EEBA-4A29-9536-906E0C3083AE}"/>
                    </a:ext>
                  </a:extLst>
                </p14:cNvPr>
                <p14:cNvContentPartPr/>
                <p14:nvPr/>
              </p14:nvContentPartPr>
              <p14:xfrm>
                <a:off x="4385232" y="4639968"/>
                <a:ext cx="2002320" cy="1351440"/>
              </p14:xfrm>
            </p:contentPart>
          </mc:Choice>
          <mc:Fallback>
            <p:pic>
              <p:nvPicPr>
                <p:cNvPr id="39093" name="Freihand 39092">
                  <a:extLst>
                    <a:ext uri="{FF2B5EF4-FFF2-40B4-BE49-F238E27FC236}">
                      <a16:creationId xmlns:a16="http://schemas.microsoft.com/office/drawing/2014/main" id="{169C7EA0-EEBA-4A29-9536-906E0C3083A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4380912" y="4635648"/>
                  <a:ext cx="2010960" cy="13600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>
                <a:solidFill>
                  <a:srgbClr val="000000"/>
                </a:solidFill>
              </a:rPr>
              <a:t>The modern circular flow of income</a:t>
            </a:r>
            <a:endParaRPr lang="de-DE" altLang="de-DE" sz="2177" b="1" dirty="0">
              <a:solidFill>
                <a:srgbClr val="0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4 </a:t>
            </a:r>
            <a:r>
              <a:rPr lang="de-DE" sz="2177" dirty="0" err="1">
                <a:solidFill>
                  <a:srgbClr val="000000"/>
                </a:solidFill>
              </a:rPr>
              <a:t>Sectors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Households (H), Government (G), Enterprises (E), Overseas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circular flow of income is closed via the sector of the </a:t>
            </a:r>
            <a:r>
              <a:rPr lang="de-DE" sz="2177" b="1">
                <a:solidFill>
                  <a:srgbClr val="000000"/>
                </a:solidFill>
              </a:rPr>
              <a:t>financial institutions</a:t>
            </a:r>
            <a:r>
              <a:rPr lang="de-DE" sz="2177">
                <a:solidFill>
                  <a:srgbClr val="000000"/>
                </a:solidFill>
              </a:rPr>
              <a:t> (FI). Via FI savings and investment is processed or assets and liabilities against the overseas sector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Arrows represents always money flows between the sectors</a:t>
            </a: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circle is closed if at any sector we have incoming flow equals outgoing flow (Axiom of the closed circle).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de-DE" sz="2177">
                <a:solidFill>
                  <a:srgbClr val="000000"/>
                </a:solidFill>
                <a:cs typeface="Times New Roman" pitchFamily="18" charset="0"/>
              </a:rPr>
              <a:t>→ Every relevant flows are considered</a:t>
            </a:r>
            <a:r>
              <a:rPr lang="de-DE" sz="2177">
                <a:solidFill>
                  <a:srgbClr val="000000"/>
                </a:solidFill>
              </a:rPr>
              <a:t>  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990E8C7-27A3-4CAE-8000-CFE9E5C07732}"/>
                  </a:ext>
                </a:extLst>
              </p14:cNvPr>
              <p14:cNvContentPartPr/>
              <p14:nvPr/>
            </p14:nvContentPartPr>
            <p14:xfrm>
              <a:off x="883512" y="1471248"/>
              <a:ext cx="1827360" cy="212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990E8C7-27A3-4CAE-8000-CFE9E5C077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9192" y="1466928"/>
                <a:ext cx="18360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E672233E-AC23-4528-B781-035FB3734B18}"/>
                  </a:ext>
                </a:extLst>
              </p14:cNvPr>
              <p14:cNvContentPartPr/>
              <p14:nvPr/>
            </p14:nvContentPartPr>
            <p14:xfrm>
              <a:off x="4821552" y="1480248"/>
              <a:ext cx="1573920" cy="2340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E672233E-AC23-4528-B781-035FB3734B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17232" y="1475928"/>
                <a:ext cx="158256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406AFB6E-25A5-48DA-8F10-F467D8AC4416}"/>
                  </a:ext>
                </a:extLst>
              </p14:cNvPr>
              <p14:cNvContentPartPr/>
              <p14:nvPr/>
            </p14:nvContentPartPr>
            <p14:xfrm>
              <a:off x="2872872" y="1480608"/>
              <a:ext cx="1677600" cy="615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406AFB6E-25A5-48DA-8F10-F467D8AC44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68552" y="1476288"/>
                <a:ext cx="168624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2E26FA71-DA64-4536-B5C2-309C1B2FC67F}"/>
                  </a:ext>
                </a:extLst>
              </p14:cNvPr>
              <p14:cNvContentPartPr/>
              <p14:nvPr/>
            </p14:nvContentPartPr>
            <p14:xfrm>
              <a:off x="6659712" y="1489608"/>
              <a:ext cx="1424520" cy="298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2E26FA71-DA64-4536-B5C2-309C1B2FC6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55392" y="1485288"/>
                <a:ext cx="1433160" cy="3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BCB21BD1-365F-47CC-9C54-315EA5585446}"/>
              </a:ext>
            </a:extLst>
          </p:cNvPr>
          <p:cNvGrpSpPr/>
          <p:nvPr/>
        </p:nvGrpSpPr>
        <p:grpSpPr>
          <a:xfrm>
            <a:off x="7247592" y="1711728"/>
            <a:ext cx="3022920" cy="483840"/>
            <a:chOff x="7247592" y="1711728"/>
            <a:chExt cx="302292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6F6DB16B-D23F-4DFC-A940-D04C726F587D}"/>
                    </a:ext>
                  </a:extLst>
                </p14:cNvPr>
                <p14:cNvContentPartPr/>
                <p14:nvPr/>
              </p14:nvContentPartPr>
              <p14:xfrm>
                <a:off x="7247592" y="2053008"/>
                <a:ext cx="2472480" cy="946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6F6DB16B-D23F-4DFC-A940-D04C726F587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43272" y="2048688"/>
                  <a:ext cx="24811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1147831D-A9C2-431B-B028-46CF067A5D30}"/>
                    </a:ext>
                  </a:extLst>
                </p14:cNvPr>
                <p14:cNvContentPartPr/>
                <p14:nvPr/>
              </p14:nvContentPartPr>
              <p14:xfrm>
                <a:off x="9723672" y="1711728"/>
                <a:ext cx="546840" cy="48384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1147831D-A9C2-431B-B028-46CF067A5D3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19352" y="1707408"/>
                  <a:ext cx="555480" cy="492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9CE83F81-815F-4516-B3EB-BA0B02DE2F5D}"/>
                  </a:ext>
                </a:extLst>
              </p14:cNvPr>
              <p14:cNvContentPartPr/>
              <p14:nvPr/>
            </p14:nvContentPartPr>
            <p14:xfrm>
              <a:off x="731232" y="2421288"/>
              <a:ext cx="2676240" cy="10332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9CE83F81-815F-4516-B3EB-BA0B02DE2F5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6912" y="2416968"/>
                <a:ext cx="26848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5A3350BC-FF51-4284-BE11-215567EEF568}"/>
                  </a:ext>
                </a:extLst>
              </p14:cNvPr>
              <p14:cNvContentPartPr/>
              <p14:nvPr/>
            </p14:nvContentPartPr>
            <p14:xfrm>
              <a:off x="5226192" y="2470968"/>
              <a:ext cx="1998000" cy="6948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5A3350BC-FF51-4284-BE11-215567EEF56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21872" y="2466648"/>
                <a:ext cx="200664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56CCCE57-C5DF-48A9-93EE-76AF53186E37}"/>
                  </a:ext>
                </a:extLst>
              </p14:cNvPr>
              <p14:cNvContentPartPr/>
              <p14:nvPr/>
            </p14:nvContentPartPr>
            <p14:xfrm>
              <a:off x="4763592" y="4215168"/>
              <a:ext cx="33480" cy="4212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56CCCE57-C5DF-48A9-93EE-76AF53186E3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759272" y="4210848"/>
                <a:ext cx="421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B4309738-93CE-4A52-9772-A2FA0080DA57}"/>
                  </a:ext>
                </a:extLst>
              </p14:cNvPr>
              <p14:cNvContentPartPr/>
              <p14:nvPr/>
            </p14:nvContentPartPr>
            <p14:xfrm>
              <a:off x="3613752" y="3999888"/>
              <a:ext cx="6215760" cy="16380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B4309738-93CE-4A52-9772-A2FA0080DA5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09432" y="3995568"/>
                <a:ext cx="622440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8CC2177E-ADB3-45D2-A06A-93097B9B55C7}"/>
                  </a:ext>
                </a:extLst>
              </p14:cNvPr>
              <p14:cNvContentPartPr/>
              <p14:nvPr/>
            </p14:nvContentPartPr>
            <p14:xfrm>
              <a:off x="365472" y="4800168"/>
              <a:ext cx="5060160" cy="118656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8CC2177E-ADB3-45D2-A06A-93097B9B55C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1152" y="4795848"/>
                <a:ext cx="5068800" cy="119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F9E0C1-2DD7-49EA-B808-584ADA78622B}"/>
              </a:ext>
            </a:extLst>
          </p:cNvPr>
          <p:cNvGrpSpPr/>
          <p:nvPr/>
        </p:nvGrpSpPr>
        <p:grpSpPr>
          <a:xfrm>
            <a:off x="2830392" y="2750328"/>
            <a:ext cx="1950120" cy="962280"/>
            <a:chOff x="2830392" y="2750328"/>
            <a:chExt cx="1950120" cy="96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2120C8CB-57A4-4211-B0EB-F3109D28066E}"/>
                    </a:ext>
                  </a:extLst>
                </p14:cNvPr>
                <p14:cNvContentPartPr/>
                <p14:nvPr/>
              </p14:nvContentPartPr>
              <p14:xfrm>
                <a:off x="2830392" y="3462048"/>
                <a:ext cx="79920" cy="1260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2120C8CB-57A4-4211-B0EB-F3109D2806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26072" y="3457728"/>
                  <a:ext cx="885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3B9D8AF8-6BF3-44D9-AD7B-FAF55404BAC6}"/>
                    </a:ext>
                  </a:extLst>
                </p14:cNvPr>
                <p14:cNvContentPartPr/>
                <p14:nvPr/>
              </p14:nvContentPartPr>
              <p14:xfrm>
                <a:off x="3620952" y="3344328"/>
                <a:ext cx="1078560" cy="14580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3B9D8AF8-6BF3-44D9-AD7B-FAF55404BAC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16632" y="3340008"/>
                  <a:ext cx="10872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13B76B0D-48EA-46C9-AD33-54D4968E4A0B}"/>
                    </a:ext>
                  </a:extLst>
                </p14:cNvPr>
                <p14:cNvContentPartPr/>
                <p14:nvPr/>
              </p14:nvContentPartPr>
              <p14:xfrm>
                <a:off x="4251312" y="2935368"/>
                <a:ext cx="360" cy="3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13B76B0D-48EA-46C9-AD33-54D4968E4A0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246992" y="29310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2CB4C045-7BF1-49F6-8FDF-79C78D0ECE24}"/>
                    </a:ext>
                  </a:extLst>
                </p14:cNvPr>
                <p14:cNvContentPartPr/>
                <p14:nvPr/>
              </p14:nvContentPartPr>
              <p14:xfrm>
                <a:off x="3591072" y="2750328"/>
                <a:ext cx="1189440" cy="96228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2CB4C045-7BF1-49F6-8FDF-79C78D0ECE2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86752" y="2746008"/>
                  <a:ext cx="1198080" cy="97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87446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The modern circular flow of income of an open economy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9108" name="Freihand 39107">
                <a:extLst>
                  <a:ext uri="{FF2B5EF4-FFF2-40B4-BE49-F238E27FC236}">
                    <a16:creationId xmlns:a16="http://schemas.microsoft.com/office/drawing/2014/main" id="{0B7B385B-C13E-469F-BFD6-A05FC7606CDF}"/>
                  </a:ext>
                </a:extLst>
              </p14:cNvPr>
              <p14:cNvContentPartPr/>
              <p14:nvPr/>
            </p14:nvContentPartPr>
            <p14:xfrm>
              <a:off x="10172952" y="2252376"/>
              <a:ext cx="63000" cy="106920"/>
            </p14:xfrm>
          </p:contentPart>
        </mc:Choice>
        <mc:Fallback>
          <p:pic>
            <p:nvPicPr>
              <p:cNvPr id="39108" name="Freihand 39107">
                <a:extLst>
                  <a:ext uri="{FF2B5EF4-FFF2-40B4-BE49-F238E27FC236}">
                    <a16:creationId xmlns:a16="http://schemas.microsoft.com/office/drawing/2014/main" id="{0B7B385B-C13E-469F-BFD6-A05FC7606C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68632" y="2248056"/>
                <a:ext cx="7164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9243" name="Freihand 39242">
                <a:extLst>
                  <a:ext uri="{FF2B5EF4-FFF2-40B4-BE49-F238E27FC236}">
                    <a16:creationId xmlns:a16="http://schemas.microsoft.com/office/drawing/2014/main" id="{1FE64CEF-F095-4030-BD89-917E542B26A8}"/>
                  </a:ext>
                </a:extLst>
              </p14:cNvPr>
              <p14:cNvContentPartPr/>
              <p14:nvPr/>
            </p14:nvContentPartPr>
            <p14:xfrm>
              <a:off x="4597272" y="2643336"/>
              <a:ext cx="431640" cy="571680"/>
            </p14:xfrm>
          </p:contentPart>
        </mc:Choice>
        <mc:Fallback>
          <p:pic>
            <p:nvPicPr>
              <p:cNvPr id="39243" name="Freihand 39242">
                <a:extLst>
                  <a:ext uri="{FF2B5EF4-FFF2-40B4-BE49-F238E27FC236}">
                    <a16:creationId xmlns:a16="http://schemas.microsoft.com/office/drawing/2014/main" id="{1FE64CEF-F095-4030-BD89-917E542B26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92952" y="2639016"/>
                <a:ext cx="440280" cy="5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9307" name="Freihand 39306">
                <a:extLst>
                  <a:ext uri="{FF2B5EF4-FFF2-40B4-BE49-F238E27FC236}">
                    <a16:creationId xmlns:a16="http://schemas.microsoft.com/office/drawing/2014/main" id="{7646B0B6-7400-4CFE-AD7A-6FAE452D49B1}"/>
                  </a:ext>
                </a:extLst>
              </p14:cNvPr>
              <p14:cNvContentPartPr/>
              <p14:nvPr/>
            </p14:nvContentPartPr>
            <p14:xfrm>
              <a:off x="4592232" y="4266936"/>
              <a:ext cx="290160" cy="108360"/>
            </p14:xfrm>
          </p:contentPart>
        </mc:Choice>
        <mc:Fallback>
          <p:pic>
            <p:nvPicPr>
              <p:cNvPr id="39307" name="Freihand 39306">
                <a:extLst>
                  <a:ext uri="{FF2B5EF4-FFF2-40B4-BE49-F238E27FC236}">
                    <a16:creationId xmlns:a16="http://schemas.microsoft.com/office/drawing/2014/main" id="{7646B0B6-7400-4CFE-AD7A-6FAE452D49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87912" y="4262616"/>
                <a:ext cx="29880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9355" name="Freihand 39354">
                <a:extLst>
                  <a:ext uri="{FF2B5EF4-FFF2-40B4-BE49-F238E27FC236}">
                    <a16:creationId xmlns:a16="http://schemas.microsoft.com/office/drawing/2014/main" id="{71E76465-3773-49A2-B617-1B3642A0C51E}"/>
                  </a:ext>
                </a:extLst>
              </p14:cNvPr>
              <p14:cNvContentPartPr/>
              <p14:nvPr/>
            </p14:nvContentPartPr>
            <p14:xfrm>
              <a:off x="3326112" y="4565736"/>
              <a:ext cx="920160" cy="282600"/>
            </p14:xfrm>
          </p:contentPart>
        </mc:Choice>
        <mc:Fallback>
          <p:pic>
            <p:nvPicPr>
              <p:cNvPr id="39355" name="Freihand 39354">
                <a:extLst>
                  <a:ext uri="{FF2B5EF4-FFF2-40B4-BE49-F238E27FC236}">
                    <a16:creationId xmlns:a16="http://schemas.microsoft.com/office/drawing/2014/main" id="{71E76465-3773-49A2-B617-1B3642A0C51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21792" y="4561416"/>
                <a:ext cx="92880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9364" name="Freihand 39363">
                <a:extLst>
                  <a:ext uri="{FF2B5EF4-FFF2-40B4-BE49-F238E27FC236}">
                    <a16:creationId xmlns:a16="http://schemas.microsoft.com/office/drawing/2014/main" id="{54BC4541-65B8-42C2-B319-4ACA1DD13B10}"/>
                  </a:ext>
                </a:extLst>
              </p14:cNvPr>
              <p14:cNvContentPartPr/>
              <p14:nvPr/>
            </p14:nvContentPartPr>
            <p14:xfrm>
              <a:off x="5397912" y="6028776"/>
              <a:ext cx="360" cy="360"/>
            </p14:xfrm>
          </p:contentPart>
        </mc:Choice>
        <mc:Fallback>
          <p:pic>
            <p:nvPicPr>
              <p:cNvPr id="39364" name="Freihand 39363">
                <a:extLst>
                  <a:ext uri="{FF2B5EF4-FFF2-40B4-BE49-F238E27FC236}">
                    <a16:creationId xmlns:a16="http://schemas.microsoft.com/office/drawing/2014/main" id="{54BC4541-65B8-42C2-B319-4ACA1DD13B1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93592" y="6024456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9373" name="Freihand 39372">
                <a:extLst>
                  <a:ext uri="{FF2B5EF4-FFF2-40B4-BE49-F238E27FC236}">
                    <a16:creationId xmlns:a16="http://schemas.microsoft.com/office/drawing/2014/main" id="{10865556-0767-4ED1-B42E-0BB51133AA79}"/>
                  </a:ext>
                </a:extLst>
              </p14:cNvPr>
              <p14:cNvContentPartPr/>
              <p14:nvPr/>
            </p14:nvContentPartPr>
            <p14:xfrm>
              <a:off x="209952" y="2460816"/>
              <a:ext cx="1424160" cy="1388880"/>
            </p14:xfrm>
          </p:contentPart>
        </mc:Choice>
        <mc:Fallback>
          <p:pic>
            <p:nvPicPr>
              <p:cNvPr id="39373" name="Freihand 39372">
                <a:extLst>
                  <a:ext uri="{FF2B5EF4-FFF2-40B4-BE49-F238E27FC236}">
                    <a16:creationId xmlns:a16="http://schemas.microsoft.com/office/drawing/2014/main" id="{10865556-0767-4ED1-B42E-0BB51133AA7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5632" y="2456496"/>
                <a:ext cx="1432800" cy="139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9381" name="Freihand 39380">
                <a:extLst>
                  <a:ext uri="{FF2B5EF4-FFF2-40B4-BE49-F238E27FC236}">
                    <a16:creationId xmlns:a16="http://schemas.microsoft.com/office/drawing/2014/main" id="{4F4B12C8-CC77-4390-9EDE-AFE648DF5ABA}"/>
                  </a:ext>
                </a:extLst>
              </p14:cNvPr>
              <p14:cNvContentPartPr/>
              <p14:nvPr/>
            </p14:nvContentPartPr>
            <p14:xfrm>
              <a:off x="1778832" y="3629736"/>
              <a:ext cx="196200" cy="432360"/>
            </p14:xfrm>
          </p:contentPart>
        </mc:Choice>
        <mc:Fallback>
          <p:pic>
            <p:nvPicPr>
              <p:cNvPr id="39381" name="Freihand 39380">
                <a:extLst>
                  <a:ext uri="{FF2B5EF4-FFF2-40B4-BE49-F238E27FC236}">
                    <a16:creationId xmlns:a16="http://schemas.microsoft.com/office/drawing/2014/main" id="{4F4B12C8-CC77-4390-9EDE-AFE648DF5AB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74512" y="3625416"/>
                <a:ext cx="204840" cy="4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9425" name="Freihand 39424">
                <a:extLst>
                  <a:ext uri="{FF2B5EF4-FFF2-40B4-BE49-F238E27FC236}">
                    <a16:creationId xmlns:a16="http://schemas.microsoft.com/office/drawing/2014/main" id="{1DC78C1A-7D0D-4435-8714-83BD33300EAB}"/>
                  </a:ext>
                </a:extLst>
              </p14:cNvPr>
              <p14:cNvContentPartPr/>
              <p14:nvPr/>
            </p14:nvContentPartPr>
            <p14:xfrm>
              <a:off x="3579552" y="6205536"/>
              <a:ext cx="229320" cy="131400"/>
            </p14:xfrm>
          </p:contentPart>
        </mc:Choice>
        <mc:Fallback>
          <p:pic>
            <p:nvPicPr>
              <p:cNvPr id="39425" name="Freihand 39424">
                <a:extLst>
                  <a:ext uri="{FF2B5EF4-FFF2-40B4-BE49-F238E27FC236}">
                    <a16:creationId xmlns:a16="http://schemas.microsoft.com/office/drawing/2014/main" id="{1DC78C1A-7D0D-4435-8714-83BD33300EA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75232" y="6201216"/>
                <a:ext cx="237960" cy="14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448" name="Gruppieren 39447">
            <a:extLst>
              <a:ext uri="{FF2B5EF4-FFF2-40B4-BE49-F238E27FC236}">
                <a16:creationId xmlns:a16="http://schemas.microsoft.com/office/drawing/2014/main" id="{2DF20470-D3D5-4A06-B0CE-C8E900F99F37}"/>
              </a:ext>
            </a:extLst>
          </p:cNvPr>
          <p:cNvGrpSpPr/>
          <p:nvPr/>
        </p:nvGrpSpPr>
        <p:grpSpPr>
          <a:xfrm>
            <a:off x="360072" y="6111576"/>
            <a:ext cx="3088080" cy="714960"/>
            <a:chOff x="360072" y="6111576"/>
            <a:chExt cx="3088080" cy="71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383" name="Freihand 39382">
                  <a:extLst>
                    <a:ext uri="{FF2B5EF4-FFF2-40B4-BE49-F238E27FC236}">
                      <a16:creationId xmlns:a16="http://schemas.microsoft.com/office/drawing/2014/main" id="{40E12229-2E97-4FFF-BD3D-C9B2450C7712}"/>
                    </a:ext>
                  </a:extLst>
                </p14:cNvPr>
                <p14:cNvContentPartPr/>
                <p14:nvPr/>
              </p14:nvContentPartPr>
              <p14:xfrm>
                <a:off x="360072" y="6235416"/>
                <a:ext cx="141840" cy="89280"/>
              </p14:xfrm>
            </p:contentPart>
          </mc:Choice>
          <mc:Fallback>
            <p:pic>
              <p:nvPicPr>
                <p:cNvPr id="39383" name="Freihand 39382">
                  <a:extLst>
                    <a:ext uri="{FF2B5EF4-FFF2-40B4-BE49-F238E27FC236}">
                      <a16:creationId xmlns:a16="http://schemas.microsoft.com/office/drawing/2014/main" id="{40E12229-2E97-4FFF-BD3D-C9B2450C771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5752" y="6231096"/>
                  <a:ext cx="150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9384" name="Freihand 39383">
                  <a:extLst>
                    <a:ext uri="{FF2B5EF4-FFF2-40B4-BE49-F238E27FC236}">
                      <a16:creationId xmlns:a16="http://schemas.microsoft.com/office/drawing/2014/main" id="{A464F6CB-329C-4210-90A0-A68144BA2DEB}"/>
                    </a:ext>
                  </a:extLst>
                </p14:cNvPr>
                <p14:cNvContentPartPr/>
                <p14:nvPr/>
              </p14:nvContentPartPr>
              <p14:xfrm>
                <a:off x="434232" y="6225696"/>
                <a:ext cx="90000" cy="185400"/>
              </p14:xfrm>
            </p:contentPart>
          </mc:Choice>
          <mc:Fallback>
            <p:pic>
              <p:nvPicPr>
                <p:cNvPr id="39384" name="Freihand 39383">
                  <a:extLst>
                    <a:ext uri="{FF2B5EF4-FFF2-40B4-BE49-F238E27FC236}">
                      <a16:creationId xmlns:a16="http://schemas.microsoft.com/office/drawing/2014/main" id="{A464F6CB-329C-4210-90A0-A68144BA2DE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9912" y="6221376"/>
                  <a:ext cx="986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386" name="Freihand 39385">
                  <a:extLst>
                    <a:ext uri="{FF2B5EF4-FFF2-40B4-BE49-F238E27FC236}">
                      <a16:creationId xmlns:a16="http://schemas.microsoft.com/office/drawing/2014/main" id="{77FFD004-8F91-4436-9AED-332C36F84153}"/>
                    </a:ext>
                  </a:extLst>
                </p14:cNvPr>
                <p14:cNvContentPartPr/>
                <p14:nvPr/>
              </p14:nvContentPartPr>
              <p14:xfrm>
                <a:off x="548352" y="6299856"/>
                <a:ext cx="28800" cy="84240"/>
              </p14:xfrm>
            </p:contentPart>
          </mc:Choice>
          <mc:Fallback>
            <p:pic>
              <p:nvPicPr>
                <p:cNvPr id="39386" name="Freihand 39385">
                  <a:extLst>
                    <a:ext uri="{FF2B5EF4-FFF2-40B4-BE49-F238E27FC236}">
                      <a16:creationId xmlns:a16="http://schemas.microsoft.com/office/drawing/2014/main" id="{77FFD004-8F91-4436-9AED-332C36F8415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44032" y="6295536"/>
                  <a:ext cx="374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9387" name="Freihand 39386">
                  <a:extLst>
                    <a:ext uri="{FF2B5EF4-FFF2-40B4-BE49-F238E27FC236}">
                      <a16:creationId xmlns:a16="http://schemas.microsoft.com/office/drawing/2014/main" id="{727D034F-6F24-456A-BE3C-DC7BABBEDB5B}"/>
                    </a:ext>
                  </a:extLst>
                </p14:cNvPr>
                <p14:cNvContentPartPr/>
                <p14:nvPr/>
              </p14:nvContentPartPr>
              <p14:xfrm>
                <a:off x="586152" y="6299856"/>
                <a:ext cx="25560" cy="102960"/>
              </p14:xfrm>
            </p:contentPart>
          </mc:Choice>
          <mc:Fallback>
            <p:pic>
              <p:nvPicPr>
                <p:cNvPr id="39387" name="Freihand 39386">
                  <a:extLst>
                    <a:ext uri="{FF2B5EF4-FFF2-40B4-BE49-F238E27FC236}">
                      <a16:creationId xmlns:a16="http://schemas.microsoft.com/office/drawing/2014/main" id="{727D034F-6F24-456A-BE3C-DC7BABBEDB5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1832" y="6295536"/>
                  <a:ext cx="342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9388" name="Freihand 39387">
                  <a:extLst>
                    <a:ext uri="{FF2B5EF4-FFF2-40B4-BE49-F238E27FC236}">
                      <a16:creationId xmlns:a16="http://schemas.microsoft.com/office/drawing/2014/main" id="{D63C6632-901E-4F1D-A603-016B28994007}"/>
                    </a:ext>
                  </a:extLst>
                </p14:cNvPr>
                <p14:cNvContentPartPr/>
                <p14:nvPr/>
              </p14:nvContentPartPr>
              <p14:xfrm>
                <a:off x="557712" y="6262416"/>
                <a:ext cx="124920" cy="149040"/>
              </p14:xfrm>
            </p:contentPart>
          </mc:Choice>
          <mc:Fallback>
            <p:pic>
              <p:nvPicPr>
                <p:cNvPr id="39388" name="Freihand 39387">
                  <a:extLst>
                    <a:ext uri="{FF2B5EF4-FFF2-40B4-BE49-F238E27FC236}">
                      <a16:creationId xmlns:a16="http://schemas.microsoft.com/office/drawing/2014/main" id="{D63C6632-901E-4F1D-A603-016B289940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3392" y="6258096"/>
                  <a:ext cx="1335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389" name="Freihand 39388">
                  <a:extLst>
                    <a:ext uri="{FF2B5EF4-FFF2-40B4-BE49-F238E27FC236}">
                      <a16:creationId xmlns:a16="http://schemas.microsoft.com/office/drawing/2014/main" id="{21445A93-990F-4334-8CC4-6A62FCA614AB}"/>
                    </a:ext>
                  </a:extLst>
                </p14:cNvPr>
                <p14:cNvContentPartPr/>
                <p14:nvPr/>
              </p14:nvContentPartPr>
              <p14:xfrm>
                <a:off x="699912" y="6300936"/>
                <a:ext cx="87120" cy="91080"/>
              </p14:xfrm>
            </p:contentPart>
          </mc:Choice>
          <mc:Fallback>
            <p:pic>
              <p:nvPicPr>
                <p:cNvPr id="39389" name="Freihand 39388">
                  <a:extLst>
                    <a:ext uri="{FF2B5EF4-FFF2-40B4-BE49-F238E27FC236}">
                      <a16:creationId xmlns:a16="http://schemas.microsoft.com/office/drawing/2014/main" id="{21445A93-990F-4334-8CC4-6A62FCA614A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5592" y="6296616"/>
                  <a:ext cx="957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390" name="Freihand 39389">
                  <a:extLst>
                    <a:ext uri="{FF2B5EF4-FFF2-40B4-BE49-F238E27FC236}">
                      <a16:creationId xmlns:a16="http://schemas.microsoft.com/office/drawing/2014/main" id="{6610865A-5799-4607-A7D5-0DA6C3BAC5FA}"/>
                    </a:ext>
                  </a:extLst>
                </p14:cNvPr>
                <p14:cNvContentPartPr/>
                <p14:nvPr/>
              </p14:nvContentPartPr>
              <p14:xfrm>
                <a:off x="715752" y="6349176"/>
                <a:ext cx="98280" cy="54360"/>
              </p14:xfrm>
            </p:contentPart>
          </mc:Choice>
          <mc:Fallback>
            <p:pic>
              <p:nvPicPr>
                <p:cNvPr id="39390" name="Freihand 39389">
                  <a:extLst>
                    <a:ext uri="{FF2B5EF4-FFF2-40B4-BE49-F238E27FC236}">
                      <a16:creationId xmlns:a16="http://schemas.microsoft.com/office/drawing/2014/main" id="{6610865A-5799-4607-A7D5-0DA6C3BAC5F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1432" y="6344856"/>
                  <a:ext cx="1069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391" name="Freihand 39390">
                  <a:extLst>
                    <a:ext uri="{FF2B5EF4-FFF2-40B4-BE49-F238E27FC236}">
                      <a16:creationId xmlns:a16="http://schemas.microsoft.com/office/drawing/2014/main" id="{199E4218-8DDD-4D32-A10C-3114FEF9734A}"/>
                    </a:ext>
                  </a:extLst>
                </p14:cNvPr>
                <p14:cNvContentPartPr/>
                <p14:nvPr/>
              </p14:nvContentPartPr>
              <p14:xfrm>
                <a:off x="913392" y="6245496"/>
                <a:ext cx="18720" cy="121320"/>
              </p14:xfrm>
            </p:contentPart>
          </mc:Choice>
          <mc:Fallback>
            <p:pic>
              <p:nvPicPr>
                <p:cNvPr id="39391" name="Freihand 39390">
                  <a:extLst>
                    <a:ext uri="{FF2B5EF4-FFF2-40B4-BE49-F238E27FC236}">
                      <a16:creationId xmlns:a16="http://schemas.microsoft.com/office/drawing/2014/main" id="{199E4218-8DDD-4D32-A10C-3114FEF9734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9072" y="6241176"/>
                  <a:ext cx="273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9392" name="Freihand 39391">
                  <a:extLst>
                    <a:ext uri="{FF2B5EF4-FFF2-40B4-BE49-F238E27FC236}">
                      <a16:creationId xmlns:a16="http://schemas.microsoft.com/office/drawing/2014/main" id="{4F585710-9BA3-41AB-8805-26A6CD77853A}"/>
                    </a:ext>
                  </a:extLst>
                </p14:cNvPr>
                <p14:cNvContentPartPr/>
                <p14:nvPr/>
              </p14:nvContentPartPr>
              <p14:xfrm>
                <a:off x="871272" y="6226776"/>
                <a:ext cx="299520" cy="77760"/>
              </p14:xfrm>
            </p:contentPart>
          </mc:Choice>
          <mc:Fallback>
            <p:pic>
              <p:nvPicPr>
                <p:cNvPr id="39392" name="Freihand 39391">
                  <a:extLst>
                    <a:ext uri="{FF2B5EF4-FFF2-40B4-BE49-F238E27FC236}">
                      <a16:creationId xmlns:a16="http://schemas.microsoft.com/office/drawing/2014/main" id="{4F585710-9BA3-41AB-8805-26A6CD77853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66952" y="6222456"/>
                  <a:ext cx="3081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9393" name="Freihand 39392">
                  <a:extLst>
                    <a:ext uri="{FF2B5EF4-FFF2-40B4-BE49-F238E27FC236}">
                      <a16:creationId xmlns:a16="http://schemas.microsoft.com/office/drawing/2014/main" id="{FF0184BB-7CCE-4357-B1C5-726A6FCC87EC}"/>
                    </a:ext>
                  </a:extLst>
                </p14:cNvPr>
                <p14:cNvContentPartPr/>
                <p14:nvPr/>
              </p14:nvContentPartPr>
              <p14:xfrm>
                <a:off x="1125792" y="6227136"/>
                <a:ext cx="68760" cy="170280"/>
              </p14:xfrm>
            </p:contentPart>
          </mc:Choice>
          <mc:Fallback>
            <p:pic>
              <p:nvPicPr>
                <p:cNvPr id="39393" name="Freihand 39392">
                  <a:extLst>
                    <a:ext uri="{FF2B5EF4-FFF2-40B4-BE49-F238E27FC236}">
                      <a16:creationId xmlns:a16="http://schemas.microsoft.com/office/drawing/2014/main" id="{FF0184BB-7CCE-4357-B1C5-726A6FCC87E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21472" y="6222816"/>
                  <a:ext cx="774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9395" name="Freihand 39394">
                  <a:extLst>
                    <a:ext uri="{FF2B5EF4-FFF2-40B4-BE49-F238E27FC236}">
                      <a16:creationId xmlns:a16="http://schemas.microsoft.com/office/drawing/2014/main" id="{98A6064C-1555-4FDD-B89F-AC7B1EDCF800}"/>
                    </a:ext>
                  </a:extLst>
                </p14:cNvPr>
                <p14:cNvContentPartPr/>
                <p14:nvPr/>
              </p14:nvContentPartPr>
              <p14:xfrm>
                <a:off x="1226952" y="6307776"/>
                <a:ext cx="29160" cy="97560"/>
              </p14:xfrm>
            </p:contentPart>
          </mc:Choice>
          <mc:Fallback>
            <p:pic>
              <p:nvPicPr>
                <p:cNvPr id="39395" name="Freihand 39394">
                  <a:extLst>
                    <a:ext uri="{FF2B5EF4-FFF2-40B4-BE49-F238E27FC236}">
                      <a16:creationId xmlns:a16="http://schemas.microsoft.com/office/drawing/2014/main" id="{98A6064C-1555-4FDD-B89F-AC7B1EDCF80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22632" y="6303456"/>
                  <a:ext cx="37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396" name="Freihand 39395">
                  <a:extLst>
                    <a:ext uri="{FF2B5EF4-FFF2-40B4-BE49-F238E27FC236}">
                      <a16:creationId xmlns:a16="http://schemas.microsoft.com/office/drawing/2014/main" id="{837C0EDD-AD19-4F09-A400-D577A1EF8085}"/>
                    </a:ext>
                  </a:extLst>
                </p14:cNvPr>
                <p14:cNvContentPartPr/>
                <p14:nvPr/>
              </p14:nvContentPartPr>
              <p14:xfrm>
                <a:off x="1211112" y="6327216"/>
                <a:ext cx="92160" cy="72000"/>
              </p14:xfrm>
            </p:contentPart>
          </mc:Choice>
          <mc:Fallback>
            <p:pic>
              <p:nvPicPr>
                <p:cNvPr id="39396" name="Freihand 39395">
                  <a:extLst>
                    <a:ext uri="{FF2B5EF4-FFF2-40B4-BE49-F238E27FC236}">
                      <a16:creationId xmlns:a16="http://schemas.microsoft.com/office/drawing/2014/main" id="{837C0EDD-AD19-4F09-A400-D577A1EF808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06792" y="6322896"/>
                  <a:ext cx="1008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9397" name="Freihand 39396">
                  <a:extLst>
                    <a:ext uri="{FF2B5EF4-FFF2-40B4-BE49-F238E27FC236}">
                      <a16:creationId xmlns:a16="http://schemas.microsoft.com/office/drawing/2014/main" id="{5DDE6054-DABA-4C04-9F09-998BF7977FD3}"/>
                    </a:ext>
                  </a:extLst>
                </p14:cNvPr>
                <p14:cNvContentPartPr/>
                <p14:nvPr/>
              </p14:nvContentPartPr>
              <p14:xfrm>
                <a:off x="1328832" y="6293016"/>
                <a:ext cx="14400" cy="117000"/>
              </p14:xfrm>
            </p:contentPart>
          </mc:Choice>
          <mc:Fallback>
            <p:pic>
              <p:nvPicPr>
                <p:cNvPr id="39397" name="Freihand 39396">
                  <a:extLst>
                    <a:ext uri="{FF2B5EF4-FFF2-40B4-BE49-F238E27FC236}">
                      <a16:creationId xmlns:a16="http://schemas.microsoft.com/office/drawing/2014/main" id="{5DDE6054-DABA-4C04-9F09-998BF7977FD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24512" y="6288696"/>
                  <a:ext cx="23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9398" name="Freihand 39397">
                  <a:extLst>
                    <a:ext uri="{FF2B5EF4-FFF2-40B4-BE49-F238E27FC236}">
                      <a16:creationId xmlns:a16="http://schemas.microsoft.com/office/drawing/2014/main" id="{55C571F6-4BF5-42D8-8859-E1059D6F8E0E}"/>
                    </a:ext>
                  </a:extLst>
                </p14:cNvPr>
                <p14:cNvContentPartPr/>
                <p14:nvPr/>
              </p14:nvContentPartPr>
              <p14:xfrm>
                <a:off x="1361592" y="6311376"/>
                <a:ext cx="90720" cy="108360"/>
              </p14:xfrm>
            </p:contentPart>
          </mc:Choice>
          <mc:Fallback>
            <p:pic>
              <p:nvPicPr>
                <p:cNvPr id="39398" name="Freihand 39397">
                  <a:extLst>
                    <a:ext uri="{FF2B5EF4-FFF2-40B4-BE49-F238E27FC236}">
                      <a16:creationId xmlns:a16="http://schemas.microsoft.com/office/drawing/2014/main" id="{55C571F6-4BF5-42D8-8859-E1059D6F8E0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357272" y="6307056"/>
                  <a:ext cx="993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9400" name="Freihand 39399">
                  <a:extLst>
                    <a:ext uri="{FF2B5EF4-FFF2-40B4-BE49-F238E27FC236}">
                      <a16:creationId xmlns:a16="http://schemas.microsoft.com/office/drawing/2014/main" id="{144E3BB8-965E-40DE-B6A6-64619B8FA364}"/>
                    </a:ext>
                  </a:extLst>
                </p14:cNvPr>
                <p14:cNvContentPartPr/>
                <p14:nvPr/>
              </p14:nvContentPartPr>
              <p14:xfrm>
                <a:off x="1613592" y="6268536"/>
                <a:ext cx="132840" cy="9720"/>
              </p14:xfrm>
            </p:contentPart>
          </mc:Choice>
          <mc:Fallback>
            <p:pic>
              <p:nvPicPr>
                <p:cNvPr id="39400" name="Freihand 39399">
                  <a:extLst>
                    <a:ext uri="{FF2B5EF4-FFF2-40B4-BE49-F238E27FC236}">
                      <a16:creationId xmlns:a16="http://schemas.microsoft.com/office/drawing/2014/main" id="{144E3BB8-965E-40DE-B6A6-64619B8FA36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09272" y="6264216"/>
                  <a:ext cx="141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9401" name="Freihand 39400">
                  <a:extLst>
                    <a:ext uri="{FF2B5EF4-FFF2-40B4-BE49-F238E27FC236}">
                      <a16:creationId xmlns:a16="http://schemas.microsoft.com/office/drawing/2014/main" id="{3EB82232-72EB-414F-BD16-89C5271E6959}"/>
                    </a:ext>
                  </a:extLst>
                </p14:cNvPr>
                <p14:cNvContentPartPr/>
                <p14:nvPr/>
              </p14:nvContentPartPr>
              <p14:xfrm>
                <a:off x="1834272" y="6169536"/>
                <a:ext cx="83160" cy="177120"/>
              </p14:xfrm>
            </p:contentPart>
          </mc:Choice>
          <mc:Fallback>
            <p:pic>
              <p:nvPicPr>
                <p:cNvPr id="39401" name="Freihand 39400">
                  <a:extLst>
                    <a:ext uri="{FF2B5EF4-FFF2-40B4-BE49-F238E27FC236}">
                      <a16:creationId xmlns:a16="http://schemas.microsoft.com/office/drawing/2014/main" id="{3EB82232-72EB-414F-BD16-89C5271E695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829952" y="6165216"/>
                  <a:ext cx="918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402" name="Freihand 39401">
                  <a:extLst>
                    <a:ext uri="{FF2B5EF4-FFF2-40B4-BE49-F238E27FC236}">
                      <a16:creationId xmlns:a16="http://schemas.microsoft.com/office/drawing/2014/main" id="{2AE5C6E2-5334-4563-9BC4-FAC5E3C04193}"/>
                    </a:ext>
                  </a:extLst>
                </p14:cNvPr>
                <p14:cNvContentPartPr/>
                <p14:nvPr/>
              </p14:nvContentPartPr>
              <p14:xfrm>
                <a:off x="2045952" y="6196536"/>
                <a:ext cx="9000" cy="101880"/>
              </p14:xfrm>
            </p:contentPart>
          </mc:Choice>
          <mc:Fallback>
            <p:pic>
              <p:nvPicPr>
                <p:cNvPr id="39402" name="Freihand 39401">
                  <a:extLst>
                    <a:ext uri="{FF2B5EF4-FFF2-40B4-BE49-F238E27FC236}">
                      <a16:creationId xmlns:a16="http://schemas.microsoft.com/office/drawing/2014/main" id="{2AE5C6E2-5334-4563-9BC4-FAC5E3C0419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41632" y="6192216"/>
                  <a:ext cx="17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403" name="Freihand 39402">
                  <a:extLst>
                    <a:ext uri="{FF2B5EF4-FFF2-40B4-BE49-F238E27FC236}">
                      <a16:creationId xmlns:a16="http://schemas.microsoft.com/office/drawing/2014/main" id="{843E904C-4FBA-4B73-84C1-587C7E5A67F1}"/>
                    </a:ext>
                  </a:extLst>
                </p14:cNvPr>
                <p14:cNvContentPartPr/>
                <p14:nvPr/>
              </p14:nvContentPartPr>
              <p14:xfrm>
                <a:off x="1979712" y="6172776"/>
                <a:ext cx="159840" cy="15840"/>
              </p14:xfrm>
            </p:contentPart>
          </mc:Choice>
          <mc:Fallback>
            <p:pic>
              <p:nvPicPr>
                <p:cNvPr id="39403" name="Freihand 39402">
                  <a:extLst>
                    <a:ext uri="{FF2B5EF4-FFF2-40B4-BE49-F238E27FC236}">
                      <a16:creationId xmlns:a16="http://schemas.microsoft.com/office/drawing/2014/main" id="{843E904C-4FBA-4B73-84C1-587C7E5A67F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75392" y="6168456"/>
                  <a:ext cx="1684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405" name="Freihand 39404">
                  <a:extLst>
                    <a:ext uri="{FF2B5EF4-FFF2-40B4-BE49-F238E27FC236}">
                      <a16:creationId xmlns:a16="http://schemas.microsoft.com/office/drawing/2014/main" id="{9D7E5C97-85B1-468E-B573-B7D87463EA59}"/>
                    </a:ext>
                  </a:extLst>
                </p14:cNvPr>
                <p14:cNvContentPartPr/>
                <p14:nvPr/>
              </p14:nvContentPartPr>
              <p14:xfrm>
                <a:off x="2152872" y="6300576"/>
                <a:ext cx="360" cy="360"/>
              </p14:xfrm>
            </p:contentPart>
          </mc:Choice>
          <mc:Fallback>
            <p:pic>
              <p:nvPicPr>
                <p:cNvPr id="39405" name="Freihand 39404">
                  <a:extLst>
                    <a:ext uri="{FF2B5EF4-FFF2-40B4-BE49-F238E27FC236}">
                      <a16:creationId xmlns:a16="http://schemas.microsoft.com/office/drawing/2014/main" id="{9D7E5C97-85B1-468E-B573-B7D87463EA5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48552" y="629625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9406" name="Freihand 39405">
                  <a:extLst>
                    <a:ext uri="{FF2B5EF4-FFF2-40B4-BE49-F238E27FC236}">
                      <a16:creationId xmlns:a16="http://schemas.microsoft.com/office/drawing/2014/main" id="{E0FF9BD3-085E-42EC-BBA3-7F3D3EB18466}"/>
                    </a:ext>
                  </a:extLst>
                </p14:cNvPr>
                <p14:cNvContentPartPr/>
                <p14:nvPr/>
              </p14:nvContentPartPr>
              <p14:xfrm>
                <a:off x="2145312" y="6298056"/>
                <a:ext cx="360" cy="360"/>
              </p14:xfrm>
            </p:contentPart>
          </mc:Choice>
          <mc:Fallback>
            <p:pic>
              <p:nvPicPr>
                <p:cNvPr id="39406" name="Freihand 39405">
                  <a:extLst>
                    <a:ext uri="{FF2B5EF4-FFF2-40B4-BE49-F238E27FC236}">
                      <a16:creationId xmlns:a16="http://schemas.microsoft.com/office/drawing/2014/main" id="{E0FF9BD3-085E-42EC-BBA3-7F3D3EB1846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40992" y="629373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407" name="Freihand 39406">
                  <a:extLst>
                    <a:ext uri="{FF2B5EF4-FFF2-40B4-BE49-F238E27FC236}">
                      <a16:creationId xmlns:a16="http://schemas.microsoft.com/office/drawing/2014/main" id="{A5B075A3-EB87-4AB9-B0D7-AFF1183F23F8}"/>
                    </a:ext>
                  </a:extLst>
                </p14:cNvPr>
                <p14:cNvContentPartPr/>
                <p14:nvPr/>
              </p14:nvContentPartPr>
              <p14:xfrm>
                <a:off x="2115792" y="6262416"/>
                <a:ext cx="24480" cy="90360"/>
              </p14:xfrm>
            </p:contentPart>
          </mc:Choice>
          <mc:Fallback>
            <p:pic>
              <p:nvPicPr>
                <p:cNvPr id="39407" name="Freihand 39406">
                  <a:extLst>
                    <a:ext uri="{FF2B5EF4-FFF2-40B4-BE49-F238E27FC236}">
                      <a16:creationId xmlns:a16="http://schemas.microsoft.com/office/drawing/2014/main" id="{A5B075A3-EB87-4AB9-B0D7-AFF1183F23F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11472" y="6258096"/>
                  <a:ext cx="331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408" name="Freihand 39407">
                  <a:extLst>
                    <a:ext uri="{FF2B5EF4-FFF2-40B4-BE49-F238E27FC236}">
                      <a16:creationId xmlns:a16="http://schemas.microsoft.com/office/drawing/2014/main" id="{1D200C39-9F6C-4CA5-ADA5-2315A23C75CC}"/>
                    </a:ext>
                  </a:extLst>
                </p14:cNvPr>
                <p14:cNvContentPartPr/>
                <p14:nvPr/>
              </p14:nvContentPartPr>
              <p14:xfrm>
                <a:off x="2114352" y="6269976"/>
                <a:ext cx="79560" cy="84600"/>
              </p14:xfrm>
            </p:contentPart>
          </mc:Choice>
          <mc:Fallback>
            <p:pic>
              <p:nvPicPr>
                <p:cNvPr id="39408" name="Freihand 39407">
                  <a:extLst>
                    <a:ext uri="{FF2B5EF4-FFF2-40B4-BE49-F238E27FC236}">
                      <a16:creationId xmlns:a16="http://schemas.microsoft.com/office/drawing/2014/main" id="{1D200C39-9F6C-4CA5-ADA5-2315A23C75C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10032" y="6265656"/>
                  <a:ext cx="88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409" name="Freihand 39408">
                  <a:extLst>
                    <a:ext uri="{FF2B5EF4-FFF2-40B4-BE49-F238E27FC236}">
                      <a16:creationId xmlns:a16="http://schemas.microsoft.com/office/drawing/2014/main" id="{6B234991-7577-452C-AC02-035FA3CE4A08}"/>
                    </a:ext>
                  </a:extLst>
                </p14:cNvPr>
                <p14:cNvContentPartPr/>
                <p14:nvPr/>
              </p14:nvContentPartPr>
              <p14:xfrm>
                <a:off x="2303712" y="6244056"/>
                <a:ext cx="109800" cy="5040"/>
              </p14:xfrm>
            </p:contentPart>
          </mc:Choice>
          <mc:Fallback>
            <p:pic>
              <p:nvPicPr>
                <p:cNvPr id="39409" name="Freihand 39408">
                  <a:extLst>
                    <a:ext uri="{FF2B5EF4-FFF2-40B4-BE49-F238E27FC236}">
                      <a16:creationId xmlns:a16="http://schemas.microsoft.com/office/drawing/2014/main" id="{6B234991-7577-452C-AC02-035FA3CE4A0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99392" y="6239736"/>
                  <a:ext cx="11844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410" name="Freihand 39409">
                  <a:extLst>
                    <a:ext uri="{FF2B5EF4-FFF2-40B4-BE49-F238E27FC236}">
                      <a16:creationId xmlns:a16="http://schemas.microsoft.com/office/drawing/2014/main" id="{298E6B02-F349-4F21-B43C-5E3FD403815E}"/>
                    </a:ext>
                  </a:extLst>
                </p14:cNvPr>
                <p14:cNvContentPartPr/>
                <p14:nvPr/>
              </p14:nvContentPartPr>
              <p14:xfrm>
                <a:off x="2426112" y="6167736"/>
                <a:ext cx="119160" cy="131040"/>
              </p14:xfrm>
            </p:contentPart>
          </mc:Choice>
          <mc:Fallback>
            <p:pic>
              <p:nvPicPr>
                <p:cNvPr id="39410" name="Freihand 39409">
                  <a:extLst>
                    <a:ext uri="{FF2B5EF4-FFF2-40B4-BE49-F238E27FC236}">
                      <a16:creationId xmlns:a16="http://schemas.microsoft.com/office/drawing/2014/main" id="{298E6B02-F349-4F21-B43C-5E3FD40381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21792" y="6163416"/>
                  <a:ext cx="1278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411" name="Freihand 39410">
                  <a:extLst>
                    <a:ext uri="{FF2B5EF4-FFF2-40B4-BE49-F238E27FC236}">
                      <a16:creationId xmlns:a16="http://schemas.microsoft.com/office/drawing/2014/main" id="{210EC2EA-E5A0-494E-A3AE-8A660E1B42CC}"/>
                    </a:ext>
                  </a:extLst>
                </p14:cNvPr>
                <p14:cNvContentPartPr/>
                <p14:nvPr/>
              </p14:nvContentPartPr>
              <p14:xfrm>
                <a:off x="2420352" y="6236496"/>
                <a:ext cx="116280" cy="9720"/>
              </p14:xfrm>
            </p:contentPart>
          </mc:Choice>
          <mc:Fallback>
            <p:pic>
              <p:nvPicPr>
                <p:cNvPr id="39411" name="Freihand 39410">
                  <a:extLst>
                    <a:ext uri="{FF2B5EF4-FFF2-40B4-BE49-F238E27FC236}">
                      <a16:creationId xmlns:a16="http://schemas.microsoft.com/office/drawing/2014/main" id="{210EC2EA-E5A0-494E-A3AE-8A660E1B42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16032" y="6232176"/>
                  <a:ext cx="124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9412" name="Freihand 39411">
                  <a:extLst>
                    <a:ext uri="{FF2B5EF4-FFF2-40B4-BE49-F238E27FC236}">
                      <a16:creationId xmlns:a16="http://schemas.microsoft.com/office/drawing/2014/main" id="{7A7AD76D-7FA5-414E-A63C-12E57FCBB422}"/>
                    </a:ext>
                  </a:extLst>
                </p14:cNvPr>
                <p14:cNvContentPartPr/>
                <p14:nvPr/>
              </p14:nvContentPartPr>
              <p14:xfrm>
                <a:off x="2592792" y="6255936"/>
                <a:ext cx="9720" cy="99000"/>
              </p14:xfrm>
            </p:contentPart>
          </mc:Choice>
          <mc:Fallback>
            <p:pic>
              <p:nvPicPr>
                <p:cNvPr id="39412" name="Freihand 39411">
                  <a:extLst>
                    <a:ext uri="{FF2B5EF4-FFF2-40B4-BE49-F238E27FC236}">
                      <a16:creationId xmlns:a16="http://schemas.microsoft.com/office/drawing/2014/main" id="{7A7AD76D-7FA5-414E-A63C-12E57FCBB42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88472" y="6251616"/>
                  <a:ext cx="183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413" name="Freihand 39412">
                  <a:extLst>
                    <a:ext uri="{FF2B5EF4-FFF2-40B4-BE49-F238E27FC236}">
                      <a16:creationId xmlns:a16="http://schemas.microsoft.com/office/drawing/2014/main" id="{06347EC6-8D29-408F-A35D-5E42071D02C6}"/>
                    </a:ext>
                  </a:extLst>
                </p14:cNvPr>
                <p14:cNvContentPartPr/>
                <p14:nvPr/>
              </p14:nvContentPartPr>
              <p14:xfrm>
                <a:off x="2572992" y="6253416"/>
                <a:ext cx="79920" cy="108720"/>
              </p14:xfrm>
            </p:contentPart>
          </mc:Choice>
          <mc:Fallback>
            <p:pic>
              <p:nvPicPr>
                <p:cNvPr id="39413" name="Freihand 39412">
                  <a:extLst>
                    <a:ext uri="{FF2B5EF4-FFF2-40B4-BE49-F238E27FC236}">
                      <a16:creationId xmlns:a16="http://schemas.microsoft.com/office/drawing/2014/main" id="{06347EC6-8D29-408F-A35D-5E42071D02C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568672" y="6249096"/>
                  <a:ext cx="88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9414" name="Freihand 39413">
                  <a:extLst>
                    <a:ext uri="{FF2B5EF4-FFF2-40B4-BE49-F238E27FC236}">
                      <a16:creationId xmlns:a16="http://schemas.microsoft.com/office/drawing/2014/main" id="{504D4C35-A815-4400-9937-B61101E97222}"/>
                    </a:ext>
                  </a:extLst>
                </p14:cNvPr>
                <p14:cNvContentPartPr/>
                <p14:nvPr/>
              </p14:nvContentPartPr>
              <p14:xfrm>
                <a:off x="2606832" y="6111576"/>
                <a:ext cx="159480" cy="330840"/>
              </p14:xfrm>
            </p:contentPart>
          </mc:Choice>
          <mc:Fallback>
            <p:pic>
              <p:nvPicPr>
                <p:cNvPr id="39414" name="Freihand 39413">
                  <a:extLst>
                    <a:ext uri="{FF2B5EF4-FFF2-40B4-BE49-F238E27FC236}">
                      <a16:creationId xmlns:a16="http://schemas.microsoft.com/office/drawing/2014/main" id="{504D4C35-A815-4400-9937-B61101E9722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602512" y="6107256"/>
                  <a:ext cx="1681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9416" name="Freihand 39415">
                  <a:extLst>
                    <a:ext uri="{FF2B5EF4-FFF2-40B4-BE49-F238E27FC236}">
                      <a16:creationId xmlns:a16="http://schemas.microsoft.com/office/drawing/2014/main" id="{D01321E7-5D0A-417A-B9F0-31AB1A861C3E}"/>
                    </a:ext>
                  </a:extLst>
                </p14:cNvPr>
                <p14:cNvContentPartPr/>
                <p14:nvPr/>
              </p14:nvContentPartPr>
              <p14:xfrm>
                <a:off x="2884752" y="6176736"/>
                <a:ext cx="51120" cy="163800"/>
              </p14:xfrm>
            </p:contentPart>
          </mc:Choice>
          <mc:Fallback>
            <p:pic>
              <p:nvPicPr>
                <p:cNvPr id="39416" name="Freihand 39415">
                  <a:extLst>
                    <a:ext uri="{FF2B5EF4-FFF2-40B4-BE49-F238E27FC236}">
                      <a16:creationId xmlns:a16="http://schemas.microsoft.com/office/drawing/2014/main" id="{D01321E7-5D0A-417A-B9F0-31AB1A861C3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880432" y="6172416"/>
                  <a:ext cx="597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9417" name="Freihand 39416">
                  <a:extLst>
                    <a:ext uri="{FF2B5EF4-FFF2-40B4-BE49-F238E27FC236}">
                      <a16:creationId xmlns:a16="http://schemas.microsoft.com/office/drawing/2014/main" id="{2CE5298B-E748-4046-991A-C4E665938E90}"/>
                    </a:ext>
                  </a:extLst>
                </p14:cNvPr>
                <p14:cNvContentPartPr/>
                <p14:nvPr/>
              </p14:nvContentPartPr>
              <p14:xfrm>
                <a:off x="2844072" y="6251616"/>
                <a:ext cx="154800" cy="7200"/>
              </p14:xfrm>
            </p:contentPart>
          </mc:Choice>
          <mc:Fallback>
            <p:pic>
              <p:nvPicPr>
                <p:cNvPr id="39417" name="Freihand 39416">
                  <a:extLst>
                    <a:ext uri="{FF2B5EF4-FFF2-40B4-BE49-F238E27FC236}">
                      <a16:creationId xmlns:a16="http://schemas.microsoft.com/office/drawing/2014/main" id="{2CE5298B-E748-4046-991A-C4E665938E9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839752" y="6247296"/>
                  <a:ext cx="1634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9419" name="Freihand 39418">
                  <a:extLst>
                    <a:ext uri="{FF2B5EF4-FFF2-40B4-BE49-F238E27FC236}">
                      <a16:creationId xmlns:a16="http://schemas.microsoft.com/office/drawing/2014/main" id="{AFDE6D90-A221-49C9-8E1A-6767E21BD31B}"/>
                    </a:ext>
                  </a:extLst>
                </p14:cNvPr>
                <p14:cNvContentPartPr/>
                <p14:nvPr/>
              </p14:nvContentPartPr>
              <p14:xfrm>
                <a:off x="3110112" y="6187896"/>
                <a:ext cx="81360" cy="40320"/>
              </p14:xfrm>
            </p:contentPart>
          </mc:Choice>
          <mc:Fallback>
            <p:pic>
              <p:nvPicPr>
                <p:cNvPr id="39419" name="Freihand 39418">
                  <a:extLst>
                    <a:ext uri="{FF2B5EF4-FFF2-40B4-BE49-F238E27FC236}">
                      <a16:creationId xmlns:a16="http://schemas.microsoft.com/office/drawing/2014/main" id="{AFDE6D90-A221-49C9-8E1A-6767E21BD31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105792" y="6183576"/>
                  <a:ext cx="90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9420" name="Freihand 39419">
                  <a:extLst>
                    <a:ext uri="{FF2B5EF4-FFF2-40B4-BE49-F238E27FC236}">
                      <a16:creationId xmlns:a16="http://schemas.microsoft.com/office/drawing/2014/main" id="{AA4B1225-E54E-4803-9234-D1D730DB0CF5}"/>
                    </a:ext>
                  </a:extLst>
                </p14:cNvPr>
                <p14:cNvContentPartPr/>
                <p14:nvPr/>
              </p14:nvContentPartPr>
              <p14:xfrm>
                <a:off x="3112992" y="6154056"/>
                <a:ext cx="67320" cy="170640"/>
              </p14:xfrm>
            </p:contentPart>
          </mc:Choice>
          <mc:Fallback>
            <p:pic>
              <p:nvPicPr>
                <p:cNvPr id="39420" name="Freihand 39419">
                  <a:extLst>
                    <a:ext uri="{FF2B5EF4-FFF2-40B4-BE49-F238E27FC236}">
                      <a16:creationId xmlns:a16="http://schemas.microsoft.com/office/drawing/2014/main" id="{AA4B1225-E54E-4803-9234-D1D730DB0CF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108672" y="6149736"/>
                  <a:ext cx="759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9421" name="Freihand 39420">
                  <a:extLst>
                    <a:ext uri="{FF2B5EF4-FFF2-40B4-BE49-F238E27FC236}">
                      <a16:creationId xmlns:a16="http://schemas.microsoft.com/office/drawing/2014/main" id="{D2353C52-C23E-4D9E-9865-151B9F06196B}"/>
                    </a:ext>
                  </a:extLst>
                </p14:cNvPr>
                <p14:cNvContentPartPr/>
                <p14:nvPr/>
              </p14:nvContentPartPr>
              <p14:xfrm>
                <a:off x="3074832" y="6184296"/>
                <a:ext cx="168120" cy="127800"/>
              </p14:xfrm>
            </p:contentPart>
          </mc:Choice>
          <mc:Fallback>
            <p:pic>
              <p:nvPicPr>
                <p:cNvPr id="39421" name="Freihand 39420">
                  <a:extLst>
                    <a:ext uri="{FF2B5EF4-FFF2-40B4-BE49-F238E27FC236}">
                      <a16:creationId xmlns:a16="http://schemas.microsoft.com/office/drawing/2014/main" id="{D2353C52-C23E-4D9E-9865-151B9F06196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70512" y="6179976"/>
                  <a:ext cx="1767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9422" name="Freihand 39421">
                  <a:extLst>
                    <a:ext uri="{FF2B5EF4-FFF2-40B4-BE49-F238E27FC236}">
                      <a16:creationId xmlns:a16="http://schemas.microsoft.com/office/drawing/2014/main" id="{D82155F2-707D-4726-BD77-F717F3F698B4}"/>
                    </a:ext>
                  </a:extLst>
                </p14:cNvPr>
                <p14:cNvContentPartPr/>
                <p14:nvPr/>
              </p14:nvContentPartPr>
              <p14:xfrm>
                <a:off x="3086352" y="6132096"/>
                <a:ext cx="219600" cy="131400"/>
              </p14:xfrm>
            </p:contentPart>
          </mc:Choice>
          <mc:Fallback>
            <p:pic>
              <p:nvPicPr>
                <p:cNvPr id="39422" name="Freihand 39421">
                  <a:extLst>
                    <a:ext uri="{FF2B5EF4-FFF2-40B4-BE49-F238E27FC236}">
                      <a16:creationId xmlns:a16="http://schemas.microsoft.com/office/drawing/2014/main" id="{D82155F2-707D-4726-BD77-F717F3F698B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082032" y="6127776"/>
                  <a:ext cx="228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9423" name="Freihand 39422">
                  <a:extLst>
                    <a:ext uri="{FF2B5EF4-FFF2-40B4-BE49-F238E27FC236}">
                      <a16:creationId xmlns:a16="http://schemas.microsoft.com/office/drawing/2014/main" id="{CB80A0E1-180B-469E-8110-D038F2B579C5}"/>
                    </a:ext>
                  </a:extLst>
                </p14:cNvPr>
                <p14:cNvContentPartPr/>
                <p14:nvPr/>
              </p14:nvContentPartPr>
              <p14:xfrm>
                <a:off x="3255552" y="6212016"/>
                <a:ext cx="154800" cy="187560"/>
              </p14:xfrm>
            </p:contentPart>
          </mc:Choice>
          <mc:Fallback>
            <p:pic>
              <p:nvPicPr>
                <p:cNvPr id="39423" name="Freihand 39422">
                  <a:extLst>
                    <a:ext uri="{FF2B5EF4-FFF2-40B4-BE49-F238E27FC236}">
                      <a16:creationId xmlns:a16="http://schemas.microsoft.com/office/drawing/2014/main" id="{CB80A0E1-180B-469E-8110-D038F2B579C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251232" y="6207696"/>
                  <a:ext cx="1634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9440" name="Freihand 39439">
                  <a:extLst>
                    <a:ext uri="{FF2B5EF4-FFF2-40B4-BE49-F238E27FC236}">
                      <a16:creationId xmlns:a16="http://schemas.microsoft.com/office/drawing/2014/main" id="{C28C92F7-FD98-4D9D-8977-E3344C0A1070}"/>
                    </a:ext>
                  </a:extLst>
                </p14:cNvPr>
                <p14:cNvContentPartPr/>
                <p14:nvPr/>
              </p14:nvContentPartPr>
              <p14:xfrm>
                <a:off x="373392" y="6317496"/>
                <a:ext cx="2224440" cy="247680"/>
              </p14:xfrm>
            </p:contentPart>
          </mc:Choice>
          <mc:Fallback>
            <p:pic>
              <p:nvPicPr>
                <p:cNvPr id="39440" name="Freihand 39439">
                  <a:extLst>
                    <a:ext uri="{FF2B5EF4-FFF2-40B4-BE49-F238E27FC236}">
                      <a16:creationId xmlns:a16="http://schemas.microsoft.com/office/drawing/2014/main" id="{C28C92F7-FD98-4D9D-8977-E3344C0A107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69072" y="6313176"/>
                  <a:ext cx="223308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9441" name="Freihand 39440">
                  <a:extLst>
                    <a:ext uri="{FF2B5EF4-FFF2-40B4-BE49-F238E27FC236}">
                      <a16:creationId xmlns:a16="http://schemas.microsoft.com/office/drawing/2014/main" id="{95F8CEC9-0C88-469F-8A27-7110F9D9A645}"/>
                    </a:ext>
                  </a:extLst>
                </p14:cNvPr>
                <p14:cNvContentPartPr/>
                <p14:nvPr/>
              </p14:nvContentPartPr>
              <p14:xfrm>
                <a:off x="1936872" y="6354216"/>
                <a:ext cx="1511280" cy="236160"/>
              </p14:xfrm>
            </p:contentPart>
          </mc:Choice>
          <mc:Fallback>
            <p:pic>
              <p:nvPicPr>
                <p:cNvPr id="39441" name="Freihand 39440">
                  <a:extLst>
                    <a:ext uri="{FF2B5EF4-FFF2-40B4-BE49-F238E27FC236}">
                      <a16:creationId xmlns:a16="http://schemas.microsoft.com/office/drawing/2014/main" id="{95F8CEC9-0C88-469F-8A27-7110F9D9A64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932552" y="6349896"/>
                  <a:ext cx="15199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9443" name="Freihand 39442">
                  <a:extLst>
                    <a:ext uri="{FF2B5EF4-FFF2-40B4-BE49-F238E27FC236}">
                      <a16:creationId xmlns:a16="http://schemas.microsoft.com/office/drawing/2014/main" id="{D8C50A81-EC91-47C6-93AC-2003348147B0}"/>
                    </a:ext>
                  </a:extLst>
                </p14:cNvPr>
                <p14:cNvContentPartPr/>
                <p14:nvPr/>
              </p14:nvContentPartPr>
              <p14:xfrm>
                <a:off x="1577232" y="6602256"/>
                <a:ext cx="11880" cy="139680"/>
              </p14:xfrm>
            </p:contentPart>
          </mc:Choice>
          <mc:Fallback>
            <p:pic>
              <p:nvPicPr>
                <p:cNvPr id="39443" name="Freihand 39442">
                  <a:extLst>
                    <a:ext uri="{FF2B5EF4-FFF2-40B4-BE49-F238E27FC236}">
                      <a16:creationId xmlns:a16="http://schemas.microsoft.com/office/drawing/2014/main" id="{D8C50A81-EC91-47C6-93AC-2003348147B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572912" y="6597936"/>
                  <a:ext cx="205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9444" name="Freihand 39443">
                  <a:extLst>
                    <a:ext uri="{FF2B5EF4-FFF2-40B4-BE49-F238E27FC236}">
                      <a16:creationId xmlns:a16="http://schemas.microsoft.com/office/drawing/2014/main" id="{A72EC3B2-8C73-43CE-808D-3B26994C8952}"/>
                    </a:ext>
                  </a:extLst>
                </p14:cNvPr>
                <p14:cNvContentPartPr/>
                <p14:nvPr/>
              </p14:nvContentPartPr>
              <p14:xfrm>
                <a:off x="1498032" y="6588216"/>
                <a:ext cx="169200" cy="156240"/>
              </p14:xfrm>
            </p:contentPart>
          </mc:Choice>
          <mc:Fallback>
            <p:pic>
              <p:nvPicPr>
                <p:cNvPr id="39444" name="Freihand 39443">
                  <a:extLst>
                    <a:ext uri="{FF2B5EF4-FFF2-40B4-BE49-F238E27FC236}">
                      <a16:creationId xmlns:a16="http://schemas.microsoft.com/office/drawing/2014/main" id="{A72EC3B2-8C73-43CE-808D-3B26994C895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493712" y="6583896"/>
                  <a:ext cx="177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9445" name="Freihand 39444">
                  <a:extLst>
                    <a:ext uri="{FF2B5EF4-FFF2-40B4-BE49-F238E27FC236}">
                      <a16:creationId xmlns:a16="http://schemas.microsoft.com/office/drawing/2014/main" id="{E2F325DE-6B6B-4712-817C-C911137512BE}"/>
                    </a:ext>
                  </a:extLst>
                </p14:cNvPr>
                <p14:cNvContentPartPr/>
                <p14:nvPr/>
              </p14:nvContentPartPr>
              <p14:xfrm>
                <a:off x="1716552" y="6682896"/>
                <a:ext cx="68400" cy="71280"/>
              </p14:xfrm>
            </p:contentPart>
          </mc:Choice>
          <mc:Fallback>
            <p:pic>
              <p:nvPicPr>
                <p:cNvPr id="39445" name="Freihand 39444">
                  <a:extLst>
                    <a:ext uri="{FF2B5EF4-FFF2-40B4-BE49-F238E27FC236}">
                      <a16:creationId xmlns:a16="http://schemas.microsoft.com/office/drawing/2014/main" id="{E2F325DE-6B6B-4712-817C-C911137512B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712232" y="6678576"/>
                  <a:ext cx="77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9446" name="Freihand 39445">
                  <a:extLst>
                    <a:ext uri="{FF2B5EF4-FFF2-40B4-BE49-F238E27FC236}">
                      <a16:creationId xmlns:a16="http://schemas.microsoft.com/office/drawing/2014/main" id="{40726FB9-7CAD-448D-81B7-C1E984236CDF}"/>
                    </a:ext>
                  </a:extLst>
                </p14:cNvPr>
                <p14:cNvContentPartPr/>
                <p14:nvPr/>
              </p14:nvContentPartPr>
              <p14:xfrm>
                <a:off x="1833552" y="6592896"/>
                <a:ext cx="109080" cy="147240"/>
              </p14:xfrm>
            </p:contentPart>
          </mc:Choice>
          <mc:Fallback>
            <p:pic>
              <p:nvPicPr>
                <p:cNvPr id="39446" name="Freihand 39445">
                  <a:extLst>
                    <a:ext uri="{FF2B5EF4-FFF2-40B4-BE49-F238E27FC236}">
                      <a16:creationId xmlns:a16="http://schemas.microsoft.com/office/drawing/2014/main" id="{40726FB9-7CAD-448D-81B7-C1E984236CD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29232" y="6588576"/>
                  <a:ext cx="117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9447" name="Freihand 39446">
                  <a:extLst>
                    <a:ext uri="{FF2B5EF4-FFF2-40B4-BE49-F238E27FC236}">
                      <a16:creationId xmlns:a16="http://schemas.microsoft.com/office/drawing/2014/main" id="{535AF7E1-F7E0-4DC0-879C-A1E297BA9445}"/>
                    </a:ext>
                  </a:extLst>
                </p14:cNvPr>
                <p14:cNvContentPartPr/>
                <p14:nvPr/>
              </p14:nvContentPartPr>
              <p14:xfrm>
                <a:off x="1901232" y="6577416"/>
                <a:ext cx="384840" cy="249120"/>
              </p14:xfrm>
            </p:contentPart>
          </mc:Choice>
          <mc:Fallback>
            <p:pic>
              <p:nvPicPr>
                <p:cNvPr id="39447" name="Freihand 39446">
                  <a:extLst>
                    <a:ext uri="{FF2B5EF4-FFF2-40B4-BE49-F238E27FC236}">
                      <a16:creationId xmlns:a16="http://schemas.microsoft.com/office/drawing/2014/main" id="{535AF7E1-F7E0-4DC0-879C-A1E297BA944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896912" y="6573096"/>
                  <a:ext cx="393480" cy="2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74" name="Gruppieren 39473">
            <a:extLst>
              <a:ext uri="{FF2B5EF4-FFF2-40B4-BE49-F238E27FC236}">
                <a16:creationId xmlns:a16="http://schemas.microsoft.com/office/drawing/2014/main" id="{290812F9-4653-446D-BE0B-13E819A6E827}"/>
              </a:ext>
            </a:extLst>
          </p:cNvPr>
          <p:cNvGrpSpPr/>
          <p:nvPr/>
        </p:nvGrpSpPr>
        <p:grpSpPr>
          <a:xfrm>
            <a:off x="3937032" y="6114456"/>
            <a:ext cx="3251520" cy="653040"/>
            <a:chOff x="3937032" y="6114456"/>
            <a:chExt cx="3251520" cy="65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9430" name="Freihand 39429">
                  <a:extLst>
                    <a:ext uri="{FF2B5EF4-FFF2-40B4-BE49-F238E27FC236}">
                      <a16:creationId xmlns:a16="http://schemas.microsoft.com/office/drawing/2014/main" id="{99A497E4-9828-468E-A8A2-AED8AE16B635}"/>
                    </a:ext>
                  </a:extLst>
                </p14:cNvPr>
                <p14:cNvContentPartPr/>
                <p14:nvPr/>
              </p14:nvContentPartPr>
              <p14:xfrm>
                <a:off x="3988152" y="6114456"/>
                <a:ext cx="189000" cy="198720"/>
              </p14:xfrm>
            </p:contentPart>
          </mc:Choice>
          <mc:Fallback>
            <p:pic>
              <p:nvPicPr>
                <p:cNvPr id="39430" name="Freihand 39429">
                  <a:extLst>
                    <a:ext uri="{FF2B5EF4-FFF2-40B4-BE49-F238E27FC236}">
                      <a16:creationId xmlns:a16="http://schemas.microsoft.com/office/drawing/2014/main" id="{99A497E4-9828-468E-A8A2-AED8AE16B63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983832" y="6110136"/>
                  <a:ext cx="1976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9431" name="Freihand 39430">
                  <a:extLst>
                    <a:ext uri="{FF2B5EF4-FFF2-40B4-BE49-F238E27FC236}">
                      <a16:creationId xmlns:a16="http://schemas.microsoft.com/office/drawing/2014/main" id="{5B678C9B-E93C-476A-9A7F-19298612403B}"/>
                    </a:ext>
                  </a:extLst>
                </p14:cNvPr>
                <p14:cNvContentPartPr/>
                <p14:nvPr/>
              </p14:nvContentPartPr>
              <p14:xfrm>
                <a:off x="4176072" y="6228576"/>
                <a:ext cx="66600" cy="104040"/>
              </p14:xfrm>
            </p:contentPart>
          </mc:Choice>
          <mc:Fallback>
            <p:pic>
              <p:nvPicPr>
                <p:cNvPr id="39431" name="Freihand 39430">
                  <a:extLst>
                    <a:ext uri="{FF2B5EF4-FFF2-40B4-BE49-F238E27FC236}">
                      <a16:creationId xmlns:a16="http://schemas.microsoft.com/office/drawing/2014/main" id="{5B678C9B-E93C-476A-9A7F-19298612403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71752" y="6224256"/>
                  <a:ext cx="75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9432" name="Freihand 39431">
                  <a:extLst>
                    <a:ext uri="{FF2B5EF4-FFF2-40B4-BE49-F238E27FC236}">
                      <a16:creationId xmlns:a16="http://schemas.microsoft.com/office/drawing/2014/main" id="{42918C8B-31CC-4C73-8F24-301FD2896C65}"/>
                    </a:ext>
                  </a:extLst>
                </p14:cNvPr>
                <p14:cNvContentPartPr/>
                <p14:nvPr/>
              </p14:nvContentPartPr>
              <p14:xfrm>
                <a:off x="4181832" y="6244056"/>
                <a:ext cx="107640" cy="119880"/>
              </p14:xfrm>
            </p:contentPart>
          </mc:Choice>
          <mc:Fallback>
            <p:pic>
              <p:nvPicPr>
                <p:cNvPr id="39432" name="Freihand 39431">
                  <a:extLst>
                    <a:ext uri="{FF2B5EF4-FFF2-40B4-BE49-F238E27FC236}">
                      <a16:creationId xmlns:a16="http://schemas.microsoft.com/office/drawing/2014/main" id="{42918C8B-31CC-4C73-8F24-301FD2896C6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77512" y="6239736"/>
                  <a:ext cx="1162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9434" name="Freihand 39433">
                  <a:extLst>
                    <a:ext uri="{FF2B5EF4-FFF2-40B4-BE49-F238E27FC236}">
                      <a16:creationId xmlns:a16="http://schemas.microsoft.com/office/drawing/2014/main" id="{D39670D6-117C-4B80-B7CC-8520A26B451B}"/>
                    </a:ext>
                  </a:extLst>
                </p14:cNvPr>
                <p14:cNvContentPartPr/>
                <p14:nvPr/>
              </p14:nvContentPartPr>
              <p14:xfrm>
                <a:off x="4381992" y="6181416"/>
                <a:ext cx="50760" cy="122400"/>
              </p14:xfrm>
            </p:contentPart>
          </mc:Choice>
          <mc:Fallback>
            <p:pic>
              <p:nvPicPr>
                <p:cNvPr id="39434" name="Freihand 39433">
                  <a:extLst>
                    <a:ext uri="{FF2B5EF4-FFF2-40B4-BE49-F238E27FC236}">
                      <a16:creationId xmlns:a16="http://schemas.microsoft.com/office/drawing/2014/main" id="{D39670D6-117C-4B80-B7CC-8520A26B451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377672" y="6177096"/>
                  <a:ext cx="59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9435" name="Freihand 39434">
                  <a:extLst>
                    <a:ext uri="{FF2B5EF4-FFF2-40B4-BE49-F238E27FC236}">
                      <a16:creationId xmlns:a16="http://schemas.microsoft.com/office/drawing/2014/main" id="{6D414E86-26E3-436B-876D-011B1E5AD5F7}"/>
                    </a:ext>
                  </a:extLst>
                </p14:cNvPr>
                <p14:cNvContentPartPr/>
                <p14:nvPr/>
              </p14:nvContentPartPr>
              <p14:xfrm>
                <a:off x="4361112" y="6199056"/>
                <a:ext cx="168480" cy="31680"/>
              </p14:xfrm>
            </p:contentPart>
          </mc:Choice>
          <mc:Fallback>
            <p:pic>
              <p:nvPicPr>
                <p:cNvPr id="39435" name="Freihand 39434">
                  <a:extLst>
                    <a:ext uri="{FF2B5EF4-FFF2-40B4-BE49-F238E27FC236}">
                      <a16:creationId xmlns:a16="http://schemas.microsoft.com/office/drawing/2014/main" id="{6D414E86-26E3-436B-876D-011B1E5AD5F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356792" y="6194736"/>
                  <a:ext cx="1771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9436" name="Freihand 39435">
                  <a:extLst>
                    <a:ext uri="{FF2B5EF4-FFF2-40B4-BE49-F238E27FC236}">
                      <a16:creationId xmlns:a16="http://schemas.microsoft.com/office/drawing/2014/main" id="{9342659D-0CB9-4E70-966F-DF67AE51B21D}"/>
                    </a:ext>
                  </a:extLst>
                </p14:cNvPr>
                <p14:cNvContentPartPr/>
                <p14:nvPr/>
              </p14:nvContentPartPr>
              <p14:xfrm>
                <a:off x="4639392" y="6138936"/>
                <a:ext cx="148320" cy="178200"/>
              </p14:xfrm>
            </p:contentPart>
          </mc:Choice>
          <mc:Fallback>
            <p:pic>
              <p:nvPicPr>
                <p:cNvPr id="39436" name="Freihand 39435">
                  <a:extLst>
                    <a:ext uri="{FF2B5EF4-FFF2-40B4-BE49-F238E27FC236}">
                      <a16:creationId xmlns:a16="http://schemas.microsoft.com/office/drawing/2014/main" id="{9342659D-0CB9-4E70-966F-DF67AE51B21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635072" y="6134616"/>
                  <a:ext cx="1569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9437" name="Freihand 39436">
                  <a:extLst>
                    <a:ext uri="{FF2B5EF4-FFF2-40B4-BE49-F238E27FC236}">
                      <a16:creationId xmlns:a16="http://schemas.microsoft.com/office/drawing/2014/main" id="{91BFA76F-8517-487F-9D6F-DA8EA482A23E}"/>
                    </a:ext>
                  </a:extLst>
                </p14:cNvPr>
                <p14:cNvContentPartPr/>
                <p14:nvPr/>
              </p14:nvContentPartPr>
              <p14:xfrm>
                <a:off x="4819752" y="6251256"/>
                <a:ext cx="61560" cy="101520"/>
              </p14:xfrm>
            </p:contentPart>
          </mc:Choice>
          <mc:Fallback>
            <p:pic>
              <p:nvPicPr>
                <p:cNvPr id="39437" name="Freihand 39436">
                  <a:extLst>
                    <a:ext uri="{FF2B5EF4-FFF2-40B4-BE49-F238E27FC236}">
                      <a16:creationId xmlns:a16="http://schemas.microsoft.com/office/drawing/2014/main" id="{91BFA76F-8517-487F-9D6F-DA8EA482A23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15432" y="6246936"/>
                  <a:ext cx="702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9438" name="Freihand 39437">
                  <a:extLst>
                    <a:ext uri="{FF2B5EF4-FFF2-40B4-BE49-F238E27FC236}">
                      <a16:creationId xmlns:a16="http://schemas.microsoft.com/office/drawing/2014/main" id="{B8EAD6C7-89C7-4537-9712-9F0A642867DB}"/>
                    </a:ext>
                  </a:extLst>
                </p14:cNvPr>
                <p14:cNvContentPartPr/>
                <p14:nvPr/>
              </p14:nvContentPartPr>
              <p14:xfrm>
                <a:off x="4834152" y="6233976"/>
                <a:ext cx="140400" cy="121680"/>
              </p14:xfrm>
            </p:contentPart>
          </mc:Choice>
          <mc:Fallback>
            <p:pic>
              <p:nvPicPr>
                <p:cNvPr id="39438" name="Freihand 39437">
                  <a:extLst>
                    <a:ext uri="{FF2B5EF4-FFF2-40B4-BE49-F238E27FC236}">
                      <a16:creationId xmlns:a16="http://schemas.microsoft.com/office/drawing/2014/main" id="{B8EAD6C7-89C7-4537-9712-9F0A642867D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829832" y="6229656"/>
                  <a:ext cx="1490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9449" name="Freihand 39448">
                  <a:extLst>
                    <a:ext uri="{FF2B5EF4-FFF2-40B4-BE49-F238E27FC236}">
                      <a16:creationId xmlns:a16="http://schemas.microsoft.com/office/drawing/2014/main" id="{BDE072A8-62CC-4BEB-B6D0-20C5B4E2C901}"/>
                    </a:ext>
                  </a:extLst>
                </p14:cNvPr>
                <p14:cNvContentPartPr/>
                <p14:nvPr/>
              </p14:nvContentPartPr>
              <p14:xfrm>
                <a:off x="3937032" y="6370776"/>
                <a:ext cx="442080" cy="78840"/>
              </p14:xfrm>
            </p:contentPart>
          </mc:Choice>
          <mc:Fallback>
            <p:pic>
              <p:nvPicPr>
                <p:cNvPr id="39449" name="Freihand 39448">
                  <a:extLst>
                    <a:ext uri="{FF2B5EF4-FFF2-40B4-BE49-F238E27FC236}">
                      <a16:creationId xmlns:a16="http://schemas.microsoft.com/office/drawing/2014/main" id="{BDE072A8-62CC-4BEB-B6D0-20C5B4E2C90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932712" y="6366456"/>
                  <a:ext cx="4507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9450" name="Freihand 39449">
                  <a:extLst>
                    <a:ext uri="{FF2B5EF4-FFF2-40B4-BE49-F238E27FC236}">
                      <a16:creationId xmlns:a16="http://schemas.microsoft.com/office/drawing/2014/main" id="{27F779FE-6314-4B7B-9EDD-16ADD2C5FABC}"/>
                    </a:ext>
                  </a:extLst>
                </p14:cNvPr>
                <p14:cNvContentPartPr/>
                <p14:nvPr/>
              </p14:nvContentPartPr>
              <p14:xfrm>
                <a:off x="4396752" y="6411816"/>
                <a:ext cx="482760" cy="55080"/>
              </p14:xfrm>
            </p:contentPart>
          </mc:Choice>
          <mc:Fallback>
            <p:pic>
              <p:nvPicPr>
                <p:cNvPr id="39450" name="Freihand 39449">
                  <a:extLst>
                    <a:ext uri="{FF2B5EF4-FFF2-40B4-BE49-F238E27FC236}">
                      <a16:creationId xmlns:a16="http://schemas.microsoft.com/office/drawing/2014/main" id="{27F779FE-6314-4B7B-9EDD-16ADD2C5FAB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392432" y="6407496"/>
                  <a:ext cx="4914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9451" name="Freihand 39450">
                  <a:extLst>
                    <a:ext uri="{FF2B5EF4-FFF2-40B4-BE49-F238E27FC236}">
                      <a16:creationId xmlns:a16="http://schemas.microsoft.com/office/drawing/2014/main" id="{C3744F67-BC0E-4EBA-9FF0-48879A3523AA}"/>
                    </a:ext>
                  </a:extLst>
                </p14:cNvPr>
                <p14:cNvContentPartPr/>
                <p14:nvPr/>
              </p14:nvContentPartPr>
              <p14:xfrm>
                <a:off x="3948912" y="6559776"/>
                <a:ext cx="142920" cy="91080"/>
              </p14:xfrm>
            </p:contentPart>
          </mc:Choice>
          <mc:Fallback>
            <p:pic>
              <p:nvPicPr>
                <p:cNvPr id="39451" name="Freihand 39450">
                  <a:extLst>
                    <a:ext uri="{FF2B5EF4-FFF2-40B4-BE49-F238E27FC236}">
                      <a16:creationId xmlns:a16="http://schemas.microsoft.com/office/drawing/2014/main" id="{C3744F67-BC0E-4EBA-9FF0-48879A3523A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944592" y="6555456"/>
                  <a:ext cx="151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9452" name="Freihand 39451">
                  <a:extLst>
                    <a:ext uri="{FF2B5EF4-FFF2-40B4-BE49-F238E27FC236}">
                      <a16:creationId xmlns:a16="http://schemas.microsoft.com/office/drawing/2014/main" id="{B6D39F31-7F60-41B1-B888-F9ADF73C0F8F}"/>
                    </a:ext>
                  </a:extLst>
                </p14:cNvPr>
                <p14:cNvContentPartPr/>
                <p14:nvPr/>
              </p14:nvContentPartPr>
              <p14:xfrm>
                <a:off x="4077072" y="6591816"/>
                <a:ext cx="258120" cy="60480"/>
              </p14:xfrm>
            </p:contentPart>
          </mc:Choice>
          <mc:Fallback>
            <p:pic>
              <p:nvPicPr>
                <p:cNvPr id="39452" name="Freihand 39451">
                  <a:extLst>
                    <a:ext uri="{FF2B5EF4-FFF2-40B4-BE49-F238E27FC236}">
                      <a16:creationId xmlns:a16="http://schemas.microsoft.com/office/drawing/2014/main" id="{B6D39F31-7F60-41B1-B888-F9ADF73C0F8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072752" y="6587496"/>
                  <a:ext cx="2667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9453" name="Freihand 39452">
                  <a:extLst>
                    <a:ext uri="{FF2B5EF4-FFF2-40B4-BE49-F238E27FC236}">
                      <a16:creationId xmlns:a16="http://schemas.microsoft.com/office/drawing/2014/main" id="{2567BB64-B699-430F-8CD6-16555323489A}"/>
                    </a:ext>
                  </a:extLst>
                </p14:cNvPr>
                <p14:cNvContentPartPr/>
                <p14:nvPr/>
              </p14:nvContentPartPr>
              <p14:xfrm>
                <a:off x="4327992" y="6578136"/>
                <a:ext cx="79200" cy="105120"/>
              </p14:xfrm>
            </p:contentPart>
          </mc:Choice>
          <mc:Fallback>
            <p:pic>
              <p:nvPicPr>
                <p:cNvPr id="39453" name="Freihand 39452">
                  <a:extLst>
                    <a:ext uri="{FF2B5EF4-FFF2-40B4-BE49-F238E27FC236}">
                      <a16:creationId xmlns:a16="http://schemas.microsoft.com/office/drawing/2014/main" id="{2567BB64-B699-430F-8CD6-16555323489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323672" y="6573816"/>
                  <a:ext cx="878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9454" name="Freihand 39453">
                  <a:extLst>
                    <a:ext uri="{FF2B5EF4-FFF2-40B4-BE49-F238E27FC236}">
                      <a16:creationId xmlns:a16="http://schemas.microsoft.com/office/drawing/2014/main" id="{6F5DE284-3F01-4D39-8BA7-59712101F5CD}"/>
                    </a:ext>
                  </a:extLst>
                </p14:cNvPr>
                <p14:cNvContentPartPr/>
                <p14:nvPr/>
              </p14:nvContentPartPr>
              <p14:xfrm>
                <a:off x="4413312" y="6607296"/>
                <a:ext cx="232920" cy="25200"/>
              </p14:xfrm>
            </p:contentPart>
          </mc:Choice>
          <mc:Fallback>
            <p:pic>
              <p:nvPicPr>
                <p:cNvPr id="39454" name="Freihand 39453">
                  <a:extLst>
                    <a:ext uri="{FF2B5EF4-FFF2-40B4-BE49-F238E27FC236}">
                      <a16:creationId xmlns:a16="http://schemas.microsoft.com/office/drawing/2014/main" id="{6F5DE284-3F01-4D39-8BA7-59712101F5C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408992" y="6602976"/>
                  <a:ext cx="241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9455" name="Freihand 39454">
                  <a:extLst>
                    <a:ext uri="{FF2B5EF4-FFF2-40B4-BE49-F238E27FC236}">
                      <a16:creationId xmlns:a16="http://schemas.microsoft.com/office/drawing/2014/main" id="{BDC1B5E6-A658-4C22-83C5-7719B114243C}"/>
                    </a:ext>
                  </a:extLst>
                </p14:cNvPr>
                <p14:cNvContentPartPr/>
                <p14:nvPr/>
              </p14:nvContentPartPr>
              <p14:xfrm>
                <a:off x="4663872" y="6610536"/>
                <a:ext cx="110880" cy="156960"/>
              </p14:xfrm>
            </p:contentPart>
          </mc:Choice>
          <mc:Fallback>
            <p:pic>
              <p:nvPicPr>
                <p:cNvPr id="39455" name="Freihand 39454">
                  <a:extLst>
                    <a:ext uri="{FF2B5EF4-FFF2-40B4-BE49-F238E27FC236}">
                      <a16:creationId xmlns:a16="http://schemas.microsoft.com/office/drawing/2014/main" id="{BDC1B5E6-A658-4C22-83C5-7719B114243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659552" y="6606216"/>
                  <a:ext cx="1195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9456" name="Freihand 39455">
                  <a:extLst>
                    <a:ext uri="{FF2B5EF4-FFF2-40B4-BE49-F238E27FC236}">
                      <a16:creationId xmlns:a16="http://schemas.microsoft.com/office/drawing/2014/main" id="{3C93B8C8-8CE2-4957-B776-446821005801}"/>
                    </a:ext>
                  </a:extLst>
                </p14:cNvPr>
                <p14:cNvContentPartPr/>
                <p14:nvPr/>
              </p14:nvContentPartPr>
              <p14:xfrm>
                <a:off x="4805352" y="6529176"/>
                <a:ext cx="129600" cy="154800"/>
              </p14:xfrm>
            </p:contentPart>
          </mc:Choice>
          <mc:Fallback>
            <p:pic>
              <p:nvPicPr>
                <p:cNvPr id="39456" name="Freihand 39455">
                  <a:extLst>
                    <a:ext uri="{FF2B5EF4-FFF2-40B4-BE49-F238E27FC236}">
                      <a16:creationId xmlns:a16="http://schemas.microsoft.com/office/drawing/2014/main" id="{3C93B8C8-8CE2-4957-B776-44682100580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801032" y="6524856"/>
                  <a:ext cx="1382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9457" name="Freihand 39456">
                  <a:extLst>
                    <a:ext uri="{FF2B5EF4-FFF2-40B4-BE49-F238E27FC236}">
                      <a16:creationId xmlns:a16="http://schemas.microsoft.com/office/drawing/2014/main" id="{33DA9870-3233-4755-8F10-752406D0EA8C}"/>
                    </a:ext>
                  </a:extLst>
                </p14:cNvPr>
                <p14:cNvContentPartPr/>
                <p14:nvPr/>
              </p14:nvContentPartPr>
              <p14:xfrm>
                <a:off x="4925232" y="6547176"/>
                <a:ext cx="25200" cy="41760"/>
              </p14:xfrm>
            </p:contentPart>
          </mc:Choice>
          <mc:Fallback>
            <p:pic>
              <p:nvPicPr>
                <p:cNvPr id="39457" name="Freihand 39456">
                  <a:extLst>
                    <a:ext uri="{FF2B5EF4-FFF2-40B4-BE49-F238E27FC236}">
                      <a16:creationId xmlns:a16="http://schemas.microsoft.com/office/drawing/2014/main" id="{33DA9870-3233-4755-8F10-752406D0EA8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20912" y="6542856"/>
                  <a:ext cx="33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9458" name="Freihand 39457">
                  <a:extLst>
                    <a:ext uri="{FF2B5EF4-FFF2-40B4-BE49-F238E27FC236}">
                      <a16:creationId xmlns:a16="http://schemas.microsoft.com/office/drawing/2014/main" id="{BD18DBE7-0F45-4BF3-AE47-DA9C2788037D}"/>
                    </a:ext>
                  </a:extLst>
                </p14:cNvPr>
                <p14:cNvContentPartPr/>
                <p14:nvPr/>
              </p14:nvContentPartPr>
              <p14:xfrm>
                <a:off x="4979952" y="6602616"/>
                <a:ext cx="220320" cy="56880"/>
              </p14:xfrm>
            </p:contentPart>
          </mc:Choice>
          <mc:Fallback>
            <p:pic>
              <p:nvPicPr>
                <p:cNvPr id="39458" name="Freihand 39457">
                  <a:extLst>
                    <a:ext uri="{FF2B5EF4-FFF2-40B4-BE49-F238E27FC236}">
                      <a16:creationId xmlns:a16="http://schemas.microsoft.com/office/drawing/2014/main" id="{BD18DBE7-0F45-4BF3-AE47-DA9C2788037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975632" y="6598296"/>
                  <a:ext cx="2289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9459" name="Freihand 39458">
                  <a:extLst>
                    <a:ext uri="{FF2B5EF4-FFF2-40B4-BE49-F238E27FC236}">
                      <a16:creationId xmlns:a16="http://schemas.microsoft.com/office/drawing/2014/main" id="{0BD38E9D-A750-4771-97ED-33310BD4A1A8}"/>
                    </a:ext>
                  </a:extLst>
                </p14:cNvPr>
                <p14:cNvContentPartPr/>
                <p14:nvPr/>
              </p14:nvContentPartPr>
              <p14:xfrm>
                <a:off x="5325912" y="6647976"/>
                <a:ext cx="106920" cy="15120"/>
              </p14:xfrm>
            </p:contentPart>
          </mc:Choice>
          <mc:Fallback>
            <p:pic>
              <p:nvPicPr>
                <p:cNvPr id="39459" name="Freihand 39458">
                  <a:extLst>
                    <a:ext uri="{FF2B5EF4-FFF2-40B4-BE49-F238E27FC236}">
                      <a16:creationId xmlns:a16="http://schemas.microsoft.com/office/drawing/2014/main" id="{0BD38E9D-A750-4771-97ED-33310BD4A1A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321592" y="6643656"/>
                  <a:ext cx="115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9460" name="Freihand 39459">
                  <a:extLst>
                    <a:ext uri="{FF2B5EF4-FFF2-40B4-BE49-F238E27FC236}">
                      <a16:creationId xmlns:a16="http://schemas.microsoft.com/office/drawing/2014/main" id="{DB614938-4C3E-4664-9C9D-83A4AF8A6543}"/>
                    </a:ext>
                  </a:extLst>
                </p14:cNvPr>
                <p14:cNvContentPartPr/>
                <p14:nvPr/>
              </p14:nvContentPartPr>
              <p14:xfrm>
                <a:off x="5456232" y="6591456"/>
                <a:ext cx="96120" cy="100080"/>
              </p14:xfrm>
            </p:contentPart>
          </mc:Choice>
          <mc:Fallback>
            <p:pic>
              <p:nvPicPr>
                <p:cNvPr id="39460" name="Freihand 39459">
                  <a:extLst>
                    <a:ext uri="{FF2B5EF4-FFF2-40B4-BE49-F238E27FC236}">
                      <a16:creationId xmlns:a16="http://schemas.microsoft.com/office/drawing/2014/main" id="{DB614938-4C3E-4664-9C9D-83A4AF8A654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451912" y="6587136"/>
                  <a:ext cx="1047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9461" name="Freihand 39460">
                  <a:extLst>
                    <a:ext uri="{FF2B5EF4-FFF2-40B4-BE49-F238E27FC236}">
                      <a16:creationId xmlns:a16="http://schemas.microsoft.com/office/drawing/2014/main" id="{E531C9AF-13DD-47F3-918B-0C4FC945CF7B}"/>
                    </a:ext>
                  </a:extLst>
                </p14:cNvPr>
                <p14:cNvContentPartPr/>
                <p14:nvPr/>
              </p14:nvContentPartPr>
              <p14:xfrm>
                <a:off x="5562792" y="6600816"/>
                <a:ext cx="100440" cy="59400"/>
              </p14:xfrm>
            </p:contentPart>
          </mc:Choice>
          <mc:Fallback>
            <p:pic>
              <p:nvPicPr>
                <p:cNvPr id="39461" name="Freihand 39460">
                  <a:extLst>
                    <a:ext uri="{FF2B5EF4-FFF2-40B4-BE49-F238E27FC236}">
                      <a16:creationId xmlns:a16="http://schemas.microsoft.com/office/drawing/2014/main" id="{E531C9AF-13DD-47F3-918B-0C4FC945CF7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558472" y="6596496"/>
                  <a:ext cx="1090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9462" name="Freihand 39461">
                  <a:extLst>
                    <a:ext uri="{FF2B5EF4-FFF2-40B4-BE49-F238E27FC236}">
                      <a16:creationId xmlns:a16="http://schemas.microsoft.com/office/drawing/2014/main" id="{B0F35124-0B59-4EBF-BAA5-713EFC640488}"/>
                    </a:ext>
                  </a:extLst>
                </p14:cNvPr>
                <p14:cNvContentPartPr/>
                <p14:nvPr/>
              </p14:nvContentPartPr>
              <p14:xfrm>
                <a:off x="5677632" y="6586056"/>
                <a:ext cx="327240" cy="70920"/>
              </p14:xfrm>
            </p:contentPart>
          </mc:Choice>
          <mc:Fallback>
            <p:pic>
              <p:nvPicPr>
                <p:cNvPr id="39462" name="Freihand 39461">
                  <a:extLst>
                    <a:ext uri="{FF2B5EF4-FFF2-40B4-BE49-F238E27FC236}">
                      <a16:creationId xmlns:a16="http://schemas.microsoft.com/office/drawing/2014/main" id="{B0F35124-0B59-4EBF-BAA5-713EFC64048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673312" y="6581736"/>
                  <a:ext cx="3358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9463" name="Freihand 39462">
                  <a:extLst>
                    <a:ext uri="{FF2B5EF4-FFF2-40B4-BE49-F238E27FC236}">
                      <a16:creationId xmlns:a16="http://schemas.microsoft.com/office/drawing/2014/main" id="{581F027A-0961-471F-832D-558C7425CEDF}"/>
                    </a:ext>
                  </a:extLst>
                </p14:cNvPr>
                <p14:cNvContentPartPr/>
                <p14:nvPr/>
              </p14:nvContentPartPr>
              <p14:xfrm>
                <a:off x="6010632" y="6544656"/>
                <a:ext cx="360" cy="360"/>
              </p14:xfrm>
            </p:contentPart>
          </mc:Choice>
          <mc:Fallback>
            <p:pic>
              <p:nvPicPr>
                <p:cNvPr id="39463" name="Freihand 39462">
                  <a:extLst>
                    <a:ext uri="{FF2B5EF4-FFF2-40B4-BE49-F238E27FC236}">
                      <a16:creationId xmlns:a16="http://schemas.microsoft.com/office/drawing/2014/main" id="{581F027A-0961-471F-832D-558C7425CE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06312" y="654033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9464" name="Freihand 39463">
                  <a:extLst>
                    <a:ext uri="{FF2B5EF4-FFF2-40B4-BE49-F238E27FC236}">
                      <a16:creationId xmlns:a16="http://schemas.microsoft.com/office/drawing/2014/main" id="{DB0D2F24-EC82-4A7D-92FA-73B5E1576D94}"/>
                    </a:ext>
                  </a:extLst>
                </p14:cNvPr>
                <p14:cNvContentPartPr/>
                <p14:nvPr/>
              </p14:nvContentPartPr>
              <p14:xfrm>
                <a:off x="6012432" y="6582096"/>
                <a:ext cx="98640" cy="177480"/>
              </p14:xfrm>
            </p:contentPart>
          </mc:Choice>
          <mc:Fallback>
            <p:pic>
              <p:nvPicPr>
                <p:cNvPr id="39464" name="Freihand 39463">
                  <a:extLst>
                    <a:ext uri="{FF2B5EF4-FFF2-40B4-BE49-F238E27FC236}">
                      <a16:creationId xmlns:a16="http://schemas.microsoft.com/office/drawing/2014/main" id="{DB0D2F24-EC82-4A7D-92FA-73B5E1576D9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008112" y="6577776"/>
                  <a:ext cx="1072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9465" name="Freihand 39464">
                  <a:extLst>
                    <a:ext uri="{FF2B5EF4-FFF2-40B4-BE49-F238E27FC236}">
                      <a16:creationId xmlns:a16="http://schemas.microsoft.com/office/drawing/2014/main" id="{DD8E79B4-611D-43C0-B363-18C1D5E33363}"/>
                    </a:ext>
                  </a:extLst>
                </p14:cNvPr>
                <p14:cNvContentPartPr/>
                <p14:nvPr/>
              </p14:nvContentPartPr>
              <p14:xfrm>
                <a:off x="6185592" y="6613776"/>
                <a:ext cx="113760" cy="11160"/>
              </p14:xfrm>
            </p:contentPart>
          </mc:Choice>
          <mc:Fallback>
            <p:pic>
              <p:nvPicPr>
                <p:cNvPr id="39465" name="Freihand 39464">
                  <a:extLst>
                    <a:ext uri="{FF2B5EF4-FFF2-40B4-BE49-F238E27FC236}">
                      <a16:creationId xmlns:a16="http://schemas.microsoft.com/office/drawing/2014/main" id="{DD8E79B4-611D-43C0-B363-18C1D5E3336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81272" y="6609456"/>
                  <a:ext cx="1224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9466" name="Freihand 39465">
                  <a:extLst>
                    <a:ext uri="{FF2B5EF4-FFF2-40B4-BE49-F238E27FC236}">
                      <a16:creationId xmlns:a16="http://schemas.microsoft.com/office/drawing/2014/main" id="{B71B4369-FC6C-4449-AD7D-BBF6F08DF539}"/>
                    </a:ext>
                  </a:extLst>
                </p14:cNvPr>
                <p14:cNvContentPartPr/>
                <p14:nvPr/>
              </p14:nvContentPartPr>
              <p14:xfrm>
                <a:off x="6354072" y="6527376"/>
                <a:ext cx="230760" cy="120600"/>
              </p14:xfrm>
            </p:contentPart>
          </mc:Choice>
          <mc:Fallback>
            <p:pic>
              <p:nvPicPr>
                <p:cNvPr id="39466" name="Freihand 39465">
                  <a:extLst>
                    <a:ext uri="{FF2B5EF4-FFF2-40B4-BE49-F238E27FC236}">
                      <a16:creationId xmlns:a16="http://schemas.microsoft.com/office/drawing/2014/main" id="{B71B4369-FC6C-4449-AD7D-BBF6F08DF53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349392" y="6523056"/>
                  <a:ext cx="2394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39467" name="Freihand 39466">
                  <a:extLst>
                    <a:ext uri="{FF2B5EF4-FFF2-40B4-BE49-F238E27FC236}">
                      <a16:creationId xmlns:a16="http://schemas.microsoft.com/office/drawing/2014/main" id="{B9BC1335-C780-43FC-93E2-B65512B497A5}"/>
                    </a:ext>
                  </a:extLst>
                </p14:cNvPr>
                <p14:cNvContentPartPr/>
                <p14:nvPr/>
              </p14:nvContentPartPr>
              <p14:xfrm>
                <a:off x="6587712" y="6577776"/>
                <a:ext cx="112680" cy="58680"/>
              </p14:xfrm>
            </p:contentPart>
          </mc:Choice>
          <mc:Fallback>
            <p:pic>
              <p:nvPicPr>
                <p:cNvPr id="39467" name="Freihand 39466">
                  <a:extLst>
                    <a:ext uri="{FF2B5EF4-FFF2-40B4-BE49-F238E27FC236}">
                      <a16:creationId xmlns:a16="http://schemas.microsoft.com/office/drawing/2014/main" id="{B9BC1335-C780-43FC-93E2-B65512B497A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583392" y="6573456"/>
                  <a:ext cx="121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39468" name="Freihand 39467">
                  <a:extLst>
                    <a:ext uri="{FF2B5EF4-FFF2-40B4-BE49-F238E27FC236}">
                      <a16:creationId xmlns:a16="http://schemas.microsoft.com/office/drawing/2014/main" id="{D0BDE80E-353C-449C-84A4-2697DB00E4D8}"/>
                    </a:ext>
                  </a:extLst>
                </p14:cNvPr>
                <p14:cNvContentPartPr/>
                <p14:nvPr/>
              </p14:nvContentPartPr>
              <p14:xfrm>
                <a:off x="6719472" y="6579216"/>
                <a:ext cx="72720" cy="61920"/>
              </p14:xfrm>
            </p:contentPart>
          </mc:Choice>
          <mc:Fallback>
            <p:pic>
              <p:nvPicPr>
                <p:cNvPr id="39468" name="Freihand 39467">
                  <a:extLst>
                    <a:ext uri="{FF2B5EF4-FFF2-40B4-BE49-F238E27FC236}">
                      <a16:creationId xmlns:a16="http://schemas.microsoft.com/office/drawing/2014/main" id="{D0BDE80E-353C-449C-84A4-2697DB00E4D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715152" y="6574896"/>
                  <a:ext cx="813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9469" name="Freihand 39468">
                  <a:extLst>
                    <a:ext uri="{FF2B5EF4-FFF2-40B4-BE49-F238E27FC236}">
                      <a16:creationId xmlns:a16="http://schemas.microsoft.com/office/drawing/2014/main" id="{28A9EBA6-7D8C-4812-B75D-5403C2E129D9}"/>
                    </a:ext>
                  </a:extLst>
                </p14:cNvPr>
                <p14:cNvContentPartPr/>
                <p14:nvPr/>
              </p14:nvContentPartPr>
              <p14:xfrm>
                <a:off x="6743232" y="6550416"/>
                <a:ext cx="9000" cy="79200"/>
              </p14:xfrm>
            </p:contentPart>
          </mc:Choice>
          <mc:Fallback>
            <p:pic>
              <p:nvPicPr>
                <p:cNvPr id="39469" name="Freihand 39468">
                  <a:extLst>
                    <a:ext uri="{FF2B5EF4-FFF2-40B4-BE49-F238E27FC236}">
                      <a16:creationId xmlns:a16="http://schemas.microsoft.com/office/drawing/2014/main" id="{28A9EBA6-7D8C-4812-B75D-5403C2E129D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738912" y="6546096"/>
                  <a:ext cx="176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9470" name="Freihand 39469">
                  <a:extLst>
                    <a:ext uri="{FF2B5EF4-FFF2-40B4-BE49-F238E27FC236}">
                      <a16:creationId xmlns:a16="http://schemas.microsoft.com/office/drawing/2014/main" id="{A26545BE-2EA8-4554-9391-B05DFC685CFA}"/>
                    </a:ext>
                  </a:extLst>
                </p14:cNvPr>
                <p14:cNvContentPartPr/>
                <p14:nvPr/>
              </p14:nvContentPartPr>
              <p14:xfrm>
                <a:off x="6796872" y="6534576"/>
                <a:ext cx="79200" cy="104760"/>
              </p14:xfrm>
            </p:contentPart>
          </mc:Choice>
          <mc:Fallback>
            <p:pic>
              <p:nvPicPr>
                <p:cNvPr id="39470" name="Freihand 39469">
                  <a:extLst>
                    <a:ext uri="{FF2B5EF4-FFF2-40B4-BE49-F238E27FC236}">
                      <a16:creationId xmlns:a16="http://schemas.microsoft.com/office/drawing/2014/main" id="{A26545BE-2EA8-4554-9391-B05DFC685CF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792552" y="6530256"/>
                  <a:ext cx="878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9471" name="Freihand 39470">
                  <a:extLst>
                    <a:ext uri="{FF2B5EF4-FFF2-40B4-BE49-F238E27FC236}">
                      <a16:creationId xmlns:a16="http://schemas.microsoft.com/office/drawing/2014/main" id="{5F3C86CA-7B49-45C5-A56E-BCEF6AE6CC6A}"/>
                    </a:ext>
                  </a:extLst>
                </p14:cNvPr>
                <p14:cNvContentPartPr/>
                <p14:nvPr/>
              </p14:nvContentPartPr>
              <p14:xfrm>
                <a:off x="6910272" y="6471216"/>
                <a:ext cx="24480" cy="137880"/>
              </p14:xfrm>
            </p:contentPart>
          </mc:Choice>
          <mc:Fallback>
            <p:pic>
              <p:nvPicPr>
                <p:cNvPr id="39471" name="Freihand 39470">
                  <a:extLst>
                    <a:ext uri="{FF2B5EF4-FFF2-40B4-BE49-F238E27FC236}">
                      <a16:creationId xmlns:a16="http://schemas.microsoft.com/office/drawing/2014/main" id="{5F3C86CA-7B49-45C5-A56E-BCEF6AE6CC6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905952" y="6466896"/>
                  <a:ext cx="33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9472" name="Freihand 39471">
                  <a:extLst>
                    <a:ext uri="{FF2B5EF4-FFF2-40B4-BE49-F238E27FC236}">
                      <a16:creationId xmlns:a16="http://schemas.microsoft.com/office/drawing/2014/main" id="{41D37207-A922-43AB-BF37-06932568C4C0}"/>
                    </a:ext>
                  </a:extLst>
                </p14:cNvPr>
                <p14:cNvContentPartPr/>
                <p14:nvPr/>
              </p14:nvContentPartPr>
              <p14:xfrm>
                <a:off x="6978672" y="6532056"/>
                <a:ext cx="209880" cy="61200"/>
              </p14:xfrm>
            </p:contentPart>
          </mc:Choice>
          <mc:Fallback>
            <p:pic>
              <p:nvPicPr>
                <p:cNvPr id="39472" name="Freihand 39471">
                  <a:extLst>
                    <a:ext uri="{FF2B5EF4-FFF2-40B4-BE49-F238E27FC236}">
                      <a16:creationId xmlns:a16="http://schemas.microsoft.com/office/drawing/2014/main" id="{41D37207-A922-43AB-BF37-06932568C4C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974352" y="6527736"/>
                  <a:ext cx="2185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9473" name="Freihand 39472">
                  <a:extLst>
                    <a:ext uri="{FF2B5EF4-FFF2-40B4-BE49-F238E27FC236}">
                      <a16:creationId xmlns:a16="http://schemas.microsoft.com/office/drawing/2014/main" id="{FAF5E495-448F-4BA1-8937-104E76A216DE}"/>
                    </a:ext>
                  </a:extLst>
                </p14:cNvPr>
                <p14:cNvContentPartPr/>
                <p14:nvPr/>
              </p14:nvContentPartPr>
              <p14:xfrm>
                <a:off x="6742872" y="6446016"/>
                <a:ext cx="360" cy="360"/>
              </p14:xfrm>
            </p:contentPart>
          </mc:Choice>
          <mc:Fallback>
            <p:pic>
              <p:nvPicPr>
                <p:cNvPr id="39473" name="Freihand 39472">
                  <a:extLst>
                    <a:ext uri="{FF2B5EF4-FFF2-40B4-BE49-F238E27FC236}">
                      <a16:creationId xmlns:a16="http://schemas.microsoft.com/office/drawing/2014/main" id="{FAF5E495-448F-4BA1-8937-104E76A216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38552" y="644169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1DEF7BE3-BF36-4EF5-B2DF-C2243B2F8C17}"/>
                  </a:ext>
                </a:extLst>
              </p14:cNvPr>
              <p14:cNvContentPartPr/>
              <p14:nvPr/>
            </p14:nvContentPartPr>
            <p14:xfrm>
              <a:off x="8660232" y="140616"/>
              <a:ext cx="155160" cy="78840"/>
            </p14:xfrm>
          </p:contentPart>
        </mc:Choice>
        <mc:Fallback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1DEF7BE3-BF36-4EF5-B2DF-C2243B2F8C17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8655912" y="136296"/>
                <a:ext cx="16380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73A30D40-FE17-4A0A-BA78-94E358D601D8}"/>
                  </a:ext>
                </a:extLst>
              </p14:cNvPr>
              <p14:cNvContentPartPr/>
              <p14:nvPr/>
            </p14:nvContentPartPr>
            <p14:xfrm>
              <a:off x="8833032" y="205776"/>
              <a:ext cx="55440" cy="67320"/>
            </p14:xfrm>
          </p:contentPart>
        </mc:Choice>
        <mc:Fallback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73A30D40-FE17-4A0A-BA78-94E358D601D8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8828712" y="201456"/>
                <a:ext cx="640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40" name="Freihand 39">
                <a:extLst>
                  <a:ext uri="{FF2B5EF4-FFF2-40B4-BE49-F238E27FC236}">
                    <a16:creationId xmlns:a16="http://schemas.microsoft.com/office/drawing/2014/main" id="{FEFBD0BD-A847-48DB-A52D-FF09D79ADC91}"/>
                  </a:ext>
                </a:extLst>
              </p14:cNvPr>
              <p14:cNvContentPartPr/>
              <p14:nvPr/>
            </p14:nvContentPartPr>
            <p14:xfrm>
              <a:off x="8847072" y="203616"/>
              <a:ext cx="82080" cy="93240"/>
            </p14:xfrm>
          </p:contentPart>
        </mc:Choice>
        <mc:Fallback>
          <p:pic>
            <p:nvPicPr>
              <p:cNvPr id="40" name="Freihand 39">
                <a:extLst>
                  <a:ext uri="{FF2B5EF4-FFF2-40B4-BE49-F238E27FC236}">
                    <a16:creationId xmlns:a16="http://schemas.microsoft.com/office/drawing/2014/main" id="{FEFBD0BD-A847-48DB-A52D-FF09D79ADC91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8842752" y="199296"/>
                <a:ext cx="907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AED00A7B-AE29-4907-96DA-74C86E526DDC}"/>
                  </a:ext>
                </a:extLst>
              </p14:cNvPr>
              <p14:cNvContentPartPr/>
              <p14:nvPr/>
            </p14:nvContentPartPr>
            <p14:xfrm>
              <a:off x="9077112" y="139536"/>
              <a:ext cx="29160" cy="7884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AED00A7B-AE29-4907-96DA-74C86E526DDC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9072792" y="135216"/>
                <a:ext cx="3780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370C4B2F-89C2-4970-87EA-D3BD2B3F8AD3}"/>
                  </a:ext>
                </a:extLst>
              </p14:cNvPr>
              <p14:cNvContentPartPr/>
              <p14:nvPr/>
            </p14:nvContentPartPr>
            <p14:xfrm>
              <a:off x="9260712" y="98496"/>
              <a:ext cx="93240" cy="131760"/>
            </p14:xfrm>
          </p:contentPart>
        </mc:Choice>
        <mc:Fallback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370C4B2F-89C2-4970-87EA-D3BD2B3F8AD3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9256392" y="94176"/>
                <a:ext cx="1018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43" name="Freihand 42">
                <a:extLst>
                  <a:ext uri="{FF2B5EF4-FFF2-40B4-BE49-F238E27FC236}">
                    <a16:creationId xmlns:a16="http://schemas.microsoft.com/office/drawing/2014/main" id="{94D75C26-ECD2-4886-97DB-3B76F6DACBA3}"/>
                  </a:ext>
                </a:extLst>
              </p14:cNvPr>
              <p14:cNvContentPartPr/>
              <p14:nvPr/>
            </p14:nvContentPartPr>
            <p14:xfrm>
              <a:off x="9268272" y="121896"/>
              <a:ext cx="153720" cy="88920"/>
            </p14:xfrm>
          </p:contentPart>
        </mc:Choice>
        <mc:Fallback>
          <p:pic>
            <p:nvPicPr>
              <p:cNvPr id="43" name="Freihand 42">
                <a:extLst>
                  <a:ext uri="{FF2B5EF4-FFF2-40B4-BE49-F238E27FC236}">
                    <a16:creationId xmlns:a16="http://schemas.microsoft.com/office/drawing/2014/main" id="{94D75C26-ECD2-4886-97DB-3B76F6DACBA3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263952" y="117576"/>
                <a:ext cx="16236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71FD6AD3-EF2F-495A-A9DD-CA66735CAD16}"/>
                  </a:ext>
                </a:extLst>
              </p14:cNvPr>
              <p14:cNvContentPartPr/>
              <p14:nvPr/>
            </p14:nvContentPartPr>
            <p14:xfrm>
              <a:off x="9401472" y="156816"/>
              <a:ext cx="168840" cy="50760"/>
            </p14:xfrm>
          </p:contentPart>
        </mc:Choice>
        <mc:Fallback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71FD6AD3-EF2F-495A-A9DD-CA66735CAD16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9397152" y="152496"/>
                <a:ext cx="17748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36E2B55A-1767-414C-8442-F8B303857169}"/>
                  </a:ext>
                </a:extLst>
              </p14:cNvPr>
              <p14:cNvContentPartPr/>
              <p14:nvPr/>
            </p14:nvContentPartPr>
            <p14:xfrm>
              <a:off x="9580752" y="152496"/>
              <a:ext cx="83880" cy="67680"/>
            </p14:xfrm>
          </p:contentPart>
        </mc:Choice>
        <mc:Fallback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36E2B55A-1767-414C-8442-F8B303857169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9576432" y="148176"/>
                <a:ext cx="925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813B910E-C1E8-438C-8DF4-56CEBFCF8E55}"/>
                  </a:ext>
                </a:extLst>
              </p14:cNvPr>
              <p14:cNvContentPartPr/>
              <p14:nvPr/>
            </p14:nvContentPartPr>
            <p14:xfrm>
              <a:off x="9703152" y="147096"/>
              <a:ext cx="245520" cy="4356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813B910E-C1E8-438C-8DF4-56CEBFCF8E55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9698832" y="142776"/>
                <a:ext cx="25416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3C152AD0-81B8-478E-B903-DAFB057EC652}"/>
                  </a:ext>
                </a:extLst>
              </p14:cNvPr>
              <p14:cNvContentPartPr/>
              <p14:nvPr/>
            </p14:nvContentPartPr>
            <p14:xfrm>
              <a:off x="9949752" y="152856"/>
              <a:ext cx="105840" cy="16200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3C152AD0-81B8-478E-B903-DAFB057EC652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9945432" y="148536"/>
                <a:ext cx="1144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46E1441A-E014-4399-8A25-E781F457FA7B}"/>
                  </a:ext>
                </a:extLst>
              </p14:cNvPr>
              <p14:cNvContentPartPr/>
              <p14:nvPr/>
            </p14:nvContentPartPr>
            <p14:xfrm>
              <a:off x="10112832" y="78696"/>
              <a:ext cx="137520" cy="13068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46E1441A-E014-4399-8A25-E781F457FA7B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10108512" y="74376"/>
                <a:ext cx="14616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6476EE22-2103-4216-8CAA-21C09A3C20C9}"/>
                  </a:ext>
                </a:extLst>
              </p14:cNvPr>
              <p14:cNvContentPartPr/>
              <p14:nvPr/>
            </p14:nvContentPartPr>
            <p14:xfrm>
              <a:off x="10236672" y="68256"/>
              <a:ext cx="17280" cy="49320"/>
            </p14:xfrm>
          </p:contentPart>
        </mc:Choice>
        <mc:Fallback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6476EE22-2103-4216-8CAA-21C09A3C20C9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10232352" y="63936"/>
                <a:ext cx="259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65D3C4E3-E18E-428A-8B9D-D0E0398DC812}"/>
                  </a:ext>
                </a:extLst>
              </p14:cNvPr>
              <p14:cNvContentPartPr/>
              <p14:nvPr/>
            </p14:nvContentPartPr>
            <p14:xfrm>
              <a:off x="10262592" y="123336"/>
              <a:ext cx="168840" cy="58320"/>
            </p14:xfrm>
          </p:contentPart>
        </mc:Choice>
        <mc:Fallback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65D3C4E3-E18E-428A-8B9D-D0E0398DC812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10258272" y="119016"/>
                <a:ext cx="17748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51" name="Freihand 50">
                <a:extLst>
                  <a:ext uri="{FF2B5EF4-FFF2-40B4-BE49-F238E27FC236}">
                    <a16:creationId xmlns:a16="http://schemas.microsoft.com/office/drawing/2014/main" id="{996415DE-F9DE-4458-A929-9EC8C306E182}"/>
                  </a:ext>
                </a:extLst>
              </p14:cNvPr>
              <p14:cNvContentPartPr/>
              <p14:nvPr/>
            </p14:nvContentPartPr>
            <p14:xfrm>
              <a:off x="10586952" y="67536"/>
              <a:ext cx="218160" cy="237960"/>
            </p14:xfrm>
          </p:contentPart>
        </mc:Choice>
        <mc:Fallback>
          <p:pic>
            <p:nvPicPr>
              <p:cNvPr id="51" name="Freihand 50">
                <a:extLst>
                  <a:ext uri="{FF2B5EF4-FFF2-40B4-BE49-F238E27FC236}">
                    <a16:creationId xmlns:a16="http://schemas.microsoft.com/office/drawing/2014/main" id="{996415DE-F9DE-4458-A929-9EC8C306E182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10582632" y="63216"/>
                <a:ext cx="22680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FECB4370-4F9F-4378-A3E2-3A69E02B72D8}"/>
                  </a:ext>
                </a:extLst>
              </p14:cNvPr>
              <p14:cNvContentPartPr/>
              <p14:nvPr/>
            </p14:nvContentPartPr>
            <p14:xfrm>
              <a:off x="10883232" y="75816"/>
              <a:ext cx="95040" cy="11988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FECB4370-4F9F-4378-A3E2-3A69E02B72D8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10878912" y="71496"/>
                <a:ext cx="10368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5F10196F-BD30-4492-BB0C-1C20FCFE9BCF}"/>
                  </a:ext>
                </a:extLst>
              </p14:cNvPr>
              <p14:cNvContentPartPr/>
              <p14:nvPr/>
            </p14:nvContentPartPr>
            <p14:xfrm>
              <a:off x="10998072" y="148896"/>
              <a:ext cx="191160" cy="4392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5F10196F-BD30-4492-BB0C-1C20FCFE9BCF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0993752" y="144576"/>
                <a:ext cx="19980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0F28C4B0-E2B5-44CF-ABAF-C29D855D79E6}"/>
                  </a:ext>
                </a:extLst>
              </p14:cNvPr>
              <p14:cNvContentPartPr/>
              <p14:nvPr/>
            </p14:nvContentPartPr>
            <p14:xfrm>
              <a:off x="11209032" y="132336"/>
              <a:ext cx="83160" cy="7848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0F28C4B0-E2B5-44CF-ABAF-C29D855D79E6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11204712" y="128016"/>
                <a:ext cx="918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55" name="Freihand 54">
                <a:extLst>
                  <a:ext uri="{FF2B5EF4-FFF2-40B4-BE49-F238E27FC236}">
                    <a16:creationId xmlns:a16="http://schemas.microsoft.com/office/drawing/2014/main" id="{561838B1-91B1-476B-95FB-5C4F46159473}"/>
                  </a:ext>
                </a:extLst>
              </p14:cNvPr>
              <p14:cNvContentPartPr/>
              <p14:nvPr/>
            </p14:nvContentPartPr>
            <p14:xfrm>
              <a:off x="11332872" y="92376"/>
              <a:ext cx="48960" cy="98280"/>
            </p14:xfrm>
          </p:contentPart>
        </mc:Choice>
        <mc:Fallback>
          <p:pic>
            <p:nvPicPr>
              <p:cNvPr id="55" name="Freihand 54">
                <a:extLst>
                  <a:ext uri="{FF2B5EF4-FFF2-40B4-BE49-F238E27FC236}">
                    <a16:creationId xmlns:a16="http://schemas.microsoft.com/office/drawing/2014/main" id="{561838B1-91B1-476B-95FB-5C4F46159473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11328552" y="88056"/>
                <a:ext cx="5760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F3BD8F31-95ED-4DE3-A87F-B29DB4EC30F2}"/>
                  </a:ext>
                </a:extLst>
              </p14:cNvPr>
              <p14:cNvContentPartPr/>
              <p14:nvPr/>
            </p14:nvContentPartPr>
            <p14:xfrm>
              <a:off x="11319912" y="116856"/>
              <a:ext cx="86760" cy="8028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F3BD8F31-95ED-4DE3-A87F-B29DB4EC30F2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1315592" y="112536"/>
                <a:ext cx="954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57" name="Freihand 56">
                <a:extLst>
                  <a:ext uri="{FF2B5EF4-FFF2-40B4-BE49-F238E27FC236}">
                    <a16:creationId xmlns:a16="http://schemas.microsoft.com/office/drawing/2014/main" id="{9D1C7193-E3DA-4FA3-9A7F-FE0D98D426F0}"/>
                  </a:ext>
                </a:extLst>
              </p14:cNvPr>
              <p14:cNvContentPartPr/>
              <p14:nvPr/>
            </p14:nvContentPartPr>
            <p14:xfrm>
              <a:off x="11420712" y="88416"/>
              <a:ext cx="85680" cy="103680"/>
            </p14:xfrm>
          </p:contentPart>
        </mc:Choice>
        <mc:Fallback>
          <p:pic>
            <p:nvPicPr>
              <p:cNvPr id="57" name="Freihand 56">
                <a:extLst>
                  <a:ext uri="{FF2B5EF4-FFF2-40B4-BE49-F238E27FC236}">
                    <a16:creationId xmlns:a16="http://schemas.microsoft.com/office/drawing/2014/main" id="{9D1C7193-E3DA-4FA3-9A7F-FE0D98D426F0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11416392" y="84096"/>
                <a:ext cx="9432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A2B9E650-C3D3-44E6-A3E6-84C5BA2E9A4A}"/>
                  </a:ext>
                </a:extLst>
              </p14:cNvPr>
              <p14:cNvContentPartPr/>
              <p14:nvPr/>
            </p14:nvContentPartPr>
            <p14:xfrm>
              <a:off x="11551032" y="70776"/>
              <a:ext cx="174600" cy="11664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A2B9E650-C3D3-44E6-A3E6-84C5BA2E9A4A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11546712" y="66456"/>
                <a:ext cx="18324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AB348070-0DF6-4102-8727-BF3F76386BE9}"/>
                  </a:ext>
                </a:extLst>
              </p14:cNvPr>
              <p14:cNvContentPartPr/>
              <p14:nvPr/>
            </p14:nvContentPartPr>
            <p14:xfrm>
              <a:off x="11752992" y="84816"/>
              <a:ext cx="106200" cy="102240"/>
            </p14:xfrm>
          </p:contentPart>
        </mc:Choice>
        <mc:Fallback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AB348070-0DF6-4102-8727-BF3F76386BE9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11748672" y="80496"/>
                <a:ext cx="1148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4E2162D7-74DC-424B-804E-97FA8F2099C0}"/>
                  </a:ext>
                </a:extLst>
              </p14:cNvPr>
              <p14:cNvContentPartPr/>
              <p14:nvPr/>
            </p14:nvContentPartPr>
            <p14:xfrm>
              <a:off x="11818152" y="96336"/>
              <a:ext cx="115560" cy="12456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4E2162D7-74DC-424B-804E-97FA8F2099C0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11813832" y="92016"/>
                <a:ext cx="1242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39581" name="Freihand 39580">
                <a:extLst>
                  <a:ext uri="{FF2B5EF4-FFF2-40B4-BE49-F238E27FC236}">
                    <a16:creationId xmlns:a16="http://schemas.microsoft.com/office/drawing/2014/main" id="{0AEEFAA1-F71A-48F7-B308-ACCD4529015E}"/>
                  </a:ext>
                </a:extLst>
              </p14:cNvPr>
              <p14:cNvContentPartPr/>
              <p14:nvPr/>
            </p14:nvContentPartPr>
            <p14:xfrm>
              <a:off x="7034832" y="1064016"/>
              <a:ext cx="1299960" cy="63720"/>
            </p14:xfrm>
          </p:contentPart>
        </mc:Choice>
        <mc:Fallback>
          <p:pic>
            <p:nvPicPr>
              <p:cNvPr id="39581" name="Freihand 39580">
                <a:extLst>
                  <a:ext uri="{FF2B5EF4-FFF2-40B4-BE49-F238E27FC236}">
                    <a16:creationId xmlns:a16="http://schemas.microsoft.com/office/drawing/2014/main" id="{0AEEFAA1-F71A-48F7-B308-ACCD4529015E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7030512" y="1059696"/>
                <a:ext cx="13086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39582" name="Freihand 39581">
                <a:extLst>
                  <a:ext uri="{FF2B5EF4-FFF2-40B4-BE49-F238E27FC236}">
                    <a16:creationId xmlns:a16="http://schemas.microsoft.com/office/drawing/2014/main" id="{A27350DC-B9B3-4496-ADB1-C6E386FC3588}"/>
                  </a:ext>
                </a:extLst>
              </p14:cNvPr>
              <p14:cNvContentPartPr/>
              <p14:nvPr/>
            </p14:nvContentPartPr>
            <p14:xfrm>
              <a:off x="6581232" y="1320336"/>
              <a:ext cx="585360" cy="534600"/>
            </p14:xfrm>
          </p:contentPart>
        </mc:Choice>
        <mc:Fallback>
          <p:pic>
            <p:nvPicPr>
              <p:cNvPr id="39582" name="Freihand 39581">
                <a:extLst>
                  <a:ext uri="{FF2B5EF4-FFF2-40B4-BE49-F238E27FC236}">
                    <a16:creationId xmlns:a16="http://schemas.microsoft.com/office/drawing/2014/main" id="{A27350DC-B9B3-4496-ADB1-C6E386FC3588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6576912" y="1316016"/>
                <a:ext cx="594000" cy="543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623" name="Gruppieren 39622">
            <a:extLst>
              <a:ext uri="{FF2B5EF4-FFF2-40B4-BE49-F238E27FC236}">
                <a16:creationId xmlns:a16="http://schemas.microsoft.com/office/drawing/2014/main" id="{3B0530B4-4643-495E-9CA4-7CB87FF29289}"/>
              </a:ext>
            </a:extLst>
          </p:cNvPr>
          <p:cNvGrpSpPr/>
          <p:nvPr/>
        </p:nvGrpSpPr>
        <p:grpSpPr>
          <a:xfrm>
            <a:off x="568512" y="404496"/>
            <a:ext cx="11681640" cy="5570640"/>
            <a:chOff x="568512" y="404496"/>
            <a:chExt cx="11681640" cy="557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9357" name="Freihand 39356">
                  <a:extLst>
                    <a:ext uri="{FF2B5EF4-FFF2-40B4-BE49-F238E27FC236}">
                      <a16:creationId xmlns:a16="http://schemas.microsoft.com/office/drawing/2014/main" id="{F200048C-C9BD-44E3-80DA-50E397B31E6E}"/>
                    </a:ext>
                  </a:extLst>
                </p14:cNvPr>
                <p14:cNvContentPartPr/>
                <p14:nvPr/>
              </p14:nvContentPartPr>
              <p14:xfrm>
                <a:off x="3494952" y="4417056"/>
                <a:ext cx="295200" cy="211680"/>
              </p14:xfrm>
            </p:contentPart>
          </mc:Choice>
          <mc:Fallback>
            <p:pic>
              <p:nvPicPr>
                <p:cNvPr id="39357" name="Freihand 39356">
                  <a:extLst>
                    <a:ext uri="{FF2B5EF4-FFF2-40B4-BE49-F238E27FC236}">
                      <a16:creationId xmlns:a16="http://schemas.microsoft.com/office/drawing/2014/main" id="{F200048C-C9BD-44E3-80DA-50E397B31E6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490632" y="4412736"/>
                  <a:ext cx="3038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2CEBDC3C-C262-40FC-B5CE-4C02DD2ED89A}"/>
                    </a:ext>
                  </a:extLst>
                </p14:cNvPr>
                <p14:cNvContentPartPr/>
                <p14:nvPr/>
              </p14:nvContentPartPr>
              <p14:xfrm>
                <a:off x="8600832" y="509616"/>
                <a:ext cx="91800" cy="6444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2CEBDC3C-C262-40FC-B5CE-4C02DD2ED89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596512" y="505296"/>
                  <a:ext cx="1004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8912" name="Freihand 38911">
                  <a:extLst>
                    <a:ext uri="{FF2B5EF4-FFF2-40B4-BE49-F238E27FC236}">
                      <a16:creationId xmlns:a16="http://schemas.microsoft.com/office/drawing/2014/main" id="{6467768F-2332-41FA-A0AC-C321622192EB}"/>
                    </a:ext>
                  </a:extLst>
                </p14:cNvPr>
                <p14:cNvContentPartPr/>
                <p14:nvPr/>
              </p14:nvContentPartPr>
              <p14:xfrm>
                <a:off x="8647632" y="503496"/>
                <a:ext cx="54000" cy="178920"/>
              </p14:xfrm>
            </p:contentPart>
          </mc:Choice>
          <mc:Fallback>
            <p:pic>
              <p:nvPicPr>
                <p:cNvPr id="38912" name="Freihand 38911">
                  <a:extLst>
                    <a:ext uri="{FF2B5EF4-FFF2-40B4-BE49-F238E27FC236}">
                      <a16:creationId xmlns:a16="http://schemas.microsoft.com/office/drawing/2014/main" id="{6467768F-2332-41FA-A0AC-C321622192E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643312" y="499176"/>
                  <a:ext cx="62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8913" name="Freihand 38912">
                  <a:extLst>
                    <a:ext uri="{FF2B5EF4-FFF2-40B4-BE49-F238E27FC236}">
                      <a16:creationId xmlns:a16="http://schemas.microsoft.com/office/drawing/2014/main" id="{3F49D280-61E2-417F-BD03-74BA5DDEA9B7}"/>
                    </a:ext>
                  </a:extLst>
                </p14:cNvPr>
                <p14:cNvContentPartPr/>
                <p14:nvPr/>
              </p14:nvContentPartPr>
              <p14:xfrm>
                <a:off x="8715312" y="598176"/>
                <a:ext cx="6120" cy="92520"/>
              </p14:xfrm>
            </p:contentPart>
          </mc:Choice>
          <mc:Fallback>
            <p:pic>
              <p:nvPicPr>
                <p:cNvPr id="38913" name="Freihand 38912">
                  <a:extLst>
                    <a:ext uri="{FF2B5EF4-FFF2-40B4-BE49-F238E27FC236}">
                      <a16:creationId xmlns:a16="http://schemas.microsoft.com/office/drawing/2014/main" id="{3F49D280-61E2-417F-BD03-74BA5DDEA9B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710992" y="593856"/>
                  <a:ext cx="147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8914" name="Freihand 38913">
                  <a:extLst>
                    <a:ext uri="{FF2B5EF4-FFF2-40B4-BE49-F238E27FC236}">
                      <a16:creationId xmlns:a16="http://schemas.microsoft.com/office/drawing/2014/main" id="{C94135FE-7EB7-49EF-9C33-AE0A8481CADF}"/>
                    </a:ext>
                  </a:extLst>
                </p14:cNvPr>
                <p14:cNvContentPartPr/>
                <p14:nvPr/>
              </p14:nvContentPartPr>
              <p14:xfrm>
                <a:off x="8728272" y="596736"/>
                <a:ext cx="54360" cy="5040"/>
              </p14:xfrm>
            </p:contentPart>
          </mc:Choice>
          <mc:Fallback>
            <p:pic>
              <p:nvPicPr>
                <p:cNvPr id="38914" name="Freihand 38913">
                  <a:extLst>
                    <a:ext uri="{FF2B5EF4-FFF2-40B4-BE49-F238E27FC236}">
                      <a16:creationId xmlns:a16="http://schemas.microsoft.com/office/drawing/2014/main" id="{C94135FE-7EB7-49EF-9C33-AE0A8481CAD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723952" y="592416"/>
                  <a:ext cx="6300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8916" name="Freihand 38915">
                  <a:extLst>
                    <a:ext uri="{FF2B5EF4-FFF2-40B4-BE49-F238E27FC236}">
                      <a16:creationId xmlns:a16="http://schemas.microsoft.com/office/drawing/2014/main" id="{C6346146-BB3B-4430-B48F-BD1FA0554A5B}"/>
                    </a:ext>
                  </a:extLst>
                </p14:cNvPr>
                <p14:cNvContentPartPr/>
                <p14:nvPr/>
              </p14:nvContentPartPr>
              <p14:xfrm>
                <a:off x="8716392" y="634896"/>
                <a:ext cx="72000" cy="80640"/>
              </p14:xfrm>
            </p:contentPart>
          </mc:Choice>
          <mc:Fallback>
            <p:pic>
              <p:nvPicPr>
                <p:cNvPr id="38916" name="Freihand 38915">
                  <a:extLst>
                    <a:ext uri="{FF2B5EF4-FFF2-40B4-BE49-F238E27FC236}">
                      <a16:creationId xmlns:a16="http://schemas.microsoft.com/office/drawing/2014/main" id="{C6346146-BB3B-4430-B48F-BD1FA0554A5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712072" y="630576"/>
                  <a:ext cx="80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8918" name="Freihand 38917">
                  <a:extLst>
                    <a:ext uri="{FF2B5EF4-FFF2-40B4-BE49-F238E27FC236}">
                      <a16:creationId xmlns:a16="http://schemas.microsoft.com/office/drawing/2014/main" id="{13DA9E26-787D-40F4-99E0-7F5D1FC461A4}"/>
                    </a:ext>
                  </a:extLst>
                </p14:cNvPr>
                <p14:cNvContentPartPr/>
                <p14:nvPr/>
              </p14:nvContentPartPr>
              <p14:xfrm>
                <a:off x="8687232" y="558216"/>
                <a:ext cx="45360" cy="173160"/>
              </p14:xfrm>
            </p:contentPart>
          </mc:Choice>
          <mc:Fallback>
            <p:pic>
              <p:nvPicPr>
                <p:cNvPr id="38918" name="Freihand 38917">
                  <a:extLst>
                    <a:ext uri="{FF2B5EF4-FFF2-40B4-BE49-F238E27FC236}">
                      <a16:creationId xmlns:a16="http://schemas.microsoft.com/office/drawing/2014/main" id="{13DA9E26-787D-40F4-99E0-7F5D1FC461A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682912" y="553896"/>
                  <a:ext cx="540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8919" name="Freihand 38918">
                  <a:extLst>
                    <a:ext uri="{FF2B5EF4-FFF2-40B4-BE49-F238E27FC236}">
                      <a16:creationId xmlns:a16="http://schemas.microsoft.com/office/drawing/2014/main" id="{6ABF41E0-9968-4467-A87E-33B336448AF8}"/>
                    </a:ext>
                  </a:extLst>
                </p14:cNvPr>
                <p14:cNvContentPartPr/>
                <p14:nvPr/>
              </p14:nvContentPartPr>
              <p14:xfrm>
                <a:off x="8726472" y="569376"/>
                <a:ext cx="43920" cy="157320"/>
              </p14:xfrm>
            </p:contentPart>
          </mc:Choice>
          <mc:Fallback>
            <p:pic>
              <p:nvPicPr>
                <p:cNvPr id="38919" name="Freihand 38918">
                  <a:extLst>
                    <a:ext uri="{FF2B5EF4-FFF2-40B4-BE49-F238E27FC236}">
                      <a16:creationId xmlns:a16="http://schemas.microsoft.com/office/drawing/2014/main" id="{6ABF41E0-9968-4467-A87E-33B336448AF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722152" y="565056"/>
                  <a:ext cx="52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8920" name="Freihand 38919">
                  <a:extLst>
                    <a:ext uri="{FF2B5EF4-FFF2-40B4-BE49-F238E27FC236}">
                      <a16:creationId xmlns:a16="http://schemas.microsoft.com/office/drawing/2014/main" id="{AB83D09C-9A8A-48F3-A706-BFCB44B1E3C3}"/>
                    </a:ext>
                  </a:extLst>
                </p14:cNvPr>
                <p14:cNvContentPartPr/>
                <p14:nvPr/>
              </p14:nvContentPartPr>
              <p14:xfrm>
                <a:off x="8697672" y="533016"/>
                <a:ext cx="149760" cy="230760"/>
              </p14:xfrm>
            </p:contentPart>
          </mc:Choice>
          <mc:Fallback>
            <p:pic>
              <p:nvPicPr>
                <p:cNvPr id="38920" name="Freihand 38919">
                  <a:extLst>
                    <a:ext uri="{FF2B5EF4-FFF2-40B4-BE49-F238E27FC236}">
                      <a16:creationId xmlns:a16="http://schemas.microsoft.com/office/drawing/2014/main" id="{AB83D09C-9A8A-48F3-A706-BFCB44B1E3C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693352" y="528696"/>
                  <a:ext cx="15840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8921" name="Freihand 38920">
                  <a:extLst>
                    <a:ext uri="{FF2B5EF4-FFF2-40B4-BE49-F238E27FC236}">
                      <a16:creationId xmlns:a16="http://schemas.microsoft.com/office/drawing/2014/main" id="{151307DC-3713-4AA3-97AC-8D09B8D1E0E3}"/>
                    </a:ext>
                  </a:extLst>
                </p14:cNvPr>
                <p14:cNvContentPartPr/>
                <p14:nvPr/>
              </p14:nvContentPartPr>
              <p14:xfrm>
                <a:off x="8861112" y="597816"/>
                <a:ext cx="18720" cy="110520"/>
              </p14:xfrm>
            </p:contentPart>
          </mc:Choice>
          <mc:Fallback>
            <p:pic>
              <p:nvPicPr>
                <p:cNvPr id="38921" name="Freihand 38920">
                  <a:extLst>
                    <a:ext uri="{FF2B5EF4-FFF2-40B4-BE49-F238E27FC236}">
                      <a16:creationId xmlns:a16="http://schemas.microsoft.com/office/drawing/2014/main" id="{151307DC-3713-4AA3-97AC-8D09B8D1E0E3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856792" y="593496"/>
                  <a:ext cx="273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8922" name="Freihand 38921">
                  <a:extLst>
                    <a:ext uri="{FF2B5EF4-FFF2-40B4-BE49-F238E27FC236}">
                      <a16:creationId xmlns:a16="http://schemas.microsoft.com/office/drawing/2014/main" id="{E9A4048B-8BBF-43DF-89DB-C5EDAECA834D}"/>
                    </a:ext>
                  </a:extLst>
                </p14:cNvPr>
                <p14:cNvContentPartPr/>
                <p14:nvPr/>
              </p14:nvContentPartPr>
              <p14:xfrm>
                <a:off x="8865072" y="584496"/>
                <a:ext cx="84960" cy="64440"/>
              </p14:xfrm>
            </p:contentPart>
          </mc:Choice>
          <mc:Fallback>
            <p:pic>
              <p:nvPicPr>
                <p:cNvPr id="38922" name="Freihand 38921">
                  <a:extLst>
                    <a:ext uri="{FF2B5EF4-FFF2-40B4-BE49-F238E27FC236}">
                      <a16:creationId xmlns:a16="http://schemas.microsoft.com/office/drawing/2014/main" id="{E9A4048B-8BBF-43DF-89DB-C5EDAECA834D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860752" y="580176"/>
                  <a:ext cx="936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8923" name="Freihand 38922">
                  <a:extLst>
                    <a:ext uri="{FF2B5EF4-FFF2-40B4-BE49-F238E27FC236}">
                      <a16:creationId xmlns:a16="http://schemas.microsoft.com/office/drawing/2014/main" id="{50598BA6-F20F-4252-8F4C-FDB4DF844B91}"/>
                    </a:ext>
                  </a:extLst>
                </p14:cNvPr>
                <p14:cNvContentPartPr/>
                <p14:nvPr/>
              </p14:nvContentPartPr>
              <p14:xfrm>
                <a:off x="8853912" y="591336"/>
                <a:ext cx="253080" cy="149040"/>
              </p14:xfrm>
            </p:contentPart>
          </mc:Choice>
          <mc:Fallback>
            <p:pic>
              <p:nvPicPr>
                <p:cNvPr id="38923" name="Freihand 38922">
                  <a:extLst>
                    <a:ext uri="{FF2B5EF4-FFF2-40B4-BE49-F238E27FC236}">
                      <a16:creationId xmlns:a16="http://schemas.microsoft.com/office/drawing/2014/main" id="{50598BA6-F20F-4252-8F4C-FDB4DF844B9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849592" y="587016"/>
                  <a:ext cx="2617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8924" name="Freihand 38923">
                  <a:extLst>
                    <a:ext uri="{FF2B5EF4-FFF2-40B4-BE49-F238E27FC236}">
                      <a16:creationId xmlns:a16="http://schemas.microsoft.com/office/drawing/2014/main" id="{E44513CC-85C0-4548-8422-92D505E75A36}"/>
                    </a:ext>
                  </a:extLst>
                </p14:cNvPr>
                <p14:cNvContentPartPr/>
                <p14:nvPr/>
              </p14:nvContentPartPr>
              <p14:xfrm>
                <a:off x="9091872" y="678456"/>
                <a:ext cx="360" cy="360"/>
              </p14:xfrm>
            </p:contentPart>
          </mc:Choice>
          <mc:Fallback>
            <p:pic>
              <p:nvPicPr>
                <p:cNvPr id="38924" name="Freihand 38923">
                  <a:extLst>
                    <a:ext uri="{FF2B5EF4-FFF2-40B4-BE49-F238E27FC236}">
                      <a16:creationId xmlns:a16="http://schemas.microsoft.com/office/drawing/2014/main" id="{E44513CC-85C0-4548-8422-92D505E75A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087552" y="67413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8925" name="Freihand 38924">
                  <a:extLst>
                    <a:ext uri="{FF2B5EF4-FFF2-40B4-BE49-F238E27FC236}">
                      <a16:creationId xmlns:a16="http://schemas.microsoft.com/office/drawing/2014/main" id="{38494722-5864-4F15-A4B3-E05CB997C711}"/>
                    </a:ext>
                  </a:extLst>
                </p14:cNvPr>
                <p14:cNvContentPartPr/>
                <p14:nvPr/>
              </p14:nvContentPartPr>
              <p14:xfrm>
                <a:off x="9222552" y="509976"/>
                <a:ext cx="116280" cy="157320"/>
              </p14:xfrm>
            </p:contentPart>
          </mc:Choice>
          <mc:Fallback>
            <p:pic>
              <p:nvPicPr>
                <p:cNvPr id="38925" name="Freihand 38924">
                  <a:extLst>
                    <a:ext uri="{FF2B5EF4-FFF2-40B4-BE49-F238E27FC236}">
                      <a16:creationId xmlns:a16="http://schemas.microsoft.com/office/drawing/2014/main" id="{38494722-5864-4F15-A4B3-E05CB997C71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218232" y="505656"/>
                  <a:ext cx="1249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8926" name="Freihand 38925">
                  <a:extLst>
                    <a:ext uri="{FF2B5EF4-FFF2-40B4-BE49-F238E27FC236}">
                      <a16:creationId xmlns:a16="http://schemas.microsoft.com/office/drawing/2014/main" id="{97E6A2F7-F162-4241-9DC3-BB2ACF775A4D}"/>
                    </a:ext>
                  </a:extLst>
                </p14:cNvPr>
                <p14:cNvContentPartPr/>
                <p14:nvPr/>
              </p14:nvContentPartPr>
              <p14:xfrm>
                <a:off x="9337752" y="587376"/>
                <a:ext cx="146520" cy="82800"/>
              </p14:xfrm>
            </p:contentPart>
          </mc:Choice>
          <mc:Fallback>
            <p:pic>
              <p:nvPicPr>
                <p:cNvPr id="38926" name="Freihand 38925">
                  <a:extLst>
                    <a:ext uri="{FF2B5EF4-FFF2-40B4-BE49-F238E27FC236}">
                      <a16:creationId xmlns:a16="http://schemas.microsoft.com/office/drawing/2014/main" id="{97E6A2F7-F162-4241-9DC3-BB2ACF775A4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333432" y="583056"/>
                  <a:ext cx="1551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8927" name="Freihand 38926">
                  <a:extLst>
                    <a:ext uri="{FF2B5EF4-FFF2-40B4-BE49-F238E27FC236}">
                      <a16:creationId xmlns:a16="http://schemas.microsoft.com/office/drawing/2014/main" id="{73ACFDBA-FFA1-423A-B1D4-ED6724DDC49F}"/>
                    </a:ext>
                  </a:extLst>
                </p14:cNvPr>
                <p14:cNvContentPartPr/>
                <p14:nvPr/>
              </p14:nvContentPartPr>
              <p14:xfrm>
                <a:off x="9508752" y="499176"/>
                <a:ext cx="12600" cy="160560"/>
              </p14:xfrm>
            </p:contentPart>
          </mc:Choice>
          <mc:Fallback>
            <p:pic>
              <p:nvPicPr>
                <p:cNvPr id="38927" name="Freihand 38926">
                  <a:extLst>
                    <a:ext uri="{FF2B5EF4-FFF2-40B4-BE49-F238E27FC236}">
                      <a16:creationId xmlns:a16="http://schemas.microsoft.com/office/drawing/2014/main" id="{73ACFDBA-FFA1-423A-B1D4-ED6724DDC49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504432" y="494856"/>
                  <a:ext cx="212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8928" name="Freihand 38927">
                  <a:extLst>
                    <a:ext uri="{FF2B5EF4-FFF2-40B4-BE49-F238E27FC236}">
                      <a16:creationId xmlns:a16="http://schemas.microsoft.com/office/drawing/2014/main" id="{0085D32A-1517-43C7-9E6A-636874E8CFF1}"/>
                    </a:ext>
                  </a:extLst>
                </p14:cNvPr>
                <p14:cNvContentPartPr/>
                <p14:nvPr/>
              </p14:nvContentPartPr>
              <p14:xfrm>
                <a:off x="9542592" y="591696"/>
                <a:ext cx="253800" cy="219960"/>
              </p14:xfrm>
            </p:contentPart>
          </mc:Choice>
          <mc:Fallback>
            <p:pic>
              <p:nvPicPr>
                <p:cNvPr id="38928" name="Freihand 38927">
                  <a:extLst>
                    <a:ext uri="{FF2B5EF4-FFF2-40B4-BE49-F238E27FC236}">
                      <a16:creationId xmlns:a16="http://schemas.microsoft.com/office/drawing/2014/main" id="{0085D32A-1517-43C7-9E6A-636874E8CFF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538272" y="587376"/>
                  <a:ext cx="2624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8929" name="Freihand 38928">
                  <a:extLst>
                    <a:ext uri="{FF2B5EF4-FFF2-40B4-BE49-F238E27FC236}">
                      <a16:creationId xmlns:a16="http://schemas.microsoft.com/office/drawing/2014/main" id="{23E24DDE-77FC-4A18-87E9-0E1396460348}"/>
                    </a:ext>
                  </a:extLst>
                </p14:cNvPr>
                <p14:cNvContentPartPr/>
                <p14:nvPr/>
              </p14:nvContentPartPr>
              <p14:xfrm>
                <a:off x="9886392" y="505656"/>
                <a:ext cx="183600" cy="304560"/>
              </p14:xfrm>
            </p:contentPart>
          </mc:Choice>
          <mc:Fallback>
            <p:pic>
              <p:nvPicPr>
                <p:cNvPr id="38929" name="Freihand 38928">
                  <a:extLst>
                    <a:ext uri="{FF2B5EF4-FFF2-40B4-BE49-F238E27FC236}">
                      <a16:creationId xmlns:a16="http://schemas.microsoft.com/office/drawing/2014/main" id="{23E24DDE-77FC-4A18-87E9-0E139646034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882072" y="501336"/>
                  <a:ext cx="1922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8931" name="Freihand 38930">
                  <a:extLst>
                    <a:ext uri="{FF2B5EF4-FFF2-40B4-BE49-F238E27FC236}">
                      <a16:creationId xmlns:a16="http://schemas.microsoft.com/office/drawing/2014/main" id="{841C1971-7438-4EF3-B05D-01FCC5CB0BA4}"/>
                    </a:ext>
                  </a:extLst>
                </p14:cNvPr>
                <p14:cNvContentPartPr/>
                <p14:nvPr/>
              </p14:nvContentPartPr>
              <p14:xfrm>
                <a:off x="10168632" y="498096"/>
                <a:ext cx="21960" cy="129960"/>
              </p14:xfrm>
            </p:contentPart>
          </mc:Choice>
          <mc:Fallback>
            <p:pic>
              <p:nvPicPr>
                <p:cNvPr id="38931" name="Freihand 38930">
                  <a:extLst>
                    <a:ext uri="{FF2B5EF4-FFF2-40B4-BE49-F238E27FC236}">
                      <a16:creationId xmlns:a16="http://schemas.microsoft.com/office/drawing/2014/main" id="{841C1971-7438-4EF3-B05D-01FCC5CB0BA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164312" y="493776"/>
                  <a:ext cx="306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8932" name="Freihand 38931">
                  <a:extLst>
                    <a:ext uri="{FF2B5EF4-FFF2-40B4-BE49-F238E27FC236}">
                      <a16:creationId xmlns:a16="http://schemas.microsoft.com/office/drawing/2014/main" id="{06006B2B-0812-4B8D-A290-EC957D5BC490}"/>
                    </a:ext>
                  </a:extLst>
                </p14:cNvPr>
                <p14:cNvContentPartPr/>
                <p14:nvPr/>
              </p14:nvContentPartPr>
              <p14:xfrm>
                <a:off x="10236672" y="477216"/>
                <a:ext cx="25920" cy="160920"/>
              </p14:xfrm>
            </p:contentPart>
          </mc:Choice>
          <mc:Fallback>
            <p:pic>
              <p:nvPicPr>
                <p:cNvPr id="38932" name="Freihand 38931">
                  <a:extLst>
                    <a:ext uri="{FF2B5EF4-FFF2-40B4-BE49-F238E27FC236}">
                      <a16:creationId xmlns:a16="http://schemas.microsoft.com/office/drawing/2014/main" id="{06006B2B-0812-4B8D-A290-EC957D5BC49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232352" y="472896"/>
                  <a:ext cx="34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8933" name="Freihand 38932">
                  <a:extLst>
                    <a:ext uri="{FF2B5EF4-FFF2-40B4-BE49-F238E27FC236}">
                      <a16:creationId xmlns:a16="http://schemas.microsoft.com/office/drawing/2014/main" id="{7F55E24E-C540-42C5-950E-013612BF8CF9}"/>
                    </a:ext>
                  </a:extLst>
                </p14:cNvPr>
                <p14:cNvContentPartPr/>
                <p14:nvPr/>
              </p14:nvContentPartPr>
              <p14:xfrm>
                <a:off x="10181592" y="567936"/>
                <a:ext cx="115200" cy="11160"/>
              </p14:xfrm>
            </p:contentPart>
          </mc:Choice>
          <mc:Fallback>
            <p:pic>
              <p:nvPicPr>
                <p:cNvPr id="38933" name="Freihand 38932">
                  <a:extLst>
                    <a:ext uri="{FF2B5EF4-FFF2-40B4-BE49-F238E27FC236}">
                      <a16:creationId xmlns:a16="http://schemas.microsoft.com/office/drawing/2014/main" id="{7F55E24E-C540-42C5-950E-013612BF8CF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177272" y="563616"/>
                  <a:ext cx="1238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8934" name="Freihand 38933">
                  <a:extLst>
                    <a:ext uri="{FF2B5EF4-FFF2-40B4-BE49-F238E27FC236}">
                      <a16:creationId xmlns:a16="http://schemas.microsoft.com/office/drawing/2014/main" id="{CE5EAEF7-0354-4438-A50C-69917190A940}"/>
                    </a:ext>
                  </a:extLst>
                </p14:cNvPr>
                <p14:cNvContentPartPr/>
                <p14:nvPr/>
              </p14:nvContentPartPr>
              <p14:xfrm>
                <a:off x="10481472" y="464256"/>
                <a:ext cx="159840" cy="241200"/>
              </p14:xfrm>
            </p:contentPart>
          </mc:Choice>
          <mc:Fallback>
            <p:pic>
              <p:nvPicPr>
                <p:cNvPr id="38934" name="Freihand 38933">
                  <a:extLst>
                    <a:ext uri="{FF2B5EF4-FFF2-40B4-BE49-F238E27FC236}">
                      <a16:creationId xmlns:a16="http://schemas.microsoft.com/office/drawing/2014/main" id="{CE5EAEF7-0354-4438-A50C-69917190A94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477152" y="459936"/>
                  <a:ext cx="1684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8935" name="Freihand 38934">
                  <a:extLst>
                    <a:ext uri="{FF2B5EF4-FFF2-40B4-BE49-F238E27FC236}">
                      <a16:creationId xmlns:a16="http://schemas.microsoft.com/office/drawing/2014/main" id="{C9172F25-1C62-465D-B348-77CAEEB6CD3D}"/>
                    </a:ext>
                  </a:extLst>
                </p14:cNvPr>
                <p14:cNvContentPartPr/>
                <p14:nvPr/>
              </p14:nvContentPartPr>
              <p14:xfrm>
                <a:off x="10660752" y="543456"/>
                <a:ext cx="366120" cy="60120"/>
              </p14:xfrm>
            </p:contentPart>
          </mc:Choice>
          <mc:Fallback>
            <p:pic>
              <p:nvPicPr>
                <p:cNvPr id="38935" name="Freihand 38934">
                  <a:extLst>
                    <a:ext uri="{FF2B5EF4-FFF2-40B4-BE49-F238E27FC236}">
                      <a16:creationId xmlns:a16="http://schemas.microsoft.com/office/drawing/2014/main" id="{C9172F25-1C62-465D-B348-77CAEEB6CD3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656432" y="539136"/>
                  <a:ext cx="374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8936" name="Freihand 38935">
                  <a:extLst>
                    <a:ext uri="{FF2B5EF4-FFF2-40B4-BE49-F238E27FC236}">
                      <a16:creationId xmlns:a16="http://schemas.microsoft.com/office/drawing/2014/main" id="{53436154-9833-47E9-A08F-FDBF0D0809FC}"/>
                    </a:ext>
                  </a:extLst>
                </p14:cNvPr>
                <p14:cNvContentPartPr/>
                <p14:nvPr/>
              </p14:nvContentPartPr>
              <p14:xfrm>
                <a:off x="11213352" y="489816"/>
                <a:ext cx="17280" cy="94320"/>
              </p14:xfrm>
            </p:contentPart>
          </mc:Choice>
          <mc:Fallback>
            <p:pic>
              <p:nvPicPr>
                <p:cNvPr id="38936" name="Freihand 38935">
                  <a:extLst>
                    <a:ext uri="{FF2B5EF4-FFF2-40B4-BE49-F238E27FC236}">
                      <a16:creationId xmlns:a16="http://schemas.microsoft.com/office/drawing/2014/main" id="{53436154-9833-47E9-A08F-FDBF0D0809F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1209032" y="485496"/>
                  <a:ext cx="259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8937" name="Freihand 38936">
                  <a:extLst>
                    <a:ext uri="{FF2B5EF4-FFF2-40B4-BE49-F238E27FC236}">
                      <a16:creationId xmlns:a16="http://schemas.microsoft.com/office/drawing/2014/main" id="{501D1797-2F93-4523-9F35-3EB168644A76}"/>
                    </a:ext>
                  </a:extLst>
                </p14:cNvPr>
                <p14:cNvContentPartPr/>
                <p14:nvPr/>
              </p14:nvContentPartPr>
              <p14:xfrm>
                <a:off x="11203632" y="466776"/>
                <a:ext cx="140760" cy="63720"/>
              </p14:xfrm>
            </p:contentPart>
          </mc:Choice>
          <mc:Fallback>
            <p:pic>
              <p:nvPicPr>
                <p:cNvPr id="38937" name="Freihand 38936">
                  <a:extLst>
                    <a:ext uri="{FF2B5EF4-FFF2-40B4-BE49-F238E27FC236}">
                      <a16:creationId xmlns:a16="http://schemas.microsoft.com/office/drawing/2014/main" id="{501D1797-2F93-4523-9F35-3EB168644A7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199312" y="462456"/>
                  <a:ext cx="1494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8938" name="Freihand 38937">
                  <a:extLst>
                    <a:ext uri="{FF2B5EF4-FFF2-40B4-BE49-F238E27FC236}">
                      <a16:creationId xmlns:a16="http://schemas.microsoft.com/office/drawing/2014/main" id="{B40EEA25-6110-46ED-8A58-76390346B48E}"/>
                    </a:ext>
                  </a:extLst>
                </p14:cNvPr>
                <p14:cNvContentPartPr/>
                <p14:nvPr/>
              </p14:nvContentPartPr>
              <p14:xfrm>
                <a:off x="11217672" y="576576"/>
                <a:ext cx="147600" cy="25200"/>
              </p14:xfrm>
            </p:contentPart>
          </mc:Choice>
          <mc:Fallback>
            <p:pic>
              <p:nvPicPr>
                <p:cNvPr id="38938" name="Freihand 38937">
                  <a:extLst>
                    <a:ext uri="{FF2B5EF4-FFF2-40B4-BE49-F238E27FC236}">
                      <a16:creationId xmlns:a16="http://schemas.microsoft.com/office/drawing/2014/main" id="{B40EEA25-6110-46ED-8A58-76390346B48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213352" y="572256"/>
                  <a:ext cx="1562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8964" name="Freihand 38963">
                  <a:extLst>
                    <a:ext uri="{FF2B5EF4-FFF2-40B4-BE49-F238E27FC236}">
                      <a16:creationId xmlns:a16="http://schemas.microsoft.com/office/drawing/2014/main" id="{5916FC81-19BA-4719-BA8C-9E02167B3B45}"/>
                    </a:ext>
                  </a:extLst>
                </p14:cNvPr>
                <p14:cNvContentPartPr/>
                <p14:nvPr/>
              </p14:nvContentPartPr>
              <p14:xfrm>
                <a:off x="8724312" y="915336"/>
                <a:ext cx="22680" cy="200160"/>
              </p14:xfrm>
            </p:contentPart>
          </mc:Choice>
          <mc:Fallback>
            <p:pic>
              <p:nvPicPr>
                <p:cNvPr id="38964" name="Freihand 38963">
                  <a:extLst>
                    <a:ext uri="{FF2B5EF4-FFF2-40B4-BE49-F238E27FC236}">
                      <a16:creationId xmlns:a16="http://schemas.microsoft.com/office/drawing/2014/main" id="{5916FC81-19BA-4719-BA8C-9E02167B3B4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719992" y="911016"/>
                  <a:ext cx="31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8965" name="Freihand 38964">
                  <a:extLst>
                    <a:ext uri="{FF2B5EF4-FFF2-40B4-BE49-F238E27FC236}">
                      <a16:creationId xmlns:a16="http://schemas.microsoft.com/office/drawing/2014/main" id="{ABE152FB-44F3-4F36-911D-302044415FF7}"/>
                    </a:ext>
                  </a:extLst>
                </p14:cNvPr>
                <p14:cNvContentPartPr/>
                <p14:nvPr/>
              </p14:nvContentPartPr>
              <p14:xfrm>
                <a:off x="8615952" y="894096"/>
                <a:ext cx="225000" cy="26640"/>
              </p14:xfrm>
            </p:contentPart>
          </mc:Choice>
          <mc:Fallback>
            <p:pic>
              <p:nvPicPr>
                <p:cNvPr id="38965" name="Freihand 38964">
                  <a:extLst>
                    <a:ext uri="{FF2B5EF4-FFF2-40B4-BE49-F238E27FC236}">
                      <a16:creationId xmlns:a16="http://schemas.microsoft.com/office/drawing/2014/main" id="{ABE152FB-44F3-4F36-911D-302044415FF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8611632" y="889776"/>
                  <a:ext cx="2336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8966" name="Freihand 38965">
                  <a:extLst>
                    <a:ext uri="{FF2B5EF4-FFF2-40B4-BE49-F238E27FC236}">
                      <a16:creationId xmlns:a16="http://schemas.microsoft.com/office/drawing/2014/main" id="{CBC9B0EE-3B9D-494A-BA8B-A3D3599C21F4}"/>
                    </a:ext>
                  </a:extLst>
                </p14:cNvPr>
                <p14:cNvContentPartPr/>
                <p14:nvPr/>
              </p14:nvContentPartPr>
              <p14:xfrm>
                <a:off x="8837712" y="1002456"/>
                <a:ext cx="75960" cy="135360"/>
              </p14:xfrm>
            </p:contentPart>
          </mc:Choice>
          <mc:Fallback>
            <p:pic>
              <p:nvPicPr>
                <p:cNvPr id="38966" name="Freihand 38965">
                  <a:extLst>
                    <a:ext uri="{FF2B5EF4-FFF2-40B4-BE49-F238E27FC236}">
                      <a16:creationId xmlns:a16="http://schemas.microsoft.com/office/drawing/2014/main" id="{CBC9B0EE-3B9D-494A-BA8B-A3D3599C21F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8833392" y="998136"/>
                  <a:ext cx="84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8967" name="Freihand 38966">
                  <a:extLst>
                    <a:ext uri="{FF2B5EF4-FFF2-40B4-BE49-F238E27FC236}">
                      <a16:creationId xmlns:a16="http://schemas.microsoft.com/office/drawing/2014/main" id="{B836B1BE-D900-4F44-8099-3306A4557AAA}"/>
                    </a:ext>
                  </a:extLst>
                </p14:cNvPr>
                <p14:cNvContentPartPr/>
                <p14:nvPr/>
              </p14:nvContentPartPr>
              <p14:xfrm>
                <a:off x="8847432" y="943056"/>
                <a:ext cx="261360" cy="128880"/>
              </p14:xfrm>
            </p:contentPart>
          </mc:Choice>
          <mc:Fallback>
            <p:pic>
              <p:nvPicPr>
                <p:cNvPr id="38967" name="Freihand 38966">
                  <a:extLst>
                    <a:ext uri="{FF2B5EF4-FFF2-40B4-BE49-F238E27FC236}">
                      <a16:creationId xmlns:a16="http://schemas.microsoft.com/office/drawing/2014/main" id="{B836B1BE-D900-4F44-8099-3306A4557AA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8843112" y="938736"/>
                  <a:ext cx="2700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8968" name="Freihand 38967">
                  <a:extLst>
                    <a:ext uri="{FF2B5EF4-FFF2-40B4-BE49-F238E27FC236}">
                      <a16:creationId xmlns:a16="http://schemas.microsoft.com/office/drawing/2014/main" id="{A61E5988-6926-4D69-9C4F-5570A234535A}"/>
                    </a:ext>
                  </a:extLst>
                </p14:cNvPr>
                <p14:cNvContentPartPr/>
                <p14:nvPr/>
              </p14:nvContentPartPr>
              <p14:xfrm>
                <a:off x="9100872" y="1021536"/>
                <a:ext cx="11160" cy="7560"/>
              </p14:xfrm>
            </p:contentPart>
          </mc:Choice>
          <mc:Fallback>
            <p:pic>
              <p:nvPicPr>
                <p:cNvPr id="38968" name="Freihand 38967">
                  <a:extLst>
                    <a:ext uri="{FF2B5EF4-FFF2-40B4-BE49-F238E27FC236}">
                      <a16:creationId xmlns:a16="http://schemas.microsoft.com/office/drawing/2014/main" id="{A61E5988-6926-4D69-9C4F-5570A234535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096552" y="1017216"/>
                  <a:ext cx="198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8969" name="Freihand 38968">
                  <a:extLst>
                    <a:ext uri="{FF2B5EF4-FFF2-40B4-BE49-F238E27FC236}">
                      <a16:creationId xmlns:a16="http://schemas.microsoft.com/office/drawing/2014/main" id="{7622D5D5-3D48-42D8-AB83-68A6DDB34C35}"/>
                    </a:ext>
                  </a:extLst>
                </p14:cNvPr>
                <p14:cNvContentPartPr/>
                <p14:nvPr/>
              </p14:nvContentPartPr>
              <p14:xfrm>
                <a:off x="9329832" y="878616"/>
                <a:ext cx="26280" cy="147240"/>
              </p14:xfrm>
            </p:contentPart>
          </mc:Choice>
          <mc:Fallback>
            <p:pic>
              <p:nvPicPr>
                <p:cNvPr id="38969" name="Freihand 38968">
                  <a:extLst>
                    <a:ext uri="{FF2B5EF4-FFF2-40B4-BE49-F238E27FC236}">
                      <a16:creationId xmlns:a16="http://schemas.microsoft.com/office/drawing/2014/main" id="{7622D5D5-3D48-42D8-AB83-68A6DDB34C3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325512" y="874296"/>
                  <a:ext cx="349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8970" name="Freihand 38969">
                  <a:extLst>
                    <a:ext uri="{FF2B5EF4-FFF2-40B4-BE49-F238E27FC236}">
                      <a16:creationId xmlns:a16="http://schemas.microsoft.com/office/drawing/2014/main" id="{05647246-F7B2-497D-AE94-73F7916412E6}"/>
                    </a:ext>
                  </a:extLst>
                </p14:cNvPr>
                <p14:cNvContentPartPr/>
                <p14:nvPr/>
              </p14:nvContentPartPr>
              <p14:xfrm>
                <a:off x="9230472" y="848736"/>
                <a:ext cx="186120" cy="38880"/>
              </p14:xfrm>
            </p:contentPart>
          </mc:Choice>
          <mc:Fallback>
            <p:pic>
              <p:nvPicPr>
                <p:cNvPr id="38970" name="Freihand 38969">
                  <a:extLst>
                    <a:ext uri="{FF2B5EF4-FFF2-40B4-BE49-F238E27FC236}">
                      <a16:creationId xmlns:a16="http://schemas.microsoft.com/office/drawing/2014/main" id="{05647246-F7B2-497D-AE94-73F7916412E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226152" y="844416"/>
                  <a:ext cx="194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8971" name="Freihand 38970">
                  <a:extLst>
                    <a:ext uri="{FF2B5EF4-FFF2-40B4-BE49-F238E27FC236}">
                      <a16:creationId xmlns:a16="http://schemas.microsoft.com/office/drawing/2014/main" id="{FFAAB4AF-4900-4EA9-AF3F-47CD110F32DC}"/>
                    </a:ext>
                  </a:extLst>
                </p14:cNvPr>
                <p14:cNvContentPartPr/>
                <p14:nvPr/>
              </p14:nvContentPartPr>
              <p14:xfrm>
                <a:off x="9396432" y="918936"/>
                <a:ext cx="132840" cy="112680"/>
              </p14:xfrm>
            </p:contentPart>
          </mc:Choice>
          <mc:Fallback>
            <p:pic>
              <p:nvPicPr>
                <p:cNvPr id="38971" name="Freihand 38970">
                  <a:extLst>
                    <a:ext uri="{FF2B5EF4-FFF2-40B4-BE49-F238E27FC236}">
                      <a16:creationId xmlns:a16="http://schemas.microsoft.com/office/drawing/2014/main" id="{FFAAB4AF-4900-4EA9-AF3F-47CD110F32D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9391752" y="914616"/>
                  <a:ext cx="141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8972" name="Freihand 38971">
                  <a:extLst>
                    <a:ext uri="{FF2B5EF4-FFF2-40B4-BE49-F238E27FC236}">
                      <a16:creationId xmlns:a16="http://schemas.microsoft.com/office/drawing/2014/main" id="{203D3548-EEDC-48CE-896B-5EBF71BA7AFD}"/>
                    </a:ext>
                  </a:extLst>
                </p14:cNvPr>
                <p14:cNvContentPartPr/>
                <p14:nvPr/>
              </p14:nvContentPartPr>
              <p14:xfrm>
                <a:off x="9574992" y="921816"/>
                <a:ext cx="110520" cy="133920"/>
              </p14:xfrm>
            </p:contentPart>
          </mc:Choice>
          <mc:Fallback>
            <p:pic>
              <p:nvPicPr>
                <p:cNvPr id="38972" name="Freihand 38971">
                  <a:extLst>
                    <a:ext uri="{FF2B5EF4-FFF2-40B4-BE49-F238E27FC236}">
                      <a16:creationId xmlns:a16="http://schemas.microsoft.com/office/drawing/2014/main" id="{203D3548-EEDC-48CE-896B-5EBF71BA7AF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570672" y="917496"/>
                  <a:ext cx="1191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8973" name="Freihand 38972">
                  <a:extLst>
                    <a:ext uri="{FF2B5EF4-FFF2-40B4-BE49-F238E27FC236}">
                      <a16:creationId xmlns:a16="http://schemas.microsoft.com/office/drawing/2014/main" id="{EF16561D-6441-4276-863D-33AB19EC5EFE}"/>
                    </a:ext>
                  </a:extLst>
                </p14:cNvPr>
                <p14:cNvContentPartPr/>
                <p14:nvPr/>
              </p14:nvContentPartPr>
              <p14:xfrm>
                <a:off x="9708912" y="930096"/>
                <a:ext cx="122400" cy="93960"/>
              </p14:xfrm>
            </p:contentPart>
          </mc:Choice>
          <mc:Fallback>
            <p:pic>
              <p:nvPicPr>
                <p:cNvPr id="38973" name="Freihand 38972">
                  <a:extLst>
                    <a:ext uri="{FF2B5EF4-FFF2-40B4-BE49-F238E27FC236}">
                      <a16:creationId xmlns:a16="http://schemas.microsoft.com/office/drawing/2014/main" id="{EF16561D-6441-4276-863D-33AB19EC5EFE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704592" y="925776"/>
                  <a:ext cx="1310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8974" name="Freihand 38973">
                  <a:extLst>
                    <a:ext uri="{FF2B5EF4-FFF2-40B4-BE49-F238E27FC236}">
                      <a16:creationId xmlns:a16="http://schemas.microsoft.com/office/drawing/2014/main" id="{88C78197-BE30-4D70-996D-DB913766AD8C}"/>
                    </a:ext>
                  </a:extLst>
                </p14:cNvPr>
                <p14:cNvContentPartPr/>
                <p14:nvPr/>
              </p14:nvContentPartPr>
              <p14:xfrm>
                <a:off x="9859392" y="913896"/>
                <a:ext cx="108360" cy="110520"/>
              </p14:xfrm>
            </p:contentPart>
          </mc:Choice>
          <mc:Fallback>
            <p:pic>
              <p:nvPicPr>
                <p:cNvPr id="38974" name="Freihand 38973">
                  <a:extLst>
                    <a:ext uri="{FF2B5EF4-FFF2-40B4-BE49-F238E27FC236}">
                      <a16:creationId xmlns:a16="http://schemas.microsoft.com/office/drawing/2014/main" id="{88C78197-BE30-4D70-996D-DB913766AD8C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855072" y="909576"/>
                  <a:ext cx="1170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8975" name="Freihand 38974">
                  <a:extLst>
                    <a:ext uri="{FF2B5EF4-FFF2-40B4-BE49-F238E27FC236}">
                      <a16:creationId xmlns:a16="http://schemas.microsoft.com/office/drawing/2014/main" id="{71669B6B-3141-49E0-8531-99096A3F89AB}"/>
                    </a:ext>
                  </a:extLst>
                </p14:cNvPr>
                <p14:cNvContentPartPr/>
                <p14:nvPr/>
              </p14:nvContentPartPr>
              <p14:xfrm>
                <a:off x="10075032" y="850176"/>
                <a:ext cx="216360" cy="276120"/>
              </p14:xfrm>
            </p:contentPart>
          </mc:Choice>
          <mc:Fallback>
            <p:pic>
              <p:nvPicPr>
                <p:cNvPr id="38975" name="Freihand 38974">
                  <a:extLst>
                    <a:ext uri="{FF2B5EF4-FFF2-40B4-BE49-F238E27FC236}">
                      <a16:creationId xmlns:a16="http://schemas.microsoft.com/office/drawing/2014/main" id="{71669B6B-3141-49E0-8531-99096A3F89A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070712" y="845856"/>
                  <a:ext cx="2250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976" name="Freihand 38975">
                  <a:extLst>
                    <a:ext uri="{FF2B5EF4-FFF2-40B4-BE49-F238E27FC236}">
                      <a16:creationId xmlns:a16="http://schemas.microsoft.com/office/drawing/2014/main" id="{F8BEAD5E-11A7-4B85-A6CB-F20FC0672C01}"/>
                    </a:ext>
                  </a:extLst>
                </p14:cNvPr>
                <p14:cNvContentPartPr/>
                <p14:nvPr/>
              </p14:nvContentPartPr>
              <p14:xfrm>
                <a:off x="10405872" y="837936"/>
                <a:ext cx="197640" cy="143640"/>
              </p14:xfrm>
            </p:contentPart>
          </mc:Choice>
          <mc:Fallback>
            <p:pic>
              <p:nvPicPr>
                <p:cNvPr id="38976" name="Freihand 38975">
                  <a:extLst>
                    <a:ext uri="{FF2B5EF4-FFF2-40B4-BE49-F238E27FC236}">
                      <a16:creationId xmlns:a16="http://schemas.microsoft.com/office/drawing/2014/main" id="{F8BEAD5E-11A7-4B85-A6CB-F20FC0672C0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401552" y="833616"/>
                  <a:ext cx="2062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977" name="Freihand 38976">
                  <a:extLst>
                    <a:ext uri="{FF2B5EF4-FFF2-40B4-BE49-F238E27FC236}">
                      <a16:creationId xmlns:a16="http://schemas.microsoft.com/office/drawing/2014/main" id="{1F2E3FAE-39AD-43C3-AF65-53C1F87FEA6A}"/>
                    </a:ext>
                  </a:extLst>
                </p14:cNvPr>
                <p14:cNvContentPartPr/>
                <p14:nvPr/>
              </p14:nvContentPartPr>
              <p14:xfrm>
                <a:off x="10762992" y="853416"/>
                <a:ext cx="135360" cy="120240"/>
              </p14:xfrm>
            </p:contentPart>
          </mc:Choice>
          <mc:Fallback>
            <p:pic>
              <p:nvPicPr>
                <p:cNvPr id="38977" name="Freihand 38976">
                  <a:extLst>
                    <a:ext uri="{FF2B5EF4-FFF2-40B4-BE49-F238E27FC236}">
                      <a16:creationId xmlns:a16="http://schemas.microsoft.com/office/drawing/2014/main" id="{1F2E3FAE-39AD-43C3-AF65-53C1F87FEA6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758672" y="849096"/>
                  <a:ext cx="1440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8978" name="Freihand 38977">
                  <a:extLst>
                    <a:ext uri="{FF2B5EF4-FFF2-40B4-BE49-F238E27FC236}">
                      <a16:creationId xmlns:a16="http://schemas.microsoft.com/office/drawing/2014/main" id="{AD19A4CF-23B8-4008-9BA2-635C714DA2FB}"/>
                    </a:ext>
                  </a:extLst>
                </p14:cNvPr>
                <p14:cNvContentPartPr/>
                <p14:nvPr/>
              </p14:nvContentPartPr>
              <p14:xfrm>
                <a:off x="10895112" y="879336"/>
                <a:ext cx="216360" cy="72720"/>
              </p14:xfrm>
            </p:contentPart>
          </mc:Choice>
          <mc:Fallback>
            <p:pic>
              <p:nvPicPr>
                <p:cNvPr id="38978" name="Freihand 38977">
                  <a:extLst>
                    <a:ext uri="{FF2B5EF4-FFF2-40B4-BE49-F238E27FC236}">
                      <a16:creationId xmlns:a16="http://schemas.microsoft.com/office/drawing/2014/main" id="{AD19A4CF-23B8-4008-9BA2-635C714DA2F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890792" y="875016"/>
                  <a:ext cx="2250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8979" name="Freihand 38978">
                  <a:extLst>
                    <a:ext uri="{FF2B5EF4-FFF2-40B4-BE49-F238E27FC236}">
                      <a16:creationId xmlns:a16="http://schemas.microsoft.com/office/drawing/2014/main" id="{7F12797E-5ECA-41B3-BB22-44F4E0AD21BE}"/>
                    </a:ext>
                  </a:extLst>
                </p14:cNvPr>
                <p14:cNvContentPartPr/>
                <p14:nvPr/>
              </p14:nvContentPartPr>
              <p14:xfrm>
                <a:off x="11107512" y="863496"/>
                <a:ext cx="84960" cy="101880"/>
              </p14:xfrm>
            </p:contentPart>
          </mc:Choice>
          <mc:Fallback>
            <p:pic>
              <p:nvPicPr>
                <p:cNvPr id="38979" name="Freihand 38978">
                  <a:extLst>
                    <a:ext uri="{FF2B5EF4-FFF2-40B4-BE49-F238E27FC236}">
                      <a16:creationId xmlns:a16="http://schemas.microsoft.com/office/drawing/2014/main" id="{7F12797E-5ECA-41B3-BB22-44F4E0AD21B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103192" y="859176"/>
                  <a:ext cx="936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8982" name="Freihand 38981">
                  <a:extLst>
                    <a:ext uri="{FF2B5EF4-FFF2-40B4-BE49-F238E27FC236}">
                      <a16:creationId xmlns:a16="http://schemas.microsoft.com/office/drawing/2014/main" id="{2D89EB3D-4305-4BB8-A5AE-47EB3B609A5A}"/>
                    </a:ext>
                  </a:extLst>
                </p14:cNvPr>
                <p14:cNvContentPartPr/>
                <p14:nvPr/>
              </p14:nvContentPartPr>
              <p14:xfrm>
                <a:off x="11199312" y="845856"/>
                <a:ext cx="114480" cy="96480"/>
              </p14:xfrm>
            </p:contentPart>
          </mc:Choice>
          <mc:Fallback>
            <p:pic>
              <p:nvPicPr>
                <p:cNvPr id="38982" name="Freihand 38981">
                  <a:extLst>
                    <a:ext uri="{FF2B5EF4-FFF2-40B4-BE49-F238E27FC236}">
                      <a16:creationId xmlns:a16="http://schemas.microsoft.com/office/drawing/2014/main" id="{2D89EB3D-4305-4BB8-A5AE-47EB3B609A5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1194992" y="841536"/>
                  <a:ext cx="1231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8983" name="Freihand 38982">
                  <a:extLst>
                    <a:ext uri="{FF2B5EF4-FFF2-40B4-BE49-F238E27FC236}">
                      <a16:creationId xmlns:a16="http://schemas.microsoft.com/office/drawing/2014/main" id="{3386ADF6-3DB3-4006-A213-7A8FD1EA5B9F}"/>
                    </a:ext>
                  </a:extLst>
                </p14:cNvPr>
                <p14:cNvContentPartPr/>
                <p14:nvPr/>
              </p14:nvContentPartPr>
              <p14:xfrm>
                <a:off x="11310552" y="790776"/>
                <a:ext cx="124920" cy="151560"/>
              </p14:xfrm>
            </p:contentPart>
          </mc:Choice>
          <mc:Fallback>
            <p:pic>
              <p:nvPicPr>
                <p:cNvPr id="38983" name="Freihand 38982">
                  <a:extLst>
                    <a:ext uri="{FF2B5EF4-FFF2-40B4-BE49-F238E27FC236}">
                      <a16:creationId xmlns:a16="http://schemas.microsoft.com/office/drawing/2014/main" id="{3386ADF6-3DB3-4006-A213-7A8FD1EA5B9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1306232" y="786456"/>
                  <a:ext cx="1335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8984" name="Freihand 38983">
                  <a:extLst>
                    <a:ext uri="{FF2B5EF4-FFF2-40B4-BE49-F238E27FC236}">
                      <a16:creationId xmlns:a16="http://schemas.microsoft.com/office/drawing/2014/main" id="{B49455D0-050F-4F47-ADB8-9C4747634262}"/>
                    </a:ext>
                  </a:extLst>
                </p14:cNvPr>
                <p14:cNvContentPartPr/>
                <p14:nvPr/>
              </p14:nvContentPartPr>
              <p14:xfrm>
                <a:off x="11427552" y="742896"/>
                <a:ext cx="197640" cy="185400"/>
              </p14:xfrm>
            </p:contentPart>
          </mc:Choice>
          <mc:Fallback>
            <p:pic>
              <p:nvPicPr>
                <p:cNvPr id="38984" name="Freihand 38983">
                  <a:extLst>
                    <a:ext uri="{FF2B5EF4-FFF2-40B4-BE49-F238E27FC236}">
                      <a16:creationId xmlns:a16="http://schemas.microsoft.com/office/drawing/2014/main" id="{B49455D0-050F-4F47-ADB8-9C4747634262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1423232" y="738576"/>
                  <a:ext cx="2062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8985" name="Freihand 38984">
                  <a:extLst>
                    <a:ext uri="{FF2B5EF4-FFF2-40B4-BE49-F238E27FC236}">
                      <a16:creationId xmlns:a16="http://schemas.microsoft.com/office/drawing/2014/main" id="{9A4038FB-019A-4544-A701-1DB941AE986D}"/>
                    </a:ext>
                  </a:extLst>
                </p14:cNvPr>
                <p14:cNvContentPartPr/>
                <p14:nvPr/>
              </p14:nvContentPartPr>
              <p14:xfrm>
                <a:off x="11650752" y="750096"/>
                <a:ext cx="130680" cy="134640"/>
              </p14:xfrm>
            </p:contentPart>
          </mc:Choice>
          <mc:Fallback>
            <p:pic>
              <p:nvPicPr>
                <p:cNvPr id="38985" name="Freihand 38984">
                  <a:extLst>
                    <a:ext uri="{FF2B5EF4-FFF2-40B4-BE49-F238E27FC236}">
                      <a16:creationId xmlns:a16="http://schemas.microsoft.com/office/drawing/2014/main" id="{9A4038FB-019A-4544-A701-1DB941AE986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646432" y="745776"/>
                  <a:ext cx="1393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8987" name="Freihand 38986">
                  <a:extLst>
                    <a:ext uri="{FF2B5EF4-FFF2-40B4-BE49-F238E27FC236}">
                      <a16:creationId xmlns:a16="http://schemas.microsoft.com/office/drawing/2014/main" id="{9DCCB61D-3880-4BCF-B235-7306C70E3518}"/>
                    </a:ext>
                  </a:extLst>
                </p14:cNvPr>
                <p14:cNvContentPartPr/>
                <p14:nvPr/>
              </p14:nvContentPartPr>
              <p14:xfrm>
                <a:off x="8606232" y="1332936"/>
                <a:ext cx="152280" cy="179280"/>
              </p14:xfrm>
            </p:contentPart>
          </mc:Choice>
          <mc:Fallback>
            <p:pic>
              <p:nvPicPr>
                <p:cNvPr id="38987" name="Freihand 38986">
                  <a:extLst>
                    <a:ext uri="{FF2B5EF4-FFF2-40B4-BE49-F238E27FC236}">
                      <a16:creationId xmlns:a16="http://schemas.microsoft.com/office/drawing/2014/main" id="{9DCCB61D-3880-4BCF-B235-7306C70E351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601912" y="1328616"/>
                  <a:ext cx="1609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8988" name="Freihand 38987">
                  <a:extLst>
                    <a:ext uri="{FF2B5EF4-FFF2-40B4-BE49-F238E27FC236}">
                      <a16:creationId xmlns:a16="http://schemas.microsoft.com/office/drawing/2014/main" id="{CEF903A5-1FA1-4FB0-A867-1889471C9816}"/>
                    </a:ext>
                  </a:extLst>
                </p14:cNvPr>
                <p14:cNvContentPartPr/>
                <p14:nvPr/>
              </p14:nvContentPartPr>
              <p14:xfrm>
                <a:off x="8618832" y="1397016"/>
                <a:ext cx="268200" cy="128160"/>
              </p14:xfrm>
            </p:contentPart>
          </mc:Choice>
          <mc:Fallback>
            <p:pic>
              <p:nvPicPr>
                <p:cNvPr id="38988" name="Freihand 38987">
                  <a:extLst>
                    <a:ext uri="{FF2B5EF4-FFF2-40B4-BE49-F238E27FC236}">
                      <a16:creationId xmlns:a16="http://schemas.microsoft.com/office/drawing/2014/main" id="{CEF903A5-1FA1-4FB0-A867-1889471C9816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614512" y="1392696"/>
                  <a:ext cx="2768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8989" name="Freihand 38988">
                  <a:extLst>
                    <a:ext uri="{FF2B5EF4-FFF2-40B4-BE49-F238E27FC236}">
                      <a16:creationId xmlns:a16="http://schemas.microsoft.com/office/drawing/2014/main" id="{745BE699-8CAB-48E2-905C-FFCEA76198D2}"/>
                    </a:ext>
                  </a:extLst>
                </p14:cNvPr>
                <p14:cNvContentPartPr/>
                <p14:nvPr/>
              </p14:nvContentPartPr>
              <p14:xfrm>
                <a:off x="8852112" y="1396296"/>
                <a:ext cx="95400" cy="150840"/>
              </p14:xfrm>
            </p:contentPart>
          </mc:Choice>
          <mc:Fallback>
            <p:pic>
              <p:nvPicPr>
                <p:cNvPr id="38989" name="Freihand 38988">
                  <a:extLst>
                    <a:ext uri="{FF2B5EF4-FFF2-40B4-BE49-F238E27FC236}">
                      <a16:creationId xmlns:a16="http://schemas.microsoft.com/office/drawing/2014/main" id="{745BE699-8CAB-48E2-905C-FFCEA76198D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847792" y="1391976"/>
                  <a:ext cx="1040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8990" name="Freihand 38989">
                  <a:extLst>
                    <a:ext uri="{FF2B5EF4-FFF2-40B4-BE49-F238E27FC236}">
                      <a16:creationId xmlns:a16="http://schemas.microsoft.com/office/drawing/2014/main" id="{FEBD4577-C17F-4DFE-8D0D-EAEB4C7AA964}"/>
                    </a:ext>
                  </a:extLst>
                </p14:cNvPr>
                <p14:cNvContentPartPr/>
                <p14:nvPr/>
              </p14:nvContentPartPr>
              <p14:xfrm>
                <a:off x="9144072" y="1344816"/>
                <a:ext cx="36000" cy="92520"/>
              </p14:xfrm>
            </p:contentPart>
          </mc:Choice>
          <mc:Fallback>
            <p:pic>
              <p:nvPicPr>
                <p:cNvPr id="38990" name="Freihand 38989">
                  <a:extLst>
                    <a:ext uri="{FF2B5EF4-FFF2-40B4-BE49-F238E27FC236}">
                      <a16:creationId xmlns:a16="http://schemas.microsoft.com/office/drawing/2014/main" id="{FEBD4577-C17F-4DFE-8D0D-EAEB4C7AA96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139752" y="1340496"/>
                  <a:ext cx="446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8991" name="Freihand 38990">
                  <a:extLst>
                    <a:ext uri="{FF2B5EF4-FFF2-40B4-BE49-F238E27FC236}">
                      <a16:creationId xmlns:a16="http://schemas.microsoft.com/office/drawing/2014/main" id="{D7AAF7A6-FB44-42CB-BA61-DB6CF61F7E8F}"/>
                    </a:ext>
                  </a:extLst>
                </p14:cNvPr>
                <p14:cNvContentPartPr/>
                <p14:nvPr/>
              </p14:nvContentPartPr>
              <p14:xfrm>
                <a:off x="9405072" y="1235376"/>
                <a:ext cx="148320" cy="168480"/>
              </p14:xfrm>
            </p:contentPart>
          </mc:Choice>
          <mc:Fallback>
            <p:pic>
              <p:nvPicPr>
                <p:cNvPr id="38991" name="Freihand 38990">
                  <a:extLst>
                    <a:ext uri="{FF2B5EF4-FFF2-40B4-BE49-F238E27FC236}">
                      <a16:creationId xmlns:a16="http://schemas.microsoft.com/office/drawing/2014/main" id="{D7AAF7A6-FB44-42CB-BA61-DB6CF61F7E8F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400752" y="1231056"/>
                  <a:ext cx="1569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8992" name="Freihand 38991">
                  <a:extLst>
                    <a:ext uri="{FF2B5EF4-FFF2-40B4-BE49-F238E27FC236}">
                      <a16:creationId xmlns:a16="http://schemas.microsoft.com/office/drawing/2014/main" id="{9397CDA9-5845-4A1D-A5A1-C3B5BE6B61E1}"/>
                    </a:ext>
                  </a:extLst>
                </p14:cNvPr>
                <p14:cNvContentPartPr/>
                <p14:nvPr/>
              </p14:nvContentPartPr>
              <p14:xfrm>
                <a:off x="9574632" y="1328616"/>
                <a:ext cx="109080" cy="78840"/>
              </p14:xfrm>
            </p:contentPart>
          </mc:Choice>
          <mc:Fallback>
            <p:pic>
              <p:nvPicPr>
                <p:cNvPr id="38992" name="Freihand 38991">
                  <a:extLst>
                    <a:ext uri="{FF2B5EF4-FFF2-40B4-BE49-F238E27FC236}">
                      <a16:creationId xmlns:a16="http://schemas.microsoft.com/office/drawing/2014/main" id="{9397CDA9-5845-4A1D-A5A1-C3B5BE6B61E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570312" y="1324296"/>
                  <a:ext cx="1177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8993" name="Freihand 38992">
                  <a:extLst>
                    <a:ext uri="{FF2B5EF4-FFF2-40B4-BE49-F238E27FC236}">
                      <a16:creationId xmlns:a16="http://schemas.microsoft.com/office/drawing/2014/main" id="{F58E054C-A579-456E-8B91-17A30E4B3DAF}"/>
                    </a:ext>
                  </a:extLst>
                </p14:cNvPr>
                <p14:cNvContentPartPr/>
                <p14:nvPr/>
              </p14:nvContentPartPr>
              <p14:xfrm>
                <a:off x="9712152" y="1315656"/>
                <a:ext cx="135360" cy="82080"/>
              </p14:xfrm>
            </p:contentPart>
          </mc:Choice>
          <mc:Fallback>
            <p:pic>
              <p:nvPicPr>
                <p:cNvPr id="38993" name="Freihand 38992">
                  <a:extLst>
                    <a:ext uri="{FF2B5EF4-FFF2-40B4-BE49-F238E27FC236}">
                      <a16:creationId xmlns:a16="http://schemas.microsoft.com/office/drawing/2014/main" id="{F58E054C-A579-456E-8B91-17A30E4B3DAF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707832" y="1311336"/>
                  <a:ext cx="144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8994" name="Freihand 38993">
                  <a:extLst>
                    <a:ext uri="{FF2B5EF4-FFF2-40B4-BE49-F238E27FC236}">
                      <a16:creationId xmlns:a16="http://schemas.microsoft.com/office/drawing/2014/main" id="{8A5247B5-4F25-454A-B9EA-2BA275F36740}"/>
                    </a:ext>
                  </a:extLst>
                </p14:cNvPr>
                <p14:cNvContentPartPr/>
                <p14:nvPr/>
              </p14:nvContentPartPr>
              <p14:xfrm>
                <a:off x="9880992" y="1226376"/>
                <a:ext cx="33840" cy="164160"/>
              </p14:xfrm>
            </p:contentPart>
          </mc:Choice>
          <mc:Fallback>
            <p:pic>
              <p:nvPicPr>
                <p:cNvPr id="38994" name="Freihand 38993">
                  <a:extLst>
                    <a:ext uri="{FF2B5EF4-FFF2-40B4-BE49-F238E27FC236}">
                      <a16:creationId xmlns:a16="http://schemas.microsoft.com/office/drawing/2014/main" id="{8A5247B5-4F25-454A-B9EA-2BA275F3674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876672" y="1222056"/>
                  <a:ext cx="424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38995" name="Freihand 38994">
                  <a:extLst>
                    <a:ext uri="{FF2B5EF4-FFF2-40B4-BE49-F238E27FC236}">
                      <a16:creationId xmlns:a16="http://schemas.microsoft.com/office/drawing/2014/main" id="{00634CFF-61AD-4EA4-B6B2-59AB991DC82F}"/>
                    </a:ext>
                  </a:extLst>
                </p14:cNvPr>
                <p14:cNvContentPartPr/>
                <p14:nvPr/>
              </p14:nvContentPartPr>
              <p14:xfrm>
                <a:off x="9969912" y="1204056"/>
                <a:ext cx="257040" cy="166320"/>
              </p14:xfrm>
            </p:contentPart>
          </mc:Choice>
          <mc:Fallback>
            <p:pic>
              <p:nvPicPr>
                <p:cNvPr id="38995" name="Freihand 38994">
                  <a:extLst>
                    <a:ext uri="{FF2B5EF4-FFF2-40B4-BE49-F238E27FC236}">
                      <a16:creationId xmlns:a16="http://schemas.microsoft.com/office/drawing/2014/main" id="{00634CFF-61AD-4EA4-B6B2-59AB991DC82F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965592" y="1199736"/>
                  <a:ext cx="2656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38998" name="Freihand 38997">
                  <a:extLst>
                    <a:ext uri="{FF2B5EF4-FFF2-40B4-BE49-F238E27FC236}">
                      <a16:creationId xmlns:a16="http://schemas.microsoft.com/office/drawing/2014/main" id="{861ACF96-C512-4C5A-B2F5-B6B5CEA7D237}"/>
                    </a:ext>
                  </a:extLst>
                </p14:cNvPr>
                <p14:cNvContentPartPr/>
                <p14:nvPr/>
              </p14:nvContentPartPr>
              <p14:xfrm>
                <a:off x="10469592" y="1182456"/>
                <a:ext cx="34200" cy="191160"/>
              </p14:xfrm>
            </p:contentPart>
          </mc:Choice>
          <mc:Fallback>
            <p:pic>
              <p:nvPicPr>
                <p:cNvPr id="38998" name="Freihand 38997">
                  <a:extLst>
                    <a:ext uri="{FF2B5EF4-FFF2-40B4-BE49-F238E27FC236}">
                      <a16:creationId xmlns:a16="http://schemas.microsoft.com/office/drawing/2014/main" id="{861ACF96-C512-4C5A-B2F5-B6B5CEA7D237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465272" y="1178136"/>
                  <a:ext cx="428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38999" name="Freihand 38998">
                  <a:extLst>
                    <a:ext uri="{FF2B5EF4-FFF2-40B4-BE49-F238E27FC236}">
                      <a16:creationId xmlns:a16="http://schemas.microsoft.com/office/drawing/2014/main" id="{3EF3A7CB-4F27-4727-99A0-E6905513DCB1}"/>
                    </a:ext>
                  </a:extLst>
                </p14:cNvPr>
                <p14:cNvContentPartPr/>
                <p14:nvPr/>
              </p14:nvContentPartPr>
              <p14:xfrm>
                <a:off x="10435032" y="1256976"/>
                <a:ext cx="234360" cy="101520"/>
              </p14:xfrm>
            </p:contentPart>
          </mc:Choice>
          <mc:Fallback>
            <p:pic>
              <p:nvPicPr>
                <p:cNvPr id="38999" name="Freihand 38998">
                  <a:extLst>
                    <a:ext uri="{FF2B5EF4-FFF2-40B4-BE49-F238E27FC236}">
                      <a16:creationId xmlns:a16="http://schemas.microsoft.com/office/drawing/2014/main" id="{3EF3A7CB-4F27-4727-99A0-E6905513DCB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430712" y="1252656"/>
                  <a:ext cx="243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39000" name="Freihand 38999">
                  <a:extLst>
                    <a:ext uri="{FF2B5EF4-FFF2-40B4-BE49-F238E27FC236}">
                      <a16:creationId xmlns:a16="http://schemas.microsoft.com/office/drawing/2014/main" id="{90BF2497-4B45-4A1F-A3BA-0E84CF6822D5}"/>
                    </a:ext>
                  </a:extLst>
                </p14:cNvPr>
                <p14:cNvContentPartPr/>
                <p14:nvPr/>
              </p14:nvContentPartPr>
              <p14:xfrm>
                <a:off x="10680912" y="1221696"/>
                <a:ext cx="253440" cy="97560"/>
              </p14:xfrm>
            </p:contentPart>
          </mc:Choice>
          <mc:Fallback>
            <p:pic>
              <p:nvPicPr>
                <p:cNvPr id="39000" name="Freihand 38999">
                  <a:extLst>
                    <a:ext uri="{FF2B5EF4-FFF2-40B4-BE49-F238E27FC236}">
                      <a16:creationId xmlns:a16="http://schemas.microsoft.com/office/drawing/2014/main" id="{90BF2497-4B45-4A1F-A3BA-0E84CF6822D5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676592" y="1217376"/>
                  <a:ext cx="262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39001" name="Freihand 39000">
                  <a:extLst>
                    <a:ext uri="{FF2B5EF4-FFF2-40B4-BE49-F238E27FC236}">
                      <a16:creationId xmlns:a16="http://schemas.microsoft.com/office/drawing/2014/main" id="{C5A60748-D252-4850-9B09-149FFCDE91A7}"/>
                    </a:ext>
                  </a:extLst>
                </p14:cNvPr>
                <p14:cNvContentPartPr/>
                <p14:nvPr/>
              </p14:nvContentPartPr>
              <p14:xfrm>
                <a:off x="10900152" y="1204416"/>
                <a:ext cx="83160" cy="137160"/>
              </p14:xfrm>
            </p:contentPart>
          </mc:Choice>
          <mc:Fallback>
            <p:pic>
              <p:nvPicPr>
                <p:cNvPr id="39001" name="Freihand 39000">
                  <a:extLst>
                    <a:ext uri="{FF2B5EF4-FFF2-40B4-BE49-F238E27FC236}">
                      <a16:creationId xmlns:a16="http://schemas.microsoft.com/office/drawing/2014/main" id="{C5A60748-D252-4850-9B09-149FFCDE91A7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895832" y="1200096"/>
                  <a:ext cx="918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39002" name="Freihand 39001">
                  <a:extLst>
                    <a:ext uri="{FF2B5EF4-FFF2-40B4-BE49-F238E27FC236}">
                      <a16:creationId xmlns:a16="http://schemas.microsoft.com/office/drawing/2014/main" id="{6EA918C3-FB45-47DE-9E19-648A44EFA398}"/>
                    </a:ext>
                  </a:extLst>
                </p14:cNvPr>
                <p14:cNvContentPartPr/>
                <p14:nvPr/>
              </p14:nvContentPartPr>
              <p14:xfrm>
                <a:off x="11027592" y="1129176"/>
                <a:ext cx="242640" cy="254880"/>
              </p14:xfrm>
            </p:contentPart>
          </mc:Choice>
          <mc:Fallback>
            <p:pic>
              <p:nvPicPr>
                <p:cNvPr id="39002" name="Freihand 39001">
                  <a:extLst>
                    <a:ext uri="{FF2B5EF4-FFF2-40B4-BE49-F238E27FC236}">
                      <a16:creationId xmlns:a16="http://schemas.microsoft.com/office/drawing/2014/main" id="{6EA918C3-FB45-47DE-9E19-648A44EFA398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1023272" y="1124856"/>
                  <a:ext cx="25128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39004" name="Freihand 39003">
                  <a:extLst>
                    <a:ext uri="{FF2B5EF4-FFF2-40B4-BE49-F238E27FC236}">
                      <a16:creationId xmlns:a16="http://schemas.microsoft.com/office/drawing/2014/main" id="{5361307D-95A0-4F23-A159-5409493A2229}"/>
                    </a:ext>
                  </a:extLst>
                </p14:cNvPr>
                <p14:cNvContentPartPr/>
                <p14:nvPr/>
              </p14:nvContentPartPr>
              <p14:xfrm>
                <a:off x="11267352" y="1173456"/>
                <a:ext cx="119520" cy="111960"/>
              </p14:xfrm>
            </p:contentPart>
          </mc:Choice>
          <mc:Fallback>
            <p:pic>
              <p:nvPicPr>
                <p:cNvPr id="39004" name="Freihand 39003">
                  <a:extLst>
                    <a:ext uri="{FF2B5EF4-FFF2-40B4-BE49-F238E27FC236}">
                      <a16:creationId xmlns:a16="http://schemas.microsoft.com/office/drawing/2014/main" id="{5361307D-95A0-4F23-A159-5409493A222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263032" y="1169136"/>
                  <a:ext cx="1281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39017" name="Freihand 39016">
                  <a:extLst>
                    <a:ext uri="{FF2B5EF4-FFF2-40B4-BE49-F238E27FC236}">
                      <a16:creationId xmlns:a16="http://schemas.microsoft.com/office/drawing/2014/main" id="{D19E242C-C7FB-41E4-8FAD-A6FD7723ED46}"/>
                    </a:ext>
                  </a:extLst>
                </p14:cNvPr>
                <p14:cNvContentPartPr/>
                <p14:nvPr/>
              </p14:nvContentPartPr>
              <p14:xfrm>
                <a:off x="8600832" y="1651896"/>
                <a:ext cx="98280" cy="58680"/>
              </p14:xfrm>
            </p:contentPart>
          </mc:Choice>
          <mc:Fallback>
            <p:pic>
              <p:nvPicPr>
                <p:cNvPr id="39017" name="Freihand 39016">
                  <a:extLst>
                    <a:ext uri="{FF2B5EF4-FFF2-40B4-BE49-F238E27FC236}">
                      <a16:creationId xmlns:a16="http://schemas.microsoft.com/office/drawing/2014/main" id="{D19E242C-C7FB-41E4-8FAD-A6FD7723ED46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596512" y="1647576"/>
                  <a:ext cx="1069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39018" name="Freihand 39017">
                  <a:extLst>
                    <a:ext uri="{FF2B5EF4-FFF2-40B4-BE49-F238E27FC236}">
                      <a16:creationId xmlns:a16="http://schemas.microsoft.com/office/drawing/2014/main" id="{00831055-0B7B-41CD-8905-30D55D3F6C2F}"/>
                    </a:ext>
                  </a:extLst>
                </p14:cNvPr>
                <p14:cNvContentPartPr/>
                <p14:nvPr/>
              </p14:nvContentPartPr>
              <p14:xfrm>
                <a:off x="8643672" y="1666296"/>
                <a:ext cx="68400" cy="133200"/>
              </p14:xfrm>
            </p:contentPart>
          </mc:Choice>
          <mc:Fallback>
            <p:pic>
              <p:nvPicPr>
                <p:cNvPr id="39018" name="Freihand 39017">
                  <a:extLst>
                    <a:ext uri="{FF2B5EF4-FFF2-40B4-BE49-F238E27FC236}">
                      <a16:creationId xmlns:a16="http://schemas.microsoft.com/office/drawing/2014/main" id="{00831055-0B7B-41CD-8905-30D55D3F6C2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639352" y="1661976"/>
                  <a:ext cx="770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39019" name="Freihand 39018">
                  <a:extLst>
                    <a:ext uri="{FF2B5EF4-FFF2-40B4-BE49-F238E27FC236}">
                      <a16:creationId xmlns:a16="http://schemas.microsoft.com/office/drawing/2014/main" id="{2E6C77B5-6F7B-4223-8FC0-06FB8ED95EEE}"/>
                    </a:ext>
                  </a:extLst>
                </p14:cNvPr>
                <p14:cNvContentPartPr/>
                <p14:nvPr/>
              </p14:nvContentPartPr>
              <p14:xfrm>
                <a:off x="8733672" y="1680696"/>
                <a:ext cx="46080" cy="105480"/>
              </p14:xfrm>
            </p:contentPart>
          </mc:Choice>
          <mc:Fallback>
            <p:pic>
              <p:nvPicPr>
                <p:cNvPr id="39019" name="Freihand 39018">
                  <a:extLst>
                    <a:ext uri="{FF2B5EF4-FFF2-40B4-BE49-F238E27FC236}">
                      <a16:creationId xmlns:a16="http://schemas.microsoft.com/office/drawing/2014/main" id="{2E6C77B5-6F7B-4223-8FC0-06FB8ED95EE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729352" y="1676376"/>
                  <a:ext cx="547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39020" name="Freihand 39019">
                  <a:extLst>
                    <a:ext uri="{FF2B5EF4-FFF2-40B4-BE49-F238E27FC236}">
                      <a16:creationId xmlns:a16="http://schemas.microsoft.com/office/drawing/2014/main" id="{7BB925CC-7D9D-480C-919E-2B3CD958831B}"/>
                    </a:ext>
                  </a:extLst>
                </p14:cNvPr>
                <p14:cNvContentPartPr/>
                <p14:nvPr/>
              </p14:nvContentPartPr>
              <p14:xfrm>
                <a:off x="8748792" y="1703736"/>
                <a:ext cx="93240" cy="79200"/>
              </p14:xfrm>
            </p:contentPart>
          </mc:Choice>
          <mc:Fallback>
            <p:pic>
              <p:nvPicPr>
                <p:cNvPr id="39020" name="Freihand 39019">
                  <a:extLst>
                    <a:ext uri="{FF2B5EF4-FFF2-40B4-BE49-F238E27FC236}">
                      <a16:creationId xmlns:a16="http://schemas.microsoft.com/office/drawing/2014/main" id="{7BB925CC-7D9D-480C-919E-2B3CD958831B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744472" y="1699416"/>
                  <a:ext cx="1018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9021" name="Freihand 39020">
                  <a:extLst>
                    <a:ext uri="{FF2B5EF4-FFF2-40B4-BE49-F238E27FC236}">
                      <a16:creationId xmlns:a16="http://schemas.microsoft.com/office/drawing/2014/main" id="{1DA5BC86-1D10-4EBF-B140-389D2837C177}"/>
                    </a:ext>
                  </a:extLst>
                </p14:cNvPr>
                <p14:cNvContentPartPr/>
                <p14:nvPr/>
              </p14:nvContentPartPr>
              <p14:xfrm>
                <a:off x="8847072" y="1643976"/>
                <a:ext cx="46080" cy="133560"/>
              </p14:xfrm>
            </p:contentPart>
          </mc:Choice>
          <mc:Fallback>
            <p:pic>
              <p:nvPicPr>
                <p:cNvPr id="39021" name="Freihand 39020">
                  <a:extLst>
                    <a:ext uri="{FF2B5EF4-FFF2-40B4-BE49-F238E27FC236}">
                      <a16:creationId xmlns:a16="http://schemas.microsoft.com/office/drawing/2014/main" id="{1DA5BC86-1D10-4EBF-B140-389D2837C177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842752" y="1639656"/>
                  <a:ext cx="547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9022" name="Freihand 39021">
                  <a:extLst>
                    <a:ext uri="{FF2B5EF4-FFF2-40B4-BE49-F238E27FC236}">
                      <a16:creationId xmlns:a16="http://schemas.microsoft.com/office/drawing/2014/main" id="{BBF7EF7A-869D-42F7-A0EA-A94432BD5619}"/>
                    </a:ext>
                  </a:extLst>
                </p14:cNvPr>
                <p14:cNvContentPartPr/>
                <p14:nvPr/>
              </p14:nvContentPartPr>
              <p14:xfrm>
                <a:off x="8891352" y="1672056"/>
                <a:ext cx="93240" cy="115560"/>
              </p14:xfrm>
            </p:contentPart>
          </mc:Choice>
          <mc:Fallback>
            <p:pic>
              <p:nvPicPr>
                <p:cNvPr id="39022" name="Freihand 39021">
                  <a:extLst>
                    <a:ext uri="{FF2B5EF4-FFF2-40B4-BE49-F238E27FC236}">
                      <a16:creationId xmlns:a16="http://schemas.microsoft.com/office/drawing/2014/main" id="{BBF7EF7A-869D-42F7-A0EA-A94432BD561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887032" y="1667736"/>
                  <a:ext cx="101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9024" name="Freihand 39023">
                  <a:extLst>
                    <a:ext uri="{FF2B5EF4-FFF2-40B4-BE49-F238E27FC236}">
                      <a16:creationId xmlns:a16="http://schemas.microsoft.com/office/drawing/2014/main" id="{2C1D5D4F-7354-4773-977D-7B20B24C3BBA}"/>
                    </a:ext>
                  </a:extLst>
                </p14:cNvPr>
                <p14:cNvContentPartPr/>
                <p14:nvPr/>
              </p14:nvContentPartPr>
              <p14:xfrm>
                <a:off x="9144072" y="1638216"/>
                <a:ext cx="25920" cy="37080"/>
              </p14:xfrm>
            </p:contentPart>
          </mc:Choice>
          <mc:Fallback>
            <p:pic>
              <p:nvPicPr>
                <p:cNvPr id="39024" name="Freihand 39023">
                  <a:extLst>
                    <a:ext uri="{FF2B5EF4-FFF2-40B4-BE49-F238E27FC236}">
                      <a16:creationId xmlns:a16="http://schemas.microsoft.com/office/drawing/2014/main" id="{2C1D5D4F-7354-4773-977D-7B20B24C3BB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139752" y="1633896"/>
                  <a:ext cx="34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9025" name="Freihand 39024">
                  <a:extLst>
                    <a:ext uri="{FF2B5EF4-FFF2-40B4-BE49-F238E27FC236}">
                      <a16:creationId xmlns:a16="http://schemas.microsoft.com/office/drawing/2014/main" id="{F21058B4-89DC-477F-AFA6-73A89B807B67}"/>
                    </a:ext>
                  </a:extLst>
                </p14:cNvPr>
                <p14:cNvContentPartPr/>
                <p14:nvPr/>
              </p14:nvContentPartPr>
              <p14:xfrm>
                <a:off x="9175392" y="1737936"/>
                <a:ext cx="14400" cy="3960"/>
              </p14:xfrm>
            </p:contentPart>
          </mc:Choice>
          <mc:Fallback>
            <p:pic>
              <p:nvPicPr>
                <p:cNvPr id="39025" name="Freihand 39024">
                  <a:extLst>
                    <a:ext uri="{FF2B5EF4-FFF2-40B4-BE49-F238E27FC236}">
                      <a16:creationId xmlns:a16="http://schemas.microsoft.com/office/drawing/2014/main" id="{F21058B4-89DC-477F-AFA6-73A89B807B6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171072" y="1733616"/>
                  <a:ext cx="23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9027" name="Freihand 39026">
                  <a:extLst>
                    <a:ext uri="{FF2B5EF4-FFF2-40B4-BE49-F238E27FC236}">
                      <a16:creationId xmlns:a16="http://schemas.microsoft.com/office/drawing/2014/main" id="{99656E16-95C7-463F-A602-175081FC11B0}"/>
                    </a:ext>
                  </a:extLst>
                </p14:cNvPr>
                <p14:cNvContentPartPr/>
                <p14:nvPr/>
              </p14:nvContentPartPr>
              <p14:xfrm>
                <a:off x="9240912" y="1549296"/>
                <a:ext cx="126000" cy="204840"/>
              </p14:xfrm>
            </p:contentPart>
          </mc:Choice>
          <mc:Fallback>
            <p:pic>
              <p:nvPicPr>
                <p:cNvPr id="39027" name="Freihand 39026">
                  <a:extLst>
                    <a:ext uri="{FF2B5EF4-FFF2-40B4-BE49-F238E27FC236}">
                      <a16:creationId xmlns:a16="http://schemas.microsoft.com/office/drawing/2014/main" id="{99656E16-95C7-463F-A602-175081FC11B0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236592" y="1544976"/>
                  <a:ext cx="1346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9028" name="Freihand 39027">
                  <a:extLst>
                    <a:ext uri="{FF2B5EF4-FFF2-40B4-BE49-F238E27FC236}">
                      <a16:creationId xmlns:a16="http://schemas.microsoft.com/office/drawing/2014/main" id="{61C48BB8-3299-4FC3-9EC9-00026C51FE89}"/>
                    </a:ext>
                  </a:extLst>
                </p14:cNvPr>
                <p14:cNvContentPartPr/>
                <p14:nvPr/>
              </p14:nvContentPartPr>
              <p14:xfrm>
                <a:off x="9384192" y="1660536"/>
                <a:ext cx="125280" cy="80640"/>
              </p14:xfrm>
            </p:contentPart>
          </mc:Choice>
          <mc:Fallback>
            <p:pic>
              <p:nvPicPr>
                <p:cNvPr id="39028" name="Freihand 39027">
                  <a:extLst>
                    <a:ext uri="{FF2B5EF4-FFF2-40B4-BE49-F238E27FC236}">
                      <a16:creationId xmlns:a16="http://schemas.microsoft.com/office/drawing/2014/main" id="{61C48BB8-3299-4FC3-9EC9-00026C51FE89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379872" y="1656216"/>
                  <a:ext cx="1339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9029" name="Freihand 39028">
                  <a:extLst>
                    <a:ext uri="{FF2B5EF4-FFF2-40B4-BE49-F238E27FC236}">
                      <a16:creationId xmlns:a16="http://schemas.microsoft.com/office/drawing/2014/main" id="{43A27CA4-9E0E-42C5-82D3-1BF2AEB37877}"/>
                    </a:ext>
                  </a:extLst>
                </p14:cNvPr>
                <p14:cNvContentPartPr/>
                <p14:nvPr/>
              </p14:nvContentPartPr>
              <p14:xfrm>
                <a:off x="9518832" y="1548936"/>
                <a:ext cx="58680" cy="169200"/>
              </p14:xfrm>
            </p:contentPart>
          </mc:Choice>
          <mc:Fallback>
            <p:pic>
              <p:nvPicPr>
                <p:cNvPr id="39029" name="Freihand 39028">
                  <a:extLst>
                    <a:ext uri="{FF2B5EF4-FFF2-40B4-BE49-F238E27FC236}">
                      <a16:creationId xmlns:a16="http://schemas.microsoft.com/office/drawing/2014/main" id="{43A27CA4-9E0E-42C5-82D3-1BF2AEB3787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514512" y="1544616"/>
                  <a:ext cx="673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9030" name="Freihand 39029">
                  <a:extLst>
                    <a:ext uri="{FF2B5EF4-FFF2-40B4-BE49-F238E27FC236}">
                      <a16:creationId xmlns:a16="http://schemas.microsoft.com/office/drawing/2014/main" id="{6E5D691A-1023-4A83-A84A-EE7427CE5E0B}"/>
                    </a:ext>
                  </a:extLst>
                </p14:cNvPr>
                <p14:cNvContentPartPr/>
                <p14:nvPr/>
              </p14:nvContentPartPr>
              <p14:xfrm>
                <a:off x="9585432" y="1659096"/>
                <a:ext cx="251280" cy="204480"/>
              </p14:xfrm>
            </p:contentPart>
          </mc:Choice>
          <mc:Fallback>
            <p:pic>
              <p:nvPicPr>
                <p:cNvPr id="39030" name="Freihand 39029">
                  <a:extLst>
                    <a:ext uri="{FF2B5EF4-FFF2-40B4-BE49-F238E27FC236}">
                      <a16:creationId xmlns:a16="http://schemas.microsoft.com/office/drawing/2014/main" id="{6E5D691A-1023-4A83-A84A-EE7427CE5E0B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581112" y="1654776"/>
                  <a:ext cx="2599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9032" name="Freihand 39031">
                  <a:extLst>
                    <a:ext uri="{FF2B5EF4-FFF2-40B4-BE49-F238E27FC236}">
                      <a16:creationId xmlns:a16="http://schemas.microsoft.com/office/drawing/2014/main" id="{CA6B21B6-FA0D-44F8-ACBD-48ABD689321D}"/>
                    </a:ext>
                  </a:extLst>
                </p14:cNvPr>
                <p14:cNvContentPartPr/>
                <p14:nvPr/>
              </p14:nvContentPartPr>
              <p14:xfrm>
                <a:off x="9896112" y="1547856"/>
                <a:ext cx="198000" cy="234720"/>
              </p14:xfrm>
            </p:contentPart>
          </mc:Choice>
          <mc:Fallback>
            <p:pic>
              <p:nvPicPr>
                <p:cNvPr id="39032" name="Freihand 39031">
                  <a:extLst>
                    <a:ext uri="{FF2B5EF4-FFF2-40B4-BE49-F238E27FC236}">
                      <a16:creationId xmlns:a16="http://schemas.microsoft.com/office/drawing/2014/main" id="{CA6B21B6-FA0D-44F8-ACBD-48ABD689321D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891792" y="1543536"/>
                  <a:ext cx="2066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9033" name="Freihand 39032">
                  <a:extLst>
                    <a:ext uri="{FF2B5EF4-FFF2-40B4-BE49-F238E27FC236}">
                      <a16:creationId xmlns:a16="http://schemas.microsoft.com/office/drawing/2014/main" id="{C00D9E1D-0A6E-4ADB-BF3A-5B129D34130B}"/>
                    </a:ext>
                  </a:extLst>
                </p14:cNvPr>
                <p14:cNvContentPartPr/>
                <p14:nvPr/>
              </p14:nvContentPartPr>
              <p14:xfrm>
                <a:off x="10166832" y="1516176"/>
                <a:ext cx="101160" cy="177840"/>
              </p14:xfrm>
            </p:contentPart>
          </mc:Choice>
          <mc:Fallback>
            <p:pic>
              <p:nvPicPr>
                <p:cNvPr id="39033" name="Freihand 39032">
                  <a:extLst>
                    <a:ext uri="{FF2B5EF4-FFF2-40B4-BE49-F238E27FC236}">
                      <a16:creationId xmlns:a16="http://schemas.microsoft.com/office/drawing/2014/main" id="{C00D9E1D-0A6E-4ADB-BF3A-5B129D34130B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0162512" y="1511856"/>
                  <a:ext cx="1098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9034" name="Freihand 39033">
                  <a:extLst>
                    <a:ext uri="{FF2B5EF4-FFF2-40B4-BE49-F238E27FC236}">
                      <a16:creationId xmlns:a16="http://schemas.microsoft.com/office/drawing/2014/main" id="{018E7113-21A2-456A-A66F-F1645BA6A849}"/>
                    </a:ext>
                  </a:extLst>
                </p14:cNvPr>
                <p14:cNvContentPartPr/>
                <p14:nvPr/>
              </p14:nvContentPartPr>
              <p14:xfrm>
                <a:off x="10179432" y="1593216"/>
                <a:ext cx="85320" cy="5400"/>
              </p14:xfrm>
            </p:contentPart>
          </mc:Choice>
          <mc:Fallback>
            <p:pic>
              <p:nvPicPr>
                <p:cNvPr id="39034" name="Freihand 39033">
                  <a:extLst>
                    <a:ext uri="{FF2B5EF4-FFF2-40B4-BE49-F238E27FC236}">
                      <a16:creationId xmlns:a16="http://schemas.microsoft.com/office/drawing/2014/main" id="{018E7113-21A2-456A-A66F-F1645BA6A849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175112" y="1588896"/>
                  <a:ext cx="9396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9035" name="Freihand 39034">
                  <a:extLst>
                    <a:ext uri="{FF2B5EF4-FFF2-40B4-BE49-F238E27FC236}">
                      <a16:creationId xmlns:a16="http://schemas.microsoft.com/office/drawing/2014/main" id="{99E0BA75-D273-49EF-A852-F33575EE5994}"/>
                    </a:ext>
                  </a:extLst>
                </p14:cNvPr>
                <p14:cNvContentPartPr/>
                <p14:nvPr/>
              </p14:nvContentPartPr>
              <p14:xfrm>
                <a:off x="10455552" y="1477656"/>
                <a:ext cx="384120" cy="238680"/>
              </p14:xfrm>
            </p:contentPart>
          </mc:Choice>
          <mc:Fallback>
            <p:pic>
              <p:nvPicPr>
                <p:cNvPr id="39035" name="Freihand 39034">
                  <a:extLst>
                    <a:ext uri="{FF2B5EF4-FFF2-40B4-BE49-F238E27FC236}">
                      <a16:creationId xmlns:a16="http://schemas.microsoft.com/office/drawing/2014/main" id="{99E0BA75-D273-49EF-A852-F33575EE599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0451232" y="1473336"/>
                  <a:ext cx="3927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9037" name="Freihand 39036">
                  <a:extLst>
                    <a:ext uri="{FF2B5EF4-FFF2-40B4-BE49-F238E27FC236}">
                      <a16:creationId xmlns:a16="http://schemas.microsoft.com/office/drawing/2014/main" id="{7DB1E122-544A-43A7-9EAB-7AF71CEF41DD}"/>
                    </a:ext>
                  </a:extLst>
                </p14:cNvPr>
                <p14:cNvContentPartPr/>
                <p14:nvPr/>
              </p14:nvContentPartPr>
              <p14:xfrm>
                <a:off x="11047032" y="1467576"/>
                <a:ext cx="196920" cy="246240"/>
              </p14:xfrm>
            </p:contentPart>
          </mc:Choice>
          <mc:Fallback>
            <p:pic>
              <p:nvPicPr>
                <p:cNvPr id="39037" name="Freihand 39036">
                  <a:extLst>
                    <a:ext uri="{FF2B5EF4-FFF2-40B4-BE49-F238E27FC236}">
                      <a16:creationId xmlns:a16="http://schemas.microsoft.com/office/drawing/2014/main" id="{7DB1E122-544A-43A7-9EAB-7AF71CEF41DD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1042712" y="1463256"/>
                  <a:ext cx="2055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9046" name="Freihand 39045">
                  <a:extLst>
                    <a:ext uri="{FF2B5EF4-FFF2-40B4-BE49-F238E27FC236}">
                      <a16:creationId xmlns:a16="http://schemas.microsoft.com/office/drawing/2014/main" id="{0BC384A4-BC30-4602-93CB-4F7E798864D5}"/>
                    </a:ext>
                  </a:extLst>
                </p14:cNvPr>
                <p14:cNvContentPartPr/>
                <p14:nvPr/>
              </p14:nvContentPartPr>
              <p14:xfrm>
                <a:off x="8800272" y="1979496"/>
                <a:ext cx="3240" cy="124920"/>
              </p14:xfrm>
            </p:contentPart>
          </mc:Choice>
          <mc:Fallback>
            <p:pic>
              <p:nvPicPr>
                <p:cNvPr id="39046" name="Freihand 39045">
                  <a:extLst>
                    <a:ext uri="{FF2B5EF4-FFF2-40B4-BE49-F238E27FC236}">
                      <a16:creationId xmlns:a16="http://schemas.microsoft.com/office/drawing/2014/main" id="{0BC384A4-BC30-4602-93CB-4F7E798864D5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795952" y="1975176"/>
                  <a:ext cx="118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9047" name="Freihand 39046">
                  <a:extLst>
                    <a:ext uri="{FF2B5EF4-FFF2-40B4-BE49-F238E27FC236}">
                      <a16:creationId xmlns:a16="http://schemas.microsoft.com/office/drawing/2014/main" id="{76A5DB25-9EA4-4A09-A01B-F655A24A193C}"/>
                    </a:ext>
                  </a:extLst>
                </p14:cNvPr>
                <p14:cNvContentPartPr/>
                <p14:nvPr/>
              </p14:nvContentPartPr>
              <p14:xfrm>
                <a:off x="8719632" y="1935936"/>
                <a:ext cx="199800" cy="20520"/>
              </p14:xfrm>
            </p:contentPart>
          </mc:Choice>
          <mc:Fallback>
            <p:pic>
              <p:nvPicPr>
                <p:cNvPr id="39047" name="Freihand 39046">
                  <a:extLst>
                    <a:ext uri="{FF2B5EF4-FFF2-40B4-BE49-F238E27FC236}">
                      <a16:creationId xmlns:a16="http://schemas.microsoft.com/office/drawing/2014/main" id="{76A5DB25-9EA4-4A09-A01B-F655A24A193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8715312" y="1931616"/>
                  <a:ext cx="208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9048" name="Freihand 39047">
                  <a:extLst>
                    <a:ext uri="{FF2B5EF4-FFF2-40B4-BE49-F238E27FC236}">
                      <a16:creationId xmlns:a16="http://schemas.microsoft.com/office/drawing/2014/main" id="{97E191E8-693A-485C-A27E-CE1DC2927F84}"/>
                    </a:ext>
                  </a:extLst>
                </p14:cNvPr>
                <p14:cNvContentPartPr/>
                <p14:nvPr/>
              </p14:nvContentPartPr>
              <p14:xfrm>
                <a:off x="8903952" y="2004696"/>
                <a:ext cx="105120" cy="126720"/>
              </p14:xfrm>
            </p:contentPart>
          </mc:Choice>
          <mc:Fallback>
            <p:pic>
              <p:nvPicPr>
                <p:cNvPr id="39048" name="Freihand 39047">
                  <a:extLst>
                    <a:ext uri="{FF2B5EF4-FFF2-40B4-BE49-F238E27FC236}">
                      <a16:creationId xmlns:a16="http://schemas.microsoft.com/office/drawing/2014/main" id="{97E191E8-693A-485C-A27E-CE1DC2927F84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8899632" y="2000376"/>
                  <a:ext cx="113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9049" name="Freihand 39048">
                  <a:extLst>
                    <a:ext uri="{FF2B5EF4-FFF2-40B4-BE49-F238E27FC236}">
                      <a16:creationId xmlns:a16="http://schemas.microsoft.com/office/drawing/2014/main" id="{8260E36C-546C-4183-B956-8F58FA2957AF}"/>
                    </a:ext>
                  </a:extLst>
                </p14:cNvPr>
                <p14:cNvContentPartPr/>
                <p14:nvPr/>
              </p14:nvContentPartPr>
              <p14:xfrm>
                <a:off x="8899272" y="2048256"/>
                <a:ext cx="134280" cy="99000"/>
              </p14:xfrm>
            </p:contentPart>
          </mc:Choice>
          <mc:Fallback>
            <p:pic>
              <p:nvPicPr>
                <p:cNvPr id="39049" name="Freihand 39048">
                  <a:extLst>
                    <a:ext uri="{FF2B5EF4-FFF2-40B4-BE49-F238E27FC236}">
                      <a16:creationId xmlns:a16="http://schemas.microsoft.com/office/drawing/2014/main" id="{8260E36C-546C-4183-B956-8F58FA2957AF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894952" y="2043936"/>
                  <a:ext cx="1429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9050" name="Freihand 39049">
                  <a:extLst>
                    <a:ext uri="{FF2B5EF4-FFF2-40B4-BE49-F238E27FC236}">
                      <a16:creationId xmlns:a16="http://schemas.microsoft.com/office/drawing/2014/main" id="{06C88928-D3C9-4AAE-90A6-B9DAD7EF37AB}"/>
                    </a:ext>
                  </a:extLst>
                </p14:cNvPr>
                <p14:cNvContentPartPr/>
                <p14:nvPr/>
              </p14:nvContentPartPr>
              <p14:xfrm>
                <a:off x="9180792" y="1971576"/>
                <a:ext cx="17640" cy="92520"/>
              </p14:xfrm>
            </p:contentPart>
          </mc:Choice>
          <mc:Fallback>
            <p:pic>
              <p:nvPicPr>
                <p:cNvPr id="39050" name="Freihand 39049">
                  <a:extLst>
                    <a:ext uri="{FF2B5EF4-FFF2-40B4-BE49-F238E27FC236}">
                      <a16:creationId xmlns:a16="http://schemas.microsoft.com/office/drawing/2014/main" id="{06C88928-D3C9-4AAE-90A6-B9DAD7EF37AB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176472" y="1967256"/>
                  <a:ext cx="262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9052" name="Freihand 39051">
                  <a:extLst>
                    <a:ext uri="{FF2B5EF4-FFF2-40B4-BE49-F238E27FC236}">
                      <a16:creationId xmlns:a16="http://schemas.microsoft.com/office/drawing/2014/main" id="{8BDA4144-11B1-466F-B865-4CD828E27BF7}"/>
                    </a:ext>
                  </a:extLst>
                </p14:cNvPr>
                <p14:cNvContentPartPr/>
                <p14:nvPr/>
              </p14:nvContentPartPr>
              <p14:xfrm>
                <a:off x="9338472" y="1919016"/>
                <a:ext cx="30240" cy="154800"/>
              </p14:xfrm>
            </p:contentPart>
          </mc:Choice>
          <mc:Fallback>
            <p:pic>
              <p:nvPicPr>
                <p:cNvPr id="39052" name="Freihand 39051">
                  <a:extLst>
                    <a:ext uri="{FF2B5EF4-FFF2-40B4-BE49-F238E27FC236}">
                      <a16:creationId xmlns:a16="http://schemas.microsoft.com/office/drawing/2014/main" id="{8BDA4144-11B1-466F-B865-4CD828E27BF7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334152" y="1914696"/>
                  <a:ext cx="388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9053" name="Freihand 39052">
                  <a:extLst>
                    <a:ext uri="{FF2B5EF4-FFF2-40B4-BE49-F238E27FC236}">
                      <a16:creationId xmlns:a16="http://schemas.microsoft.com/office/drawing/2014/main" id="{3C02CB17-EFC1-47D6-9E15-F6F96D35AA8F}"/>
                    </a:ext>
                  </a:extLst>
                </p14:cNvPr>
                <p14:cNvContentPartPr/>
                <p14:nvPr/>
              </p14:nvContentPartPr>
              <p14:xfrm>
                <a:off x="9286632" y="1898136"/>
                <a:ext cx="152640" cy="11160"/>
              </p14:xfrm>
            </p:contentPart>
          </mc:Choice>
          <mc:Fallback>
            <p:pic>
              <p:nvPicPr>
                <p:cNvPr id="39053" name="Freihand 39052">
                  <a:extLst>
                    <a:ext uri="{FF2B5EF4-FFF2-40B4-BE49-F238E27FC236}">
                      <a16:creationId xmlns:a16="http://schemas.microsoft.com/office/drawing/2014/main" id="{3C02CB17-EFC1-47D6-9E15-F6F96D35AA8F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282312" y="1893816"/>
                  <a:ext cx="1612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9054" name="Freihand 39053">
                  <a:extLst>
                    <a:ext uri="{FF2B5EF4-FFF2-40B4-BE49-F238E27FC236}">
                      <a16:creationId xmlns:a16="http://schemas.microsoft.com/office/drawing/2014/main" id="{10031115-4330-4903-B354-F3C00B20A584}"/>
                    </a:ext>
                  </a:extLst>
                </p14:cNvPr>
                <p14:cNvContentPartPr/>
                <p14:nvPr/>
              </p14:nvContentPartPr>
              <p14:xfrm>
                <a:off x="9428112" y="1992096"/>
                <a:ext cx="114120" cy="75960"/>
              </p14:xfrm>
            </p:contentPart>
          </mc:Choice>
          <mc:Fallback>
            <p:pic>
              <p:nvPicPr>
                <p:cNvPr id="39054" name="Freihand 39053">
                  <a:extLst>
                    <a:ext uri="{FF2B5EF4-FFF2-40B4-BE49-F238E27FC236}">
                      <a16:creationId xmlns:a16="http://schemas.microsoft.com/office/drawing/2014/main" id="{10031115-4330-4903-B354-F3C00B20A584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423792" y="1987776"/>
                  <a:ext cx="122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9055" name="Freihand 39054">
                  <a:extLst>
                    <a:ext uri="{FF2B5EF4-FFF2-40B4-BE49-F238E27FC236}">
                      <a16:creationId xmlns:a16="http://schemas.microsoft.com/office/drawing/2014/main" id="{B25ABC2C-8A13-4686-8547-31AB359E6C9E}"/>
                    </a:ext>
                  </a:extLst>
                </p14:cNvPr>
                <p14:cNvContentPartPr/>
                <p14:nvPr/>
              </p14:nvContentPartPr>
              <p14:xfrm>
                <a:off x="9529992" y="1973736"/>
                <a:ext cx="92880" cy="97200"/>
              </p14:xfrm>
            </p:contentPart>
          </mc:Choice>
          <mc:Fallback>
            <p:pic>
              <p:nvPicPr>
                <p:cNvPr id="39055" name="Freihand 39054">
                  <a:extLst>
                    <a:ext uri="{FF2B5EF4-FFF2-40B4-BE49-F238E27FC236}">
                      <a16:creationId xmlns:a16="http://schemas.microsoft.com/office/drawing/2014/main" id="{B25ABC2C-8A13-4686-8547-31AB359E6C9E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525672" y="1969416"/>
                  <a:ext cx="101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9056" name="Freihand 39055">
                  <a:extLst>
                    <a:ext uri="{FF2B5EF4-FFF2-40B4-BE49-F238E27FC236}">
                      <a16:creationId xmlns:a16="http://schemas.microsoft.com/office/drawing/2014/main" id="{A4BE8F3A-0842-492B-866F-E550C7F44760}"/>
                    </a:ext>
                  </a:extLst>
                </p14:cNvPr>
                <p14:cNvContentPartPr/>
                <p14:nvPr/>
              </p14:nvContentPartPr>
              <p14:xfrm>
                <a:off x="9649152" y="1962936"/>
                <a:ext cx="81720" cy="77040"/>
              </p14:xfrm>
            </p:contentPart>
          </mc:Choice>
          <mc:Fallback>
            <p:pic>
              <p:nvPicPr>
                <p:cNvPr id="39056" name="Freihand 39055">
                  <a:extLst>
                    <a:ext uri="{FF2B5EF4-FFF2-40B4-BE49-F238E27FC236}">
                      <a16:creationId xmlns:a16="http://schemas.microsoft.com/office/drawing/2014/main" id="{A4BE8F3A-0842-492B-866F-E550C7F44760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644832" y="1958616"/>
                  <a:ext cx="90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9057" name="Freihand 39056">
                  <a:extLst>
                    <a:ext uri="{FF2B5EF4-FFF2-40B4-BE49-F238E27FC236}">
                      <a16:creationId xmlns:a16="http://schemas.microsoft.com/office/drawing/2014/main" id="{B4BA1842-EE0E-4288-9ACC-E47FF8945998}"/>
                    </a:ext>
                  </a:extLst>
                </p14:cNvPr>
                <p14:cNvContentPartPr/>
                <p14:nvPr/>
              </p14:nvContentPartPr>
              <p14:xfrm>
                <a:off x="9754992" y="1948176"/>
                <a:ext cx="73080" cy="106200"/>
              </p14:xfrm>
            </p:contentPart>
          </mc:Choice>
          <mc:Fallback>
            <p:pic>
              <p:nvPicPr>
                <p:cNvPr id="39057" name="Freihand 39056">
                  <a:extLst>
                    <a:ext uri="{FF2B5EF4-FFF2-40B4-BE49-F238E27FC236}">
                      <a16:creationId xmlns:a16="http://schemas.microsoft.com/office/drawing/2014/main" id="{B4BA1842-EE0E-4288-9ACC-E47FF8945998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750672" y="1943856"/>
                  <a:ext cx="81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9058" name="Freihand 39057">
                  <a:extLst>
                    <a:ext uri="{FF2B5EF4-FFF2-40B4-BE49-F238E27FC236}">
                      <a16:creationId xmlns:a16="http://schemas.microsoft.com/office/drawing/2014/main" id="{2611E12A-5FED-476E-BBE7-D995ED6AB90A}"/>
                    </a:ext>
                  </a:extLst>
                </p14:cNvPr>
                <p14:cNvContentPartPr/>
                <p14:nvPr/>
              </p14:nvContentPartPr>
              <p14:xfrm>
                <a:off x="9953352" y="1879416"/>
                <a:ext cx="221760" cy="279000"/>
              </p14:xfrm>
            </p:contentPart>
          </mc:Choice>
          <mc:Fallback>
            <p:pic>
              <p:nvPicPr>
                <p:cNvPr id="39058" name="Freihand 39057">
                  <a:extLst>
                    <a:ext uri="{FF2B5EF4-FFF2-40B4-BE49-F238E27FC236}">
                      <a16:creationId xmlns:a16="http://schemas.microsoft.com/office/drawing/2014/main" id="{2611E12A-5FED-476E-BBE7-D995ED6AB90A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9949032" y="1875096"/>
                  <a:ext cx="2304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9060" name="Freihand 39059">
                  <a:extLst>
                    <a:ext uri="{FF2B5EF4-FFF2-40B4-BE49-F238E27FC236}">
                      <a16:creationId xmlns:a16="http://schemas.microsoft.com/office/drawing/2014/main" id="{3EF53AC1-83F8-4367-A109-4BF6A53B8D4F}"/>
                    </a:ext>
                  </a:extLst>
                </p14:cNvPr>
                <p14:cNvContentPartPr/>
                <p14:nvPr/>
              </p14:nvContentPartPr>
              <p14:xfrm>
                <a:off x="10264392" y="1895616"/>
                <a:ext cx="244800" cy="119880"/>
              </p14:xfrm>
            </p:contentPart>
          </mc:Choice>
          <mc:Fallback>
            <p:pic>
              <p:nvPicPr>
                <p:cNvPr id="39060" name="Freihand 39059">
                  <a:extLst>
                    <a:ext uri="{FF2B5EF4-FFF2-40B4-BE49-F238E27FC236}">
                      <a16:creationId xmlns:a16="http://schemas.microsoft.com/office/drawing/2014/main" id="{3EF53AC1-83F8-4367-A109-4BF6A53B8D4F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0260072" y="1891296"/>
                  <a:ext cx="2534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9061" name="Freihand 39060">
                  <a:extLst>
                    <a:ext uri="{FF2B5EF4-FFF2-40B4-BE49-F238E27FC236}">
                      <a16:creationId xmlns:a16="http://schemas.microsoft.com/office/drawing/2014/main" id="{250568C9-7888-4325-9F8C-58D109C15B7B}"/>
                    </a:ext>
                  </a:extLst>
                </p14:cNvPr>
                <p14:cNvContentPartPr/>
                <p14:nvPr/>
              </p14:nvContentPartPr>
              <p14:xfrm>
                <a:off x="10527552" y="1802736"/>
                <a:ext cx="228600" cy="184680"/>
              </p14:xfrm>
            </p:contentPart>
          </mc:Choice>
          <mc:Fallback>
            <p:pic>
              <p:nvPicPr>
                <p:cNvPr id="39061" name="Freihand 39060">
                  <a:extLst>
                    <a:ext uri="{FF2B5EF4-FFF2-40B4-BE49-F238E27FC236}">
                      <a16:creationId xmlns:a16="http://schemas.microsoft.com/office/drawing/2014/main" id="{250568C9-7888-4325-9F8C-58D109C15B7B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0523232" y="1798416"/>
                  <a:ext cx="2372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9062" name="Freihand 39061">
                  <a:extLst>
                    <a:ext uri="{FF2B5EF4-FFF2-40B4-BE49-F238E27FC236}">
                      <a16:creationId xmlns:a16="http://schemas.microsoft.com/office/drawing/2014/main" id="{C9940596-F92A-47AB-A9FC-8F6DEACB8FE3}"/>
                    </a:ext>
                  </a:extLst>
                </p14:cNvPr>
                <p14:cNvContentPartPr/>
                <p14:nvPr/>
              </p14:nvContentPartPr>
              <p14:xfrm>
                <a:off x="10738152" y="1880496"/>
                <a:ext cx="70560" cy="205200"/>
              </p14:xfrm>
            </p:contentPart>
          </mc:Choice>
          <mc:Fallback>
            <p:pic>
              <p:nvPicPr>
                <p:cNvPr id="39062" name="Freihand 39061">
                  <a:extLst>
                    <a:ext uri="{FF2B5EF4-FFF2-40B4-BE49-F238E27FC236}">
                      <a16:creationId xmlns:a16="http://schemas.microsoft.com/office/drawing/2014/main" id="{C9940596-F92A-47AB-A9FC-8F6DEACB8FE3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0733832" y="1876176"/>
                  <a:ext cx="792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9063" name="Freihand 39062">
                  <a:extLst>
                    <a:ext uri="{FF2B5EF4-FFF2-40B4-BE49-F238E27FC236}">
                      <a16:creationId xmlns:a16="http://schemas.microsoft.com/office/drawing/2014/main" id="{A01F6C77-918E-4A51-A329-B362BEEC2785}"/>
                    </a:ext>
                  </a:extLst>
                </p14:cNvPr>
                <p14:cNvContentPartPr/>
                <p14:nvPr/>
              </p14:nvContentPartPr>
              <p14:xfrm>
                <a:off x="10843632" y="1842336"/>
                <a:ext cx="111600" cy="95400"/>
              </p14:xfrm>
            </p:contentPart>
          </mc:Choice>
          <mc:Fallback>
            <p:pic>
              <p:nvPicPr>
                <p:cNvPr id="39063" name="Freihand 39062">
                  <a:extLst>
                    <a:ext uri="{FF2B5EF4-FFF2-40B4-BE49-F238E27FC236}">
                      <a16:creationId xmlns:a16="http://schemas.microsoft.com/office/drawing/2014/main" id="{A01F6C77-918E-4A51-A329-B362BEEC278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0839312" y="1838016"/>
                  <a:ext cx="120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9064" name="Freihand 39063">
                  <a:extLst>
                    <a:ext uri="{FF2B5EF4-FFF2-40B4-BE49-F238E27FC236}">
                      <a16:creationId xmlns:a16="http://schemas.microsoft.com/office/drawing/2014/main" id="{1E0A6D1D-8147-49BD-A5DB-EEBB7D65575E}"/>
                    </a:ext>
                  </a:extLst>
                </p14:cNvPr>
                <p14:cNvContentPartPr/>
                <p14:nvPr/>
              </p14:nvContentPartPr>
              <p14:xfrm>
                <a:off x="10933992" y="1770336"/>
                <a:ext cx="14400" cy="33480"/>
              </p14:xfrm>
            </p:contentPart>
          </mc:Choice>
          <mc:Fallback>
            <p:pic>
              <p:nvPicPr>
                <p:cNvPr id="39064" name="Freihand 39063">
                  <a:extLst>
                    <a:ext uri="{FF2B5EF4-FFF2-40B4-BE49-F238E27FC236}">
                      <a16:creationId xmlns:a16="http://schemas.microsoft.com/office/drawing/2014/main" id="{1E0A6D1D-8147-49BD-A5DB-EEBB7D65575E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10929672" y="1766016"/>
                  <a:ext cx="230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9065" name="Freihand 39064">
                  <a:extLst>
                    <a:ext uri="{FF2B5EF4-FFF2-40B4-BE49-F238E27FC236}">
                      <a16:creationId xmlns:a16="http://schemas.microsoft.com/office/drawing/2014/main" id="{8D790D18-E134-4C60-9B08-00F7B65ABF00}"/>
                    </a:ext>
                  </a:extLst>
                </p14:cNvPr>
                <p14:cNvContentPartPr/>
                <p14:nvPr/>
              </p14:nvContentPartPr>
              <p14:xfrm>
                <a:off x="10954152" y="1836216"/>
                <a:ext cx="89280" cy="91800"/>
              </p14:xfrm>
            </p:contentPart>
          </mc:Choice>
          <mc:Fallback>
            <p:pic>
              <p:nvPicPr>
                <p:cNvPr id="39065" name="Freihand 39064">
                  <a:extLst>
                    <a:ext uri="{FF2B5EF4-FFF2-40B4-BE49-F238E27FC236}">
                      <a16:creationId xmlns:a16="http://schemas.microsoft.com/office/drawing/2014/main" id="{8D790D18-E134-4C60-9B08-00F7B65ABF00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0949832" y="1831896"/>
                  <a:ext cx="979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9066" name="Freihand 39065">
                  <a:extLst>
                    <a:ext uri="{FF2B5EF4-FFF2-40B4-BE49-F238E27FC236}">
                      <a16:creationId xmlns:a16="http://schemas.microsoft.com/office/drawing/2014/main" id="{B90EAE55-11B6-491D-9BAD-DC4CACDD6872}"/>
                    </a:ext>
                  </a:extLst>
                </p14:cNvPr>
                <p14:cNvContentPartPr/>
                <p14:nvPr/>
              </p14:nvContentPartPr>
              <p14:xfrm>
                <a:off x="11055672" y="1836216"/>
                <a:ext cx="75240" cy="78480"/>
              </p14:xfrm>
            </p:contentPart>
          </mc:Choice>
          <mc:Fallback>
            <p:pic>
              <p:nvPicPr>
                <p:cNvPr id="39066" name="Freihand 39065">
                  <a:extLst>
                    <a:ext uri="{FF2B5EF4-FFF2-40B4-BE49-F238E27FC236}">
                      <a16:creationId xmlns:a16="http://schemas.microsoft.com/office/drawing/2014/main" id="{B90EAE55-11B6-491D-9BAD-DC4CACDD687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1051352" y="1831896"/>
                  <a:ext cx="838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9067" name="Freihand 39066">
                  <a:extLst>
                    <a:ext uri="{FF2B5EF4-FFF2-40B4-BE49-F238E27FC236}">
                      <a16:creationId xmlns:a16="http://schemas.microsoft.com/office/drawing/2014/main" id="{2B5B80AB-8E34-4C58-9575-19CF062EFDE1}"/>
                    </a:ext>
                  </a:extLst>
                </p14:cNvPr>
                <p14:cNvContentPartPr/>
                <p14:nvPr/>
              </p14:nvContentPartPr>
              <p14:xfrm>
                <a:off x="11129472" y="1817856"/>
                <a:ext cx="138960" cy="124200"/>
              </p14:xfrm>
            </p:contentPart>
          </mc:Choice>
          <mc:Fallback>
            <p:pic>
              <p:nvPicPr>
                <p:cNvPr id="39067" name="Freihand 39066">
                  <a:extLst>
                    <a:ext uri="{FF2B5EF4-FFF2-40B4-BE49-F238E27FC236}">
                      <a16:creationId xmlns:a16="http://schemas.microsoft.com/office/drawing/2014/main" id="{2B5B80AB-8E34-4C58-9575-19CF062EFDE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11125152" y="1813536"/>
                  <a:ext cx="1476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9078" name="Freihand 39077">
                  <a:extLst>
                    <a:ext uri="{FF2B5EF4-FFF2-40B4-BE49-F238E27FC236}">
                      <a16:creationId xmlns:a16="http://schemas.microsoft.com/office/drawing/2014/main" id="{4DBEA5F7-6EA5-4579-B0FC-5E918914D4C9}"/>
                    </a:ext>
                  </a:extLst>
                </p14:cNvPr>
                <p14:cNvContentPartPr/>
                <p14:nvPr/>
              </p14:nvContentPartPr>
              <p14:xfrm>
                <a:off x="8765352" y="2282616"/>
                <a:ext cx="180000" cy="122760"/>
              </p14:xfrm>
            </p:contentPart>
          </mc:Choice>
          <mc:Fallback>
            <p:pic>
              <p:nvPicPr>
                <p:cNvPr id="39078" name="Freihand 39077">
                  <a:extLst>
                    <a:ext uri="{FF2B5EF4-FFF2-40B4-BE49-F238E27FC236}">
                      <a16:creationId xmlns:a16="http://schemas.microsoft.com/office/drawing/2014/main" id="{4DBEA5F7-6EA5-4579-B0FC-5E918914D4C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8761032" y="2278296"/>
                  <a:ext cx="1886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9079" name="Freihand 39078">
                  <a:extLst>
                    <a:ext uri="{FF2B5EF4-FFF2-40B4-BE49-F238E27FC236}">
                      <a16:creationId xmlns:a16="http://schemas.microsoft.com/office/drawing/2014/main" id="{CE7431B8-2F53-4D1F-8274-1EAA385E54D5}"/>
                    </a:ext>
                  </a:extLst>
                </p14:cNvPr>
                <p14:cNvContentPartPr/>
                <p14:nvPr/>
              </p14:nvContentPartPr>
              <p14:xfrm>
                <a:off x="8779392" y="2332656"/>
                <a:ext cx="132120" cy="3960"/>
              </p14:xfrm>
            </p:contentPart>
          </mc:Choice>
          <mc:Fallback>
            <p:pic>
              <p:nvPicPr>
                <p:cNvPr id="39079" name="Freihand 39078">
                  <a:extLst>
                    <a:ext uri="{FF2B5EF4-FFF2-40B4-BE49-F238E27FC236}">
                      <a16:creationId xmlns:a16="http://schemas.microsoft.com/office/drawing/2014/main" id="{CE7431B8-2F53-4D1F-8274-1EAA385E54D5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8775072" y="2328336"/>
                  <a:ext cx="140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9080" name="Freihand 39079">
                  <a:extLst>
                    <a:ext uri="{FF2B5EF4-FFF2-40B4-BE49-F238E27FC236}">
                      <a16:creationId xmlns:a16="http://schemas.microsoft.com/office/drawing/2014/main" id="{5DF0D40A-AC1D-4ECE-AD90-8E3C2D1933B2}"/>
                    </a:ext>
                  </a:extLst>
                </p14:cNvPr>
                <p14:cNvContentPartPr/>
                <p14:nvPr/>
              </p14:nvContentPartPr>
              <p14:xfrm>
                <a:off x="8980632" y="2352096"/>
                <a:ext cx="82800" cy="114120"/>
              </p14:xfrm>
            </p:contentPart>
          </mc:Choice>
          <mc:Fallback>
            <p:pic>
              <p:nvPicPr>
                <p:cNvPr id="39080" name="Freihand 39079">
                  <a:extLst>
                    <a:ext uri="{FF2B5EF4-FFF2-40B4-BE49-F238E27FC236}">
                      <a16:creationId xmlns:a16="http://schemas.microsoft.com/office/drawing/2014/main" id="{5DF0D40A-AC1D-4ECE-AD90-8E3C2D1933B2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8976312" y="2347776"/>
                  <a:ext cx="914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9081" name="Freihand 39080">
                  <a:extLst>
                    <a:ext uri="{FF2B5EF4-FFF2-40B4-BE49-F238E27FC236}">
                      <a16:creationId xmlns:a16="http://schemas.microsoft.com/office/drawing/2014/main" id="{E4904011-157B-4A35-A153-F5FC40082455}"/>
                    </a:ext>
                  </a:extLst>
                </p14:cNvPr>
                <p14:cNvContentPartPr/>
                <p14:nvPr/>
              </p14:nvContentPartPr>
              <p14:xfrm>
                <a:off x="8991432" y="2401056"/>
                <a:ext cx="108000" cy="73800"/>
              </p14:xfrm>
            </p:contentPart>
          </mc:Choice>
          <mc:Fallback>
            <p:pic>
              <p:nvPicPr>
                <p:cNvPr id="39081" name="Freihand 39080">
                  <a:extLst>
                    <a:ext uri="{FF2B5EF4-FFF2-40B4-BE49-F238E27FC236}">
                      <a16:creationId xmlns:a16="http://schemas.microsoft.com/office/drawing/2014/main" id="{E4904011-157B-4A35-A153-F5FC4008245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8987112" y="2396736"/>
                  <a:ext cx="1166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9082" name="Freihand 39081">
                  <a:extLst>
                    <a:ext uri="{FF2B5EF4-FFF2-40B4-BE49-F238E27FC236}">
                      <a16:creationId xmlns:a16="http://schemas.microsoft.com/office/drawing/2014/main" id="{E670A881-7273-49F6-A77E-E668317D7E83}"/>
                    </a:ext>
                  </a:extLst>
                </p14:cNvPr>
                <p14:cNvContentPartPr/>
                <p14:nvPr/>
              </p14:nvContentPartPr>
              <p14:xfrm>
                <a:off x="9247032" y="2314296"/>
                <a:ext cx="41040" cy="11520"/>
              </p14:xfrm>
            </p:contentPart>
          </mc:Choice>
          <mc:Fallback>
            <p:pic>
              <p:nvPicPr>
                <p:cNvPr id="39082" name="Freihand 39081">
                  <a:extLst>
                    <a:ext uri="{FF2B5EF4-FFF2-40B4-BE49-F238E27FC236}">
                      <a16:creationId xmlns:a16="http://schemas.microsoft.com/office/drawing/2014/main" id="{E670A881-7273-49F6-A77E-E668317D7E83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9242712" y="2309976"/>
                  <a:ext cx="496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9083" name="Freihand 39082">
                  <a:extLst>
                    <a:ext uri="{FF2B5EF4-FFF2-40B4-BE49-F238E27FC236}">
                      <a16:creationId xmlns:a16="http://schemas.microsoft.com/office/drawing/2014/main" id="{712E8E9C-B63F-4DBD-98F1-87EE0F29F703}"/>
                    </a:ext>
                  </a:extLst>
                </p14:cNvPr>
                <p14:cNvContentPartPr/>
                <p14:nvPr/>
              </p14:nvContentPartPr>
              <p14:xfrm>
                <a:off x="9256392" y="2383056"/>
                <a:ext cx="11880" cy="27000"/>
              </p14:xfrm>
            </p:contentPart>
          </mc:Choice>
          <mc:Fallback>
            <p:pic>
              <p:nvPicPr>
                <p:cNvPr id="39083" name="Freihand 39082">
                  <a:extLst>
                    <a:ext uri="{FF2B5EF4-FFF2-40B4-BE49-F238E27FC236}">
                      <a16:creationId xmlns:a16="http://schemas.microsoft.com/office/drawing/2014/main" id="{712E8E9C-B63F-4DBD-98F1-87EE0F29F703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9252072" y="2378736"/>
                  <a:ext cx="20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9084" name="Freihand 39083">
                  <a:extLst>
                    <a:ext uri="{FF2B5EF4-FFF2-40B4-BE49-F238E27FC236}">
                      <a16:creationId xmlns:a16="http://schemas.microsoft.com/office/drawing/2014/main" id="{75E02DB6-C2D0-4110-BF72-8C0E34F96738}"/>
                    </a:ext>
                  </a:extLst>
                </p14:cNvPr>
                <p14:cNvContentPartPr/>
                <p14:nvPr/>
              </p14:nvContentPartPr>
              <p14:xfrm>
                <a:off x="9426312" y="2253816"/>
                <a:ext cx="16200" cy="107280"/>
              </p14:xfrm>
            </p:contentPart>
          </mc:Choice>
          <mc:Fallback>
            <p:pic>
              <p:nvPicPr>
                <p:cNvPr id="39084" name="Freihand 39083">
                  <a:extLst>
                    <a:ext uri="{FF2B5EF4-FFF2-40B4-BE49-F238E27FC236}">
                      <a16:creationId xmlns:a16="http://schemas.microsoft.com/office/drawing/2014/main" id="{75E02DB6-C2D0-4110-BF72-8C0E34F96738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421992" y="2249496"/>
                  <a:ext cx="248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9085" name="Freihand 39084">
                  <a:extLst>
                    <a:ext uri="{FF2B5EF4-FFF2-40B4-BE49-F238E27FC236}">
                      <a16:creationId xmlns:a16="http://schemas.microsoft.com/office/drawing/2014/main" id="{B0F2FA64-1BDD-45F7-9D8D-DC21320CAEC3}"/>
                    </a:ext>
                  </a:extLst>
                </p14:cNvPr>
                <p14:cNvContentPartPr/>
                <p14:nvPr/>
              </p14:nvContentPartPr>
              <p14:xfrm>
                <a:off x="9325512" y="2214936"/>
                <a:ext cx="172440" cy="38160"/>
              </p14:xfrm>
            </p:contentPart>
          </mc:Choice>
          <mc:Fallback>
            <p:pic>
              <p:nvPicPr>
                <p:cNvPr id="39085" name="Freihand 39084">
                  <a:extLst>
                    <a:ext uri="{FF2B5EF4-FFF2-40B4-BE49-F238E27FC236}">
                      <a16:creationId xmlns:a16="http://schemas.microsoft.com/office/drawing/2014/main" id="{B0F2FA64-1BDD-45F7-9D8D-DC21320CAEC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9321192" y="2210616"/>
                  <a:ext cx="181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9086" name="Freihand 39085">
                  <a:extLst>
                    <a:ext uri="{FF2B5EF4-FFF2-40B4-BE49-F238E27FC236}">
                      <a16:creationId xmlns:a16="http://schemas.microsoft.com/office/drawing/2014/main" id="{2360A481-7682-48D1-BA5C-CE096CA053D4}"/>
                    </a:ext>
                  </a:extLst>
                </p14:cNvPr>
                <p14:cNvContentPartPr/>
                <p14:nvPr/>
              </p14:nvContentPartPr>
              <p14:xfrm>
                <a:off x="9533592" y="2279376"/>
                <a:ext cx="42480" cy="101160"/>
              </p14:xfrm>
            </p:contentPart>
          </mc:Choice>
          <mc:Fallback>
            <p:pic>
              <p:nvPicPr>
                <p:cNvPr id="39086" name="Freihand 39085">
                  <a:extLst>
                    <a:ext uri="{FF2B5EF4-FFF2-40B4-BE49-F238E27FC236}">
                      <a16:creationId xmlns:a16="http://schemas.microsoft.com/office/drawing/2014/main" id="{2360A481-7682-48D1-BA5C-CE096CA053D4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529272" y="2275056"/>
                  <a:ext cx="51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9087" name="Freihand 39086">
                  <a:extLst>
                    <a:ext uri="{FF2B5EF4-FFF2-40B4-BE49-F238E27FC236}">
                      <a16:creationId xmlns:a16="http://schemas.microsoft.com/office/drawing/2014/main" id="{C0B2478F-30C3-4F9E-B00A-299632342F5C}"/>
                    </a:ext>
                  </a:extLst>
                </p14:cNvPr>
                <p14:cNvContentPartPr/>
                <p14:nvPr/>
              </p14:nvContentPartPr>
              <p14:xfrm>
                <a:off x="9615672" y="2281536"/>
                <a:ext cx="201960" cy="59400"/>
              </p14:xfrm>
            </p:contentPart>
          </mc:Choice>
          <mc:Fallback>
            <p:pic>
              <p:nvPicPr>
                <p:cNvPr id="39087" name="Freihand 39086">
                  <a:extLst>
                    <a:ext uri="{FF2B5EF4-FFF2-40B4-BE49-F238E27FC236}">
                      <a16:creationId xmlns:a16="http://schemas.microsoft.com/office/drawing/2014/main" id="{C0B2478F-30C3-4F9E-B00A-299632342F5C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611352" y="2277216"/>
                  <a:ext cx="2106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9088" name="Freihand 39087">
                  <a:extLst>
                    <a:ext uri="{FF2B5EF4-FFF2-40B4-BE49-F238E27FC236}">
                      <a16:creationId xmlns:a16="http://schemas.microsoft.com/office/drawing/2014/main" id="{9468D7F7-0756-4CC8-BA11-3A46B6FBD976}"/>
                    </a:ext>
                  </a:extLst>
                </p14:cNvPr>
                <p14:cNvContentPartPr/>
                <p14:nvPr/>
              </p14:nvContentPartPr>
              <p14:xfrm>
                <a:off x="9838872" y="2230416"/>
                <a:ext cx="79920" cy="99360"/>
              </p14:xfrm>
            </p:contentPart>
          </mc:Choice>
          <mc:Fallback>
            <p:pic>
              <p:nvPicPr>
                <p:cNvPr id="39088" name="Freihand 39087">
                  <a:extLst>
                    <a:ext uri="{FF2B5EF4-FFF2-40B4-BE49-F238E27FC236}">
                      <a16:creationId xmlns:a16="http://schemas.microsoft.com/office/drawing/2014/main" id="{9468D7F7-0756-4CC8-BA11-3A46B6FBD976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9834552" y="2226096"/>
                  <a:ext cx="88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9091" name="Freihand 39090">
                  <a:extLst>
                    <a:ext uri="{FF2B5EF4-FFF2-40B4-BE49-F238E27FC236}">
                      <a16:creationId xmlns:a16="http://schemas.microsoft.com/office/drawing/2014/main" id="{A688A606-792F-436E-B4E3-D652BA5BD566}"/>
                    </a:ext>
                  </a:extLst>
                </p14:cNvPr>
                <p14:cNvContentPartPr/>
                <p14:nvPr/>
              </p14:nvContentPartPr>
              <p14:xfrm>
                <a:off x="10013112" y="2182896"/>
                <a:ext cx="213120" cy="187560"/>
              </p14:xfrm>
            </p:contentPart>
          </mc:Choice>
          <mc:Fallback>
            <p:pic>
              <p:nvPicPr>
                <p:cNvPr id="39091" name="Freihand 39090">
                  <a:extLst>
                    <a:ext uri="{FF2B5EF4-FFF2-40B4-BE49-F238E27FC236}">
                      <a16:creationId xmlns:a16="http://schemas.microsoft.com/office/drawing/2014/main" id="{A688A606-792F-436E-B4E3-D652BA5BD566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10008792" y="2178576"/>
                  <a:ext cx="22176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9092" name="Freihand 39091">
                  <a:extLst>
                    <a:ext uri="{FF2B5EF4-FFF2-40B4-BE49-F238E27FC236}">
                      <a16:creationId xmlns:a16="http://schemas.microsoft.com/office/drawing/2014/main" id="{04798A9D-C285-469A-8FCF-51A95DF27E95}"/>
                    </a:ext>
                  </a:extLst>
                </p14:cNvPr>
                <p14:cNvContentPartPr/>
                <p14:nvPr/>
              </p14:nvContentPartPr>
              <p14:xfrm>
                <a:off x="10267632" y="2159496"/>
                <a:ext cx="24480" cy="187200"/>
              </p14:xfrm>
            </p:contentPart>
          </mc:Choice>
          <mc:Fallback>
            <p:pic>
              <p:nvPicPr>
                <p:cNvPr id="39092" name="Freihand 39091">
                  <a:extLst>
                    <a:ext uri="{FF2B5EF4-FFF2-40B4-BE49-F238E27FC236}">
                      <a16:creationId xmlns:a16="http://schemas.microsoft.com/office/drawing/2014/main" id="{04798A9D-C285-469A-8FCF-51A95DF27E95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0263312" y="2155176"/>
                  <a:ext cx="331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9093" name="Freihand 39092">
                  <a:extLst>
                    <a:ext uri="{FF2B5EF4-FFF2-40B4-BE49-F238E27FC236}">
                      <a16:creationId xmlns:a16="http://schemas.microsoft.com/office/drawing/2014/main" id="{D2D358C2-26FC-45F2-B4DC-B19E96AEF2BE}"/>
                    </a:ext>
                  </a:extLst>
                </p14:cNvPr>
                <p14:cNvContentPartPr/>
                <p14:nvPr/>
              </p14:nvContentPartPr>
              <p14:xfrm>
                <a:off x="10318392" y="2141856"/>
                <a:ext cx="96120" cy="170640"/>
              </p14:xfrm>
            </p:contentPart>
          </mc:Choice>
          <mc:Fallback>
            <p:pic>
              <p:nvPicPr>
                <p:cNvPr id="39093" name="Freihand 39092">
                  <a:extLst>
                    <a:ext uri="{FF2B5EF4-FFF2-40B4-BE49-F238E27FC236}">
                      <a16:creationId xmlns:a16="http://schemas.microsoft.com/office/drawing/2014/main" id="{D2D358C2-26FC-45F2-B4DC-B19E96AEF2BE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0314072" y="2137536"/>
                  <a:ext cx="1047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9094" name="Freihand 39093">
                  <a:extLst>
                    <a:ext uri="{FF2B5EF4-FFF2-40B4-BE49-F238E27FC236}">
                      <a16:creationId xmlns:a16="http://schemas.microsoft.com/office/drawing/2014/main" id="{0CF7CD73-89F1-4581-B12F-42E2B046CB3A}"/>
                    </a:ext>
                  </a:extLst>
                </p14:cNvPr>
                <p14:cNvContentPartPr/>
                <p14:nvPr/>
              </p14:nvContentPartPr>
              <p14:xfrm>
                <a:off x="10423872" y="2217456"/>
                <a:ext cx="69840" cy="77040"/>
              </p14:xfrm>
            </p:contentPart>
          </mc:Choice>
          <mc:Fallback>
            <p:pic>
              <p:nvPicPr>
                <p:cNvPr id="39094" name="Freihand 39093">
                  <a:extLst>
                    <a:ext uri="{FF2B5EF4-FFF2-40B4-BE49-F238E27FC236}">
                      <a16:creationId xmlns:a16="http://schemas.microsoft.com/office/drawing/2014/main" id="{0CF7CD73-89F1-4581-B12F-42E2B046CB3A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0419552" y="2213136"/>
                  <a:ext cx="784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9095" name="Freihand 39094">
                  <a:extLst>
                    <a:ext uri="{FF2B5EF4-FFF2-40B4-BE49-F238E27FC236}">
                      <a16:creationId xmlns:a16="http://schemas.microsoft.com/office/drawing/2014/main" id="{C66FA00C-588E-4B99-ADCF-38F83B682E79}"/>
                    </a:ext>
                  </a:extLst>
                </p14:cNvPr>
                <p14:cNvContentPartPr/>
                <p14:nvPr/>
              </p14:nvContentPartPr>
              <p14:xfrm>
                <a:off x="10498752" y="2142576"/>
                <a:ext cx="60840" cy="136800"/>
              </p14:xfrm>
            </p:contentPart>
          </mc:Choice>
          <mc:Fallback>
            <p:pic>
              <p:nvPicPr>
                <p:cNvPr id="39095" name="Freihand 39094">
                  <a:extLst>
                    <a:ext uri="{FF2B5EF4-FFF2-40B4-BE49-F238E27FC236}">
                      <a16:creationId xmlns:a16="http://schemas.microsoft.com/office/drawing/2014/main" id="{C66FA00C-588E-4B99-ADCF-38F83B682E79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0494432" y="2138256"/>
                  <a:ext cx="694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9096" name="Freihand 39095">
                  <a:extLst>
                    <a:ext uri="{FF2B5EF4-FFF2-40B4-BE49-F238E27FC236}">
                      <a16:creationId xmlns:a16="http://schemas.microsoft.com/office/drawing/2014/main" id="{1125967F-245C-4A48-AA82-36A259ACF23E}"/>
                    </a:ext>
                  </a:extLst>
                </p14:cNvPr>
                <p14:cNvContentPartPr/>
                <p14:nvPr/>
              </p14:nvContentPartPr>
              <p14:xfrm>
                <a:off x="10578312" y="2139336"/>
                <a:ext cx="337320" cy="140760"/>
              </p14:xfrm>
            </p:contentPart>
          </mc:Choice>
          <mc:Fallback>
            <p:pic>
              <p:nvPicPr>
                <p:cNvPr id="39096" name="Freihand 39095">
                  <a:extLst>
                    <a:ext uri="{FF2B5EF4-FFF2-40B4-BE49-F238E27FC236}">
                      <a16:creationId xmlns:a16="http://schemas.microsoft.com/office/drawing/2014/main" id="{1125967F-245C-4A48-AA82-36A259ACF23E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0573992" y="2135016"/>
                  <a:ext cx="3459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9097" name="Freihand 39096">
                  <a:extLst>
                    <a:ext uri="{FF2B5EF4-FFF2-40B4-BE49-F238E27FC236}">
                      <a16:creationId xmlns:a16="http://schemas.microsoft.com/office/drawing/2014/main" id="{62585D6F-3E39-47ED-9BED-3C1B25941A5B}"/>
                    </a:ext>
                  </a:extLst>
                </p14:cNvPr>
                <p14:cNvContentPartPr/>
                <p14:nvPr/>
              </p14:nvContentPartPr>
              <p14:xfrm>
                <a:off x="10922112" y="2139696"/>
                <a:ext cx="17280" cy="34560"/>
              </p14:xfrm>
            </p:contentPart>
          </mc:Choice>
          <mc:Fallback>
            <p:pic>
              <p:nvPicPr>
                <p:cNvPr id="39097" name="Freihand 39096">
                  <a:extLst>
                    <a:ext uri="{FF2B5EF4-FFF2-40B4-BE49-F238E27FC236}">
                      <a16:creationId xmlns:a16="http://schemas.microsoft.com/office/drawing/2014/main" id="{62585D6F-3E39-47ED-9BED-3C1B25941A5B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0917792" y="2135376"/>
                  <a:ext cx="259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9098" name="Freihand 39097">
                  <a:extLst>
                    <a:ext uri="{FF2B5EF4-FFF2-40B4-BE49-F238E27FC236}">
                      <a16:creationId xmlns:a16="http://schemas.microsoft.com/office/drawing/2014/main" id="{4404D30A-E49E-4B98-903B-FA027561D934}"/>
                    </a:ext>
                  </a:extLst>
                </p14:cNvPr>
                <p14:cNvContentPartPr/>
                <p14:nvPr/>
              </p14:nvContentPartPr>
              <p14:xfrm>
                <a:off x="10944792" y="2184336"/>
                <a:ext cx="101880" cy="69840"/>
              </p14:xfrm>
            </p:contentPart>
          </mc:Choice>
          <mc:Fallback>
            <p:pic>
              <p:nvPicPr>
                <p:cNvPr id="39098" name="Freihand 39097">
                  <a:extLst>
                    <a:ext uri="{FF2B5EF4-FFF2-40B4-BE49-F238E27FC236}">
                      <a16:creationId xmlns:a16="http://schemas.microsoft.com/office/drawing/2014/main" id="{4404D30A-E49E-4B98-903B-FA027561D934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0940472" y="2180016"/>
                  <a:ext cx="110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9099" name="Freihand 39098">
                  <a:extLst>
                    <a:ext uri="{FF2B5EF4-FFF2-40B4-BE49-F238E27FC236}">
                      <a16:creationId xmlns:a16="http://schemas.microsoft.com/office/drawing/2014/main" id="{A4591BBC-66CD-4DCA-85F4-AD4E22B0AE97}"/>
                    </a:ext>
                  </a:extLst>
                </p14:cNvPr>
                <p14:cNvContentPartPr/>
                <p14:nvPr/>
              </p14:nvContentPartPr>
              <p14:xfrm>
                <a:off x="11158992" y="2078856"/>
                <a:ext cx="118440" cy="242640"/>
              </p14:xfrm>
            </p:contentPart>
          </mc:Choice>
          <mc:Fallback>
            <p:pic>
              <p:nvPicPr>
                <p:cNvPr id="39099" name="Freihand 39098">
                  <a:extLst>
                    <a:ext uri="{FF2B5EF4-FFF2-40B4-BE49-F238E27FC236}">
                      <a16:creationId xmlns:a16="http://schemas.microsoft.com/office/drawing/2014/main" id="{A4591BBC-66CD-4DCA-85F4-AD4E22B0AE97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1154672" y="2074536"/>
                  <a:ext cx="12708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9100" name="Freihand 39099">
                  <a:extLst>
                    <a:ext uri="{FF2B5EF4-FFF2-40B4-BE49-F238E27FC236}">
                      <a16:creationId xmlns:a16="http://schemas.microsoft.com/office/drawing/2014/main" id="{21EA164A-3FDB-474C-B3B1-C740BCC567C4}"/>
                    </a:ext>
                  </a:extLst>
                </p14:cNvPr>
                <p14:cNvContentPartPr/>
                <p14:nvPr/>
              </p14:nvContentPartPr>
              <p14:xfrm>
                <a:off x="11303712" y="2176776"/>
                <a:ext cx="207720" cy="54000"/>
              </p14:xfrm>
            </p:contentPart>
          </mc:Choice>
          <mc:Fallback>
            <p:pic>
              <p:nvPicPr>
                <p:cNvPr id="39100" name="Freihand 39099">
                  <a:extLst>
                    <a:ext uri="{FF2B5EF4-FFF2-40B4-BE49-F238E27FC236}">
                      <a16:creationId xmlns:a16="http://schemas.microsoft.com/office/drawing/2014/main" id="{21EA164A-3FDB-474C-B3B1-C740BCC567C4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1299392" y="2172456"/>
                  <a:ext cx="216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9101" name="Freihand 39100">
                  <a:extLst>
                    <a:ext uri="{FF2B5EF4-FFF2-40B4-BE49-F238E27FC236}">
                      <a16:creationId xmlns:a16="http://schemas.microsoft.com/office/drawing/2014/main" id="{D07BAB6D-633B-4C11-96CA-A22567DEA44E}"/>
                    </a:ext>
                  </a:extLst>
                </p14:cNvPr>
                <p14:cNvContentPartPr/>
                <p14:nvPr/>
              </p14:nvContentPartPr>
              <p14:xfrm>
                <a:off x="11570112" y="2118816"/>
                <a:ext cx="84960" cy="108000"/>
              </p14:xfrm>
            </p:contentPart>
          </mc:Choice>
          <mc:Fallback>
            <p:pic>
              <p:nvPicPr>
                <p:cNvPr id="39101" name="Freihand 39100">
                  <a:extLst>
                    <a:ext uri="{FF2B5EF4-FFF2-40B4-BE49-F238E27FC236}">
                      <a16:creationId xmlns:a16="http://schemas.microsoft.com/office/drawing/2014/main" id="{D07BAB6D-633B-4C11-96CA-A22567DEA44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1565792" y="2114496"/>
                  <a:ext cx="936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9102" name="Freihand 39101">
                  <a:extLst>
                    <a:ext uri="{FF2B5EF4-FFF2-40B4-BE49-F238E27FC236}">
                      <a16:creationId xmlns:a16="http://schemas.microsoft.com/office/drawing/2014/main" id="{583EF06E-3A32-4DB4-BE75-35D7F2F2774A}"/>
                    </a:ext>
                  </a:extLst>
                </p14:cNvPr>
                <p14:cNvContentPartPr/>
                <p14:nvPr/>
              </p14:nvContentPartPr>
              <p14:xfrm>
                <a:off x="11761632" y="2069136"/>
                <a:ext cx="54000" cy="137880"/>
              </p14:xfrm>
            </p:contentPart>
          </mc:Choice>
          <mc:Fallback>
            <p:pic>
              <p:nvPicPr>
                <p:cNvPr id="39102" name="Freihand 39101">
                  <a:extLst>
                    <a:ext uri="{FF2B5EF4-FFF2-40B4-BE49-F238E27FC236}">
                      <a16:creationId xmlns:a16="http://schemas.microsoft.com/office/drawing/2014/main" id="{583EF06E-3A32-4DB4-BE75-35D7F2F2774A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1757312" y="2064816"/>
                  <a:ext cx="626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9103" name="Freihand 39102">
                  <a:extLst>
                    <a:ext uri="{FF2B5EF4-FFF2-40B4-BE49-F238E27FC236}">
                      <a16:creationId xmlns:a16="http://schemas.microsoft.com/office/drawing/2014/main" id="{7F9A86AB-5F06-4DC8-A021-40C1270B8BC3}"/>
                    </a:ext>
                  </a:extLst>
                </p14:cNvPr>
                <p14:cNvContentPartPr/>
                <p14:nvPr/>
              </p14:nvContentPartPr>
              <p14:xfrm>
                <a:off x="11822472" y="2143296"/>
                <a:ext cx="65880" cy="55800"/>
              </p14:xfrm>
            </p:contentPart>
          </mc:Choice>
          <mc:Fallback>
            <p:pic>
              <p:nvPicPr>
                <p:cNvPr id="39103" name="Freihand 39102">
                  <a:extLst>
                    <a:ext uri="{FF2B5EF4-FFF2-40B4-BE49-F238E27FC236}">
                      <a16:creationId xmlns:a16="http://schemas.microsoft.com/office/drawing/2014/main" id="{7F9A86AB-5F06-4DC8-A021-40C1270B8BC3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1818152" y="2138976"/>
                  <a:ext cx="745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9104" name="Freihand 39103">
                  <a:extLst>
                    <a:ext uri="{FF2B5EF4-FFF2-40B4-BE49-F238E27FC236}">
                      <a16:creationId xmlns:a16="http://schemas.microsoft.com/office/drawing/2014/main" id="{4B41F707-EB03-40ED-8F04-6A32204C2EDA}"/>
                    </a:ext>
                  </a:extLst>
                </p14:cNvPr>
                <p14:cNvContentPartPr/>
                <p14:nvPr/>
              </p14:nvContentPartPr>
              <p14:xfrm>
                <a:off x="11956032" y="2048616"/>
                <a:ext cx="15120" cy="138240"/>
              </p14:xfrm>
            </p:contentPart>
          </mc:Choice>
          <mc:Fallback>
            <p:pic>
              <p:nvPicPr>
                <p:cNvPr id="39104" name="Freihand 39103">
                  <a:extLst>
                    <a:ext uri="{FF2B5EF4-FFF2-40B4-BE49-F238E27FC236}">
                      <a16:creationId xmlns:a16="http://schemas.microsoft.com/office/drawing/2014/main" id="{4B41F707-EB03-40ED-8F04-6A32204C2ED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1951712" y="2044296"/>
                  <a:ext cx="237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9105" name="Freihand 39104">
                  <a:extLst>
                    <a:ext uri="{FF2B5EF4-FFF2-40B4-BE49-F238E27FC236}">
                      <a16:creationId xmlns:a16="http://schemas.microsoft.com/office/drawing/2014/main" id="{B8969C2B-1EC7-49DB-A6E2-C5F84254E025}"/>
                    </a:ext>
                  </a:extLst>
                </p14:cNvPr>
                <p14:cNvContentPartPr/>
                <p14:nvPr/>
              </p14:nvContentPartPr>
              <p14:xfrm>
                <a:off x="11962512" y="2057616"/>
                <a:ext cx="110520" cy="61920"/>
              </p14:xfrm>
            </p:contentPart>
          </mc:Choice>
          <mc:Fallback>
            <p:pic>
              <p:nvPicPr>
                <p:cNvPr id="39105" name="Freihand 39104">
                  <a:extLst>
                    <a:ext uri="{FF2B5EF4-FFF2-40B4-BE49-F238E27FC236}">
                      <a16:creationId xmlns:a16="http://schemas.microsoft.com/office/drawing/2014/main" id="{B8969C2B-1EC7-49DB-A6E2-C5F84254E025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1958192" y="2053296"/>
                  <a:ext cx="119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9106" name="Freihand 39105">
                  <a:extLst>
                    <a:ext uri="{FF2B5EF4-FFF2-40B4-BE49-F238E27FC236}">
                      <a16:creationId xmlns:a16="http://schemas.microsoft.com/office/drawing/2014/main" id="{158AF6AA-7B2B-43C7-832A-4269142B8D40}"/>
                    </a:ext>
                  </a:extLst>
                </p14:cNvPr>
                <p14:cNvContentPartPr/>
                <p14:nvPr/>
              </p14:nvContentPartPr>
              <p14:xfrm>
                <a:off x="11942712" y="2161296"/>
                <a:ext cx="153360" cy="31680"/>
              </p14:xfrm>
            </p:contentPart>
          </mc:Choice>
          <mc:Fallback>
            <p:pic>
              <p:nvPicPr>
                <p:cNvPr id="39106" name="Freihand 39105">
                  <a:extLst>
                    <a:ext uri="{FF2B5EF4-FFF2-40B4-BE49-F238E27FC236}">
                      <a16:creationId xmlns:a16="http://schemas.microsoft.com/office/drawing/2014/main" id="{158AF6AA-7B2B-43C7-832A-4269142B8D40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1938392" y="2156976"/>
                  <a:ext cx="1620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9116" name="Freihand 39115">
                  <a:extLst>
                    <a:ext uri="{FF2B5EF4-FFF2-40B4-BE49-F238E27FC236}">
                      <a16:creationId xmlns:a16="http://schemas.microsoft.com/office/drawing/2014/main" id="{C5FBBB48-8B8D-498D-B6D3-94514766AED0}"/>
                    </a:ext>
                  </a:extLst>
                </p14:cNvPr>
                <p14:cNvContentPartPr/>
                <p14:nvPr/>
              </p14:nvContentPartPr>
              <p14:xfrm>
                <a:off x="8708472" y="2518416"/>
                <a:ext cx="189720" cy="148680"/>
              </p14:xfrm>
            </p:contentPart>
          </mc:Choice>
          <mc:Fallback>
            <p:pic>
              <p:nvPicPr>
                <p:cNvPr id="39116" name="Freihand 39115">
                  <a:extLst>
                    <a:ext uri="{FF2B5EF4-FFF2-40B4-BE49-F238E27FC236}">
                      <a16:creationId xmlns:a16="http://schemas.microsoft.com/office/drawing/2014/main" id="{C5FBBB48-8B8D-498D-B6D3-94514766AED0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704152" y="2514096"/>
                  <a:ext cx="1983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9117" name="Freihand 39116">
                  <a:extLst>
                    <a:ext uri="{FF2B5EF4-FFF2-40B4-BE49-F238E27FC236}">
                      <a16:creationId xmlns:a16="http://schemas.microsoft.com/office/drawing/2014/main" id="{4828DB52-28C9-4FFE-8FF5-9050120E9749}"/>
                    </a:ext>
                  </a:extLst>
                </p14:cNvPr>
                <p14:cNvContentPartPr/>
                <p14:nvPr/>
              </p14:nvContentPartPr>
              <p14:xfrm>
                <a:off x="8843832" y="2636856"/>
                <a:ext cx="153360" cy="131760"/>
              </p14:xfrm>
            </p:contentPart>
          </mc:Choice>
          <mc:Fallback>
            <p:pic>
              <p:nvPicPr>
                <p:cNvPr id="39117" name="Freihand 39116">
                  <a:extLst>
                    <a:ext uri="{FF2B5EF4-FFF2-40B4-BE49-F238E27FC236}">
                      <a16:creationId xmlns:a16="http://schemas.microsoft.com/office/drawing/2014/main" id="{4828DB52-28C9-4FFE-8FF5-9050120E974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839512" y="2632536"/>
                  <a:ext cx="1620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9118" name="Freihand 39117">
                  <a:extLst>
                    <a:ext uri="{FF2B5EF4-FFF2-40B4-BE49-F238E27FC236}">
                      <a16:creationId xmlns:a16="http://schemas.microsoft.com/office/drawing/2014/main" id="{76E55AA9-9C03-4933-B992-3999EE76FEE3}"/>
                    </a:ext>
                  </a:extLst>
                </p14:cNvPr>
                <p14:cNvContentPartPr/>
                <p14:nvPr/>
              </p14:nvContentPartPr>
              <p14:xfrm>
                <a:off x="9199872" y="2588616"/>
                <a:ext cx="15120" cy="25560"/>
              </p14:xfrm>
            </p:contentPart>
          </mc:Choice>
          <mc:Fallback>
            <p:pic>
              <p:nvPicPr>
                <p:cNvPr id="39118" name="Freihand 39117">
                  <a:extLst>
                    <a:ext uri="{FF2B5EF4-FFF2-40B4-BE49-F238E27FC236}">
                      <a16:creationId xmlns:a16="http://schemas.microsoft.com/office/drawing/2014/main" id="{76E55AA9-9C03-4933-B992-3999EE76FEE3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9195552" y="2584296"/>
                  <a:ext cx="23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9119" name="Freihand 39118">
                  <a:extLst>
                    <a:ext uri="{FF2B5EF4-FFF2-40B4-BE49-F238E27FC236}">
                      <a16:creationId xmlns:a16="http://schemas.microsoft.com/office/drawing/2014/main" id="{03469D42-5095-47CE-B850-C12FD1395FA8}"/>
                    </a:ext>
                  </a:extLst>
                </p14:cNvPr>
                <p14:cNvContentPartPr/>
                <p14:nvPr/>
              </p14:nvContentPartPr>
              <p14:xfrm>
                <a:off x="9207792" y="2686536"/>
                <a:ext cx="25560" cy="10080"/>
              </p14:xfrm>
            </p:contentPart>
          </mc:Choice>
          <mc:Fallback>
            <p:pic>
              <p:nvPicPr>
                <p:cNvPr id="39119" name="Freihand 39118">
                  <a:extLst>
                    <a:ext uri="{FF2B5EF4-FFF2-40B4-BE49-F238E27FC236}">
                      <a16:creationId xmlns:a16="http://schemas.microsoft.com/office/drawing/2014/main" id="{03469D42-5095-47CE-B850-C12FD1395FA8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9203472" y="2682216"/>
                  <a:ext cx="34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9121" name="Freihand 39120">
                  <a:extLst>
                    <a:ext uri="{FF2B5EF4-FFF2-40B4-BE49-F238E27FC236}">
                      <a16:creationId xmlns:a16="http://schemas.microsoft.com/office/drawing/2014/main" id="{DA974758-7DC0-40C0-B2BF-9063C1C4E87A}"/>
                    </a:ext>
                  </a:extLst>
                </p14:cNvPr>
                <p14:cNvContentPartPr/>
                <p14:nvPr/>
              </p14:nvContentPartPr>
              <p14:xfrm>
                <a:off x="9351432" y="2567376"/>
                <a:ext cx="3960" cy="27720"/>
              </p14:xfrm>
            </p:contentPart>
          </mc:Choice>
          <mc:Fallback>
            <p:pic>
              <p:nvPicPr>
                <p:cNvPr id="39121" name="Freihand 39120">
                  <a:extLst>
                    <a:ext uri="{FF2B5EF4-FFF2-40B4-BE49-F238E27FC236}">
                      <a16:creationId xmlns:a16="http://schemas.microsoft.com/office/drawing/2014/main" id="{DA974758-7DC0-40C0-B2BF-9063C1C4E87A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9347112" y="2563056"/>
                  <a:ext cx="12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9122" name="Freihand 39121">
                  <a:extLst>
                    <a:ext uri="{FF2B5EF4-FFF2-40B4-BE49-F238E27FC236}">
                      <a16:creationId xmlns:a16="http://schemas.microsoft.com/office/drawing/2014/main" id="{A762B39A-0F49-402D-95CB-D4C9DF71C31F}"/>
                    </a:ext>
                  </a:extLst>
                </p14:cNvPr>
                <p14:cNvContentPartPr/>
                <p14:nvPr/>
              </p14:nvContentPartPr>
              <p14:xfrm>
                <a:off x="9346032" y="2532456"/>
                <a:ext cx="155160" cy="157320"/>
              </p14:xfrm>
            </p:contentPart>
          </mc:Choice>
          <mc:Fallback>
            <p:pic>
              <p:nvPicPr>
                <p:cNvPr id="39122" name="Freihand 39121">
                  <a:extLst>
                    <a:ext uri="{FF2B5EF4-FFF2-40B4-BE49-F238E27FC236}">
                      <a16:creationId xmlns:a16="http://schemas.microsoft.com/office/drawing/2014/main" id="{A762B39A-0F49-402D-95CB-D4C9DF71C31F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9341712" y="2528136"/>
                  <a:ext cx="163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9123" name="Freihand 39122">
                  <a:extLst>
                    <a:ext uri="{FF2B5EF4-FFF2-40B4-BE49-F238E27FC236}">
                      <a16:creationId xmlns:a16="http://schemas.microsoft.com/office/drawing/2014/main" id="{0BF0CD64-1414-442E-B2BB-7660FE6121E6}"/>
                    </a:ext>
                  </a:extLst>
                </p14:cNvPr>
                <p14:cNvContentPartPr/>
                <p14:nvPr/>
              </p14:nvContentPartPr>
              <p14:xfrm>
                <a:off x="9456192" y="2628216"/>
                <a:ext cx="176760" cy="49680"/>
              </p14:xfrm>
            </p:contentPart>
          </mc:Choice>
          <mc:Fallback>
            <p:pic>
              <p:nvPicPr>
                <p:cNvPr id="39123" name="Freihand 39122">
                  <a:extLst>
                    <a:ext uri="{FF2B5EF4-FFF2-40B4-BE49-F238E27FC236}">
                      <a16:creationId xmlns:a16="http://schemas.microsoft.com/office/drawing/2014/main" id="{0BF0CD64-1414-442E-B2BB-7660FE6121E6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9451872" y="2623896"/>
                  <a:ext cx="185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9124" name="Freihand 39123">
                  <a:extLst>
                    <a:ext uri="{FF2B5EF4-FFF2-40B4-BE49-F238E27FC236}">
                      <a16:creationId xmlns:a16="http://schemas.microsoft.com/office/drawing/2014/main" id="{D0547854-6812-46EC-9E43-8F67A6AE7C6D}"/>
                    </a:ext>
                  </a:extLst>
                </p14:cNvPr>
                <p14:cNvContentPartPr/>
                <p14:nvPr/>
              </p14:nvContentPartPr>
              <p14:xfrm>
                <a:off x="9643032" y="2598696"/>
                <a:ext cx="74160" cy="97200"/>
              </p14:xfrm>
            </p:contentPart>
          </mc:Choice>
          <mc:Fallback>
            <p:pic>
              <p:nvPicPr>
                <p:cNvPr id="39124" name="Freihand 39123">
                  <a:extLst>
                    <a:ext uri="{FF2B5EF4-FFF2-40B4-BE49-F238E27FC236}">
                      <a16:creationId xmlns:a16="http://schemas.microsoft.com/office/drawing/2014/main" id="{D0547854-6812-46EC-9E43-8F67A6AE7C6D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9638712" y="2594376"/>
                  <a:ext cx="828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9125" name="Freihand 39124">
                  <a:extLst>
                    <a:ext uri="{FF2B5EF4-FFF2-40B4-BE49-F238E27FC236}">
                      <a16:creationId xmlns:a16="http://schemas.microsoft.com/office/drawing/2014/main" id="{92418DCA-29CE-4368-A27C-6C1386067FF8}"/>
                    </a:ext>
                  </a:extLst>
                </p14:cNvPr>
                <p14:cNvContentPartPr/>
                <p14:nvPr/>
              </p14:nvContentPartPr>
              <p14:xfrm>
                <a:off x="9771552" y="2619936"/>
                <a:ext cx="277200" cy="48960"/>
              </p14:xfrm>
            </p:contentPart>
          </mc:Choice>
          <mc:Fallback>
            <p:pic>
              <p:nvPicPr>
                <p:cNvPr id="39125" name="Freihand 39124">
                  <a:extLst>
                    <a:ext uri="{FF2B5EF4-FFF2-40B4-BE49-F238E27FC236}">
                      <a16:creationId xmlns:a16="http://schemas.microsoft.com/office/drawing/2014/main" id="{92418DCA-29CE-4368-A27C-6C1386067FF8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9767232" y="2615616"/>
                  <a:ext cx="2858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9126" name="Freihand 39125">
                  <a:extLst>
                    <a:ext uri="{FF2B5EF4-FFF2-40B4-BE49-F238E27FC236}">
                      <a16:creationId xmlns:a16="http://schemas.microsoft.com/office/drawing/2014/main" id="{79561AA6-5891-4756-8AB8-C4580F73B306}"/>
                    </a:ext>
                  </a:extLst>
                </p14:cNvPr>
                <p14:cNvContentPartPr/>
                <p14:nvPr/>
              </p14:nvContentPartPr>
              <p14:xfrm>
                <a:off x="10093032" y="2593656"/>
                <a:ext cx="130680" cy="223200"/>
              </p14:xfrm>
            </p:contentPart>
          </mc:Choice>
          <mc:Fallback>
            <p:pic>
              <p:nvPicPr>
                <p:cNvPr id="39126" name="Freihand 39125">
                  <a:extLst>
                    <a:ext uri="{FF2B5EF4-FFF2-40B4-BE49-F238E27FC236}">
                      <a16:creationId xmlns:a16="http://schemas.microsoft.com/office/drawing/2014/main" id="{79561AA6-5891-4756-8AB8-C4580F73B306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088712" y="2589336"/>
                  <a:ext cx="1393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9127" name="Freihand 39126">
                  <a:extLst>
                    <a:ext uri="{FF2B5EF4-FFF2-40B4-BE49-F238E27FC236}">
                      <a16:creationId xmlns:a16="http://schemas.microsoft.com/office/drawing/2014/main" id="{A935B121-53EF-418E-9E32-8EE377C666DF}"/>
                    </a:ext>
                  </a:extLst>
                </p14:cNvPr>
                <p14:cNvContentPartPr/>
                <p14:nvPr/>
              </p14:nvContentPartPr>
              <p14:xfrm>
                <a:off x="10285992" y="2479896"/>
                <a:ext cx="159120" cy="185040"/>
              </p14:xfrm>
            </p:contentPart>
          </mc:Choice>
          <mc:Fallback>
            <p:pic>
              <p:nvPicPr>
                <p:cNvPr id="39127" name="Freihand 39126">
                  <a:extLst>
                    <a:ext uri="{FF2B5EF4-FFF2-40B4-BE49-F238E27FC236}">
                      <a16:creationId xmlns:a16="http://schemas.microsoft.com/office/drawing/2014/main" id="{A935B121-53EF-418E-9E32-8EE377C666DF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10281672" y="2475576"/>
                  <a:ext cx="1677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9128" name="Freihand 39127">
                  <a:extLst>
                    <a:ext uri="{FF2B5EF4-FFF2-40B4-BE49-F238E27FC236}">
                      <a16:creationId xmlns:a16="http://schemas.microsoft.com/office/drawing/2014/main" id="{617E0F30-C675-42FD-B5BC-9507FCC8C1A2}"/>
                    </a:ext>
                  </a:extLst>
                </p14:cNvPr>
                <p14:cNvContentPartPr/>
                <p14:nvPr/>
              </p14:nvContentPartPr>
              <p14:xfrm>
                <a:off x="10417032" y="2486736"/>
                <a:ext cx="27360" cy="34560"/>
              </p14:xfrm>
            </p:contentPart>
          </mc:Choice>
          <mc:Fallback>
            <p:pic>
              <p:nvPicPr>
                <p:cNvPr id="39128" name="Freihand 39127">
                  <a:extLst>
                    <a:ext uri="{FF2B5EF4-FFF2-40B4-BE49-F238E27FC236}">
                      <a16:creationId xmlns:a16="http://schemas.microsoft.com/office/drawing/2014/main" id="{617E0F30-C675-42FD-B5BC-9507FCC8C1A2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0412712" y="2482416"/>
                  <a:ext cx="360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9129" name="Freihand 39128">
                  <a:extLst>
                    <a:ext uri="{FF2B5EF4-FFF2-40B4-BE49-F238E27FC236}">
                      <a16:creationId xmlns:a16="http://schemas.microsoft.com/office/drawing/2014/main" id="{132B192A-BF5A-48F2-B30A-8214BF367B2F}"/>
                    </a:ext>
                  </a:extLst>
                </p14:cNvPr>
                <p14:cNvContentPartPr/>
                <p14:nvPr/>
              </p14:nvContentPartPr>
              <p14:xfrm>
                <a:off x="10473192" y="2538576"/>
                <a:ext cx="198360" cy="110880"/>
              </p14:xfrm>
            </p:contentPart>
          </mc:Choice>
          <mc:Fallback>
            <p:pic>
              <p:nvPicPr>
                <p:cNvPr id="39129" name="Freihand 39128">
                  <a:extLst>
                    <a:ext uri="{FF2B5EF4-FFF2-40B4-BE49-F238E27FC236}">
                      <a16:creationId xmlns:a16="http://schemas.microsoft.com/office/drawing/2014/main" id="{132B192A-BF5A-48F2-B30A-8214BF367B2F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0468872" y="2534256"/>
                  <a:ext cx="207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9130" name="Freihand 39129">
                  <a:extLst>
                    <a:ext uri="{FF2B5EF4-FFF2-40B4-BE49-F238E27FC236}">
                      <a16:creationId xmlns:a16="http://schemas.microsoft.com/office/drawing/2014/main" id="{606549EC-0C45-452A-A544-4859ABEE6FB2}"/>
                    </a:ext>
                  </a:extLst>
                </p14:cNvPr>
                <p14:cNvContentPartPr/>
                <p14:nvPr/>
              </p14:nvContentPartPr>
              <p14:xfrm>
                <a:off x="10782072" y="2478096"/>
                <a:ext cx="213120" cy="320760"/>
              </p14:xfrm>
            </p:contentPart>
          </mc:Choice>
          <mc:Fallback>
            <p:pic>
              <p:nvPicPr>
                <p:cNvPr id="39130" name="Freihand 39129">
                  <a:extLst>
                    <a:ext uri="{FF2B5EF4-FFF2-40B4-BE49-F238E27FC236}">
                      <a16:creationId xmlns:a16="http://schemas.microsoft.com/office/drawing/2014/main" id="{606549EC-0C45-452A-A544-4859ABEE6FB2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0777752" y="2473776"/>
                  <a:ext cx="22176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9131" name="Freihand 39130">
                  <a:extLst>
                    <a:ext uri="{FF2B5EF4-FFF2-40B4-BE49-F238E27FC236}">
                      <a16:creationId xmlns:a16="http://schemas.microsoft.com/office/drawing/2014/main" id="{F29EAD90-D8BD-4CC1-AF1F-B10F249EF8AB}"/>
                    </a:ext>
                  </a:extLst>
                </p14:cNvPr>
                <p14:cNvContentPartPr/>
                <p14:nvPr/>
              </p14:nvContentPartPr>
              <p14:xfrm>
                <a:off x="11120472" y="2434176"/>
                <a:ext cx="209520" cy="173520"/>
              </p14:xfrm>
            </p:contentPart>
          </mc:Choice>
          <mc:Fallback>
            <p:pic>
              <p:nvPicPr>
                <p:cNvPr id="39131" name="Freihand 39130">
                  <a:extLst>
                    <a:ext uri="{FF2B5EF4-FFF2-40B4-BE49-F238E27FC236}">
                      <a16:creationId xmlns:a16="http://schemas.microsoft.com/office/drawing/2014/main" id="{F29EAD90-D8BD-4CC1-AF1F-B10F249EF8AB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1116152" y="2429856"/>
                  <a:ext cx="218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9132" name="Freihand 39131">
                  <a:extLst>
                    <a:ext uri="{FF2B5EF4-FFF2-40B4-BE49-F238E27FC236}">
                      <a16:creationId xmlns:a16="http://schemas.microsoft.com/office/drawing/2014/main" id="{5FB3C7AE-9748-43F4-9A7F-F7010ABCDC1B}"/>
                    </a:ext>
                  </a:extLst>
                </p14:cNvPr>
                <p14:cNvContentPartPr/>
                <p14:nvPr/>
              </p14:nvContentPartPr>
              <p14:xfrm>
                <a:off x="11373192" y="2493576"/>
                <a:ext cx="96480" cy="277920"/>
              </p14:xfrm>
            </p:contentPart>
          </mc:Choice>
          <mc:Fallback>
            <p:pic>
              <p:nvPicPr>
                <p:cNvPr id="39132" name="Freihand 39131">
                  <a:extLst>
                    <a:ext uri="{FF2B5EF4-FFF2-40B4-BE49-F238E27FC236}">
                      <a16:creationId xmlns:a16="http://schemas.microsoft.com/office/drawing/2014/main" id="{5FB3C7AE-9748-43F4-9A7F-F7010ABCDC1B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1368872" y="2489256"/>
                  <a:ext cx="10512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9133" name="Freihand 39132">
                  <a:extLst>
                    <a:ext uri="{FF2B5EF4-FFF2-40B4-BE49-F238E27FC236}">
                      <a16:creationId xmlns:a16="http://schemas.microsoft.com/office/drawing/2014/main" id="{ED7C51BD-ADD2-4B71-B78F-900340A5FF55}"/>
                    </a:ext>
                  </a:extLst>
                </p14:cNvPr>
                <p14:cNvContentPartPr/>
                <p14:nvPr/>
              </p14:nvContentPartPr>
              <p14:xfrm>
                <a:off x="11500992" y="2497536"/>
                <a:ext cx="353160" cy="94320"/>
              </p14:xfrm>
            </p:contentPart>
          </mc:Choice>
          <mc:Fallback>
            <p:pic>
              <p:nvPicPr>
                <p:cNvPr id="39133" name="Freihand 39132">
                  <a:extLst>
                    <a:ext uri="{FF2B5EF4-FFF2-40B4-BE49-F238E27FC236}">
                      <a16:creationId xmlns:a16="http://schemas.microsoft.com/office/drawing/2014/main" id="{ED7C51BD-ADD2-4B71-B78F-900340A5FF55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1496672" y="2493216"/>
                  <a:ext cx="3618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9134" name="Freihand 39133">
                  <a:extLst>
                    <a:ext uri="{FF2B5EF4-FFF2-40B4-BE49-F238E27FC236}">
                      <a16:creationId xmlns:a16="http://schemas.microsoft.com/office/drawing/2014/main" id="{4409DA56-2BC6-4758-82C5-1E0C0FA70FB3}"/>
                    </a:ext>
                  </a:extLst>
                </p14:cNvPr>
                <p14:cNvContentPartPr/>
                <p14:nvPr/>
              </p14:nvContentPartPr>
              <p14:xfrm>
                <a:off x="11883672" y="2428776"/>
                <a:ext cx="366480" cy="146520"/>
              </p14:xfrm>
            </p:contentPart>
          </mc:Choice>
          <mc:Fallback>
            <p:pic>
              <p:nvPicPr>
                <p:cNvPr id="39134" name="Freihand 39133">
                  <a:extLst>
                    <a:ext uri="{FF2B5EF4-FFF2-40B4-BE49-F238E27FC236}">
                      <a16:creationId xmlns:a16="http://schemas.microsoft.com/office/drawing/2014/main" id="{4409DA56-2BC6-4758-82C5-1E0C0FA70FB3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1879352" y="2424456"/>
                  <a:ext cx="3751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9189" name="Freihand 39188">
                  <a:extLst>
                    <a:ext uri="{FF2B5EF4-FFF2-40B4-BE49-F238E27FC236}">
                      <a16:creationId xmlns:a16="http://schemas.microsoft.com/office/drawing/2014/main" id="{7627D5BF-4CC4-4AFF-919B-90120ACEB68F}"/>
                    </a:ext>
                  </a:extLst>
                </p14:cNvPr>
                <p14:cNvContentPartPr/>
                <p14:nvPr/>
              </p14:nvContentPartPr>
              <p14:xfrm>
                <a:off x="7279272" y="2934576"/>
                <a:ext cx="24120" cy="166680"/>
              </p14:xfrm>
            </p:contentPart>
          </mc:Choice>
          <mc:Fallback>
            <p:pic>
              <p:nvPicPr>
                <p:cNvPr id="39189" name="Freihand 39188">
                  <a:extLst>
                    <a:ext uri="{FF2B5EF4-FFF2-40B4-BE49-F238E27FC236}">
                      <a16:creationId xmlns:a16="http://schemas.microsoft.com/office/drawing/2014/main" id="{7627D5BF-4CC4-4AFF-919B-90120ACEB68F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274952" y="2930256"/>
                  <a:ext cx="327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9190" name="Freihand 39189">
                  <a:extLst>
                    <a:ext uri="{FF2B5EF4-FFF2-40B4-BE49-F238E27FC236}">
                      <a16:creationId xmlns:a16="http://schemas.microsoft.com/office/drawing/2014/main" id="{D3F28C0F-EEA7-47A5-8D2C-377DB516A9B7}"/>
                    </a:ext>
                  </a:extLst>
                </p14:cNvPr>
                <p14:cNvContentPartPr/>
                <p14:nvPr/>
              </p14:nvContentPartPr>
              <p14:xfrm>
                <a:off x="7214472" y="3081456"/>
                <a:ext cx="159840" cy="19800"/>
              </p14:xfrm>
            </p:contentPart>
          </mc:Choice>
          <mc:Fallback>
            <p:pic>
              <p:nvPicPr>
                <p:cNvPr id="39190" name="Freihand 39189">
                  <a:extLst>
                    <a:ext uri="{FF2B5EF4-FFF2-40B4-BE49-F238E27FC236}">
                      <a16:creationId xmlns:a16="http://schemas.microsoft.com/office/drawing/2014/main" id="{D3F28C0F-EEA7-47A5-8D2C-377DB516A9B7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210152" y="3077136"/>
                  <a:ext cx="168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9191" name="Freihand 39190">
                  <a:extLst>
                    <a:ext uri="{FF2B5EF4-FFF2-40B4-BE49-F238E27FC236}">
                      <a16:creationId xmlns:a16="http://schemas.microsoft.com/office/drawing/2014/main" id="{E282D664-319B-4D83-BB65-007F70C14915}"/>
                    </a:ext>
                  </a:extLst>
                </p14:cNvPr>
                <p14:cNvContentPartPr/>
                <p14:nvPr/>
              </p14:nvContentPartPr>
              <p14:xfrm>
                <a:off x="7199352" y="2912616"/>
                <a:ext cx="201960" cy="29520"/>
              </p14:xfrm>
            </p:contentPart>
          </mc:Choice>
          <mc:Fallback>
            <p:pic>
              <p:nvPicPr>
                <p:cNvPr id="39191" name="Freihand 39190">
                  <a:extLst>
                    <a:ext uri="{FF2B5EF4-FFF2-40B4-BE49-F238E27FC236}">
                      <a16:creationId xmlns:a16="http://schemas.microsoft.com/office/drawing/2014/main" id="{E282D664-319B-4D83-BB65-007F70C1491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7195032" y="2908296"/>
                  <a:ext cx="210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9192" name="Freihand 39191">
                  <a:extLst>
                    <a:ext uri="{FF2B5EF4-FFF2-40B4-BE49-F238E27FC236}">
                      <a16:creationId xmlns:a16="http://schemas.microsoft.com/office/drawing/2014/main" id="{67AB3BD4-C74B-4EA5-B28B-4B7920306A24}"/>
                    </a:ext>
                  </a:extLst>
                </p14:cNvPr>
                <p14:cNvContentPartPr/>
                <p14:nvPr/>
              </p14:nvContentPartPr>
              <p14:xfrm>
                <a:off x="7408512" y="3069936"/>
                <a:ext cx="34920" cy="84600"/>
              </p14:xfrm>
            </p:contentPart>
          </mc:Choice>
          <mc:Fallback>
            <p:pic>
              <p:nvPicPr>
                <p:cNvPr id="39192" name="Freihand 39191">
                  <a:extLst>
                    <a:ext uri="{FF2B5EF4-FFF2-40B4-BE49-F238E27FC236}">
                      <a16:creationId xmlns:a16="http://schemas.microsoft.com/office/drawing/2014/main" id="{67AB3BD4-C74B-4EA5-B28B-4B7920306A24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7404192" y="3065616"/>
                  <a:ext cx="43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9193" name="Freihand 39192">
                  <a:extLst>
                    <a:ext uri="{FF2B5EF4-FFF2-40B4-BE49-F238E27FC236}">
                      <a16:creationId xmlns:a16="http://schemas.microsoft.com/office/drawing/2014/main" id="{F615D470-B940-4F8E-BCE6-2F179A2953D9}"/>
                    </a:ext>
                  </a:extLst>
                </p14:cNvPr>
                <p14:cNvContentPartPr/>
                <p14:nvPr/>
              </p14:nvContentPartPr>
              <p14:xfrm>
                <a:off x="7406712" y="3065616"/>
                <a:ext cx="109440" cy="122040"/>
              </p14:xfrm>
            </p:contentPart>
          </mc:Choice>
          <mc:Fallback>
            <p:pic>
              <p:nvPicPr>
                <p:cNvPr id="39193" name="Freihand 39192">
                  <a:extLst>
                    <a:ext uri="{FF2B5EF4-FFF2-40B4-BE49-F238E27FC236}">
                      <a16:creationId xmlns:a16="http://schemas.microsoft.com/office/drawing/2014/main" id="{F615D470-B940-4F8E-BCE6-2F179A2953D9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7402392" y="3061296"/>
                  <a:ext cx="1180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9194" name="Freihand 39193">
                  <a:extLst>
                    <a:ext uri="{FF2B5EF4-FFF2-40B4-BE49-F238E27FC236}">
                      <a16:creationId xmlns:a16="http://schemas.microsoft.com/office/drawing/2014/main" id="{7D91D57A-CAE4-4B34-AC23-BE44F7603024}"/>
                    </a:ext>
                  </a:extLst>
                </p14:cNvPr>
                <p14:cNvContentPartPr/>
                <p14:nvPr/>
              </p14:nvContentPartPr>
              <p14:xfrm>
                <a:off x="7574112" y="3103416"/>
                <a:ext cx="10080" cy="103680"/>
              </p14:xfrm>
            </p:contentPart>
          </mc:Choice>
          <mc:Fallback>
            <p:pic>
              <p:nvPicPr>
                <p:cNvPr id="39194" name="Freihand 39193">
                  <a:extLst>
                    <a:ext uri="{FF2B5EF4-FFF2-40B4-BE49-F238E27FC236}">
                      <a16:creationId xmlns:a16="http://schemas.microsoft.com/office/drawing/2014/main" id="{7D91D57A-CAE4-4B34-AC23-BE44F7603024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7569792" y="3099096"/>
                  <a:ext cx="18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9195" name="Freihand 39194">
                  <a:extLst>
                    <a:ext uri="{FF2B5EF4-FFF2-40B4-BE49-F238E27FC236}">
                      <a16:creationId xmlns:a16="http://schemas.microsoft.com/office/drawing/2014/main" id="{3EEACF9B-C66C-43E8-AA1B-95EA54D59CF3}"/>
                    </a:ext>
                  </a:extLst>
                </p14:cNvPr>
                <p14:cNvContentPartPr/>
                <p14:nvPr/>
              </p14:nvContentPartPr>
              <p14:xfrm>
                <a:off x="7687152" y="2914416"/>
                <a:ext cx="16920" cy="208800"/>
              </p14:xfrm>
            </p:contentPart>
          </mc:Choice>
          <mc:Fallback>
            <p:pic>
              <p:nvPicPr>
                <p:cNvPr id="39195" name="Freihand 39194">
                  <a:extLst>
                    <a:ext uri="{FF2B5EF4-FFF2-40B4-BE49-F238E27FC236}">
                      <a16:creationId xmlns:a16="http://schemas.microsoft.com/office/drawing/2014/main" id="{3EEACF9B-C66C-43E8-AA1B-95EA54D59CF3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7682832" y="2910096"/>
                  <a:ext cx="255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9196" name="Freihand 39195">
                  <a:extLst>
                    <a:ext uri="{FF2B5EF4-FFF2-40B4-BE49-F238E27FC236}">
                      <a16:creationId xmlns:a16="http://schemas.microsoft.com/office/drawing/2014/main" id="{8015F058-E70B-4DCB-A832-27E054A487EE}"/>
                    </a:ext>
                  </a:extLst>
                </p14:cNvPr>
                <p14:cNvContentPartPr/>
                <p14:nvPr/>
              </p14:nvContentPartPr>
              <p14:xfrm>
                <a:off x="7621272" y="3071376"/>
                <a:ext cx="134640" cy="43920"/>
              </p14:xfrm>
            </p:contentPart>
          </mc:Choice>
          <mc:Fallback>
            <p:pic>
              <p:nvPicPr>
                <p:cNvPr id="39196" name="Freihand 39195">
                  <a:extLst>
                    <a:ext uri="{FF2B5EF4-FFF2-40B4-BE49-F238E27FC236}">
                      <a16:creationId xmlns:a16="http://schemas.microsoft.com/office/drawing/2014/main" id="{8015F058-E70B-4DCB-A832-27E054A487EE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7616952" y="3067056"/>
                  <a:ext cx="143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9197" name="Freihand 39196">
                  <a:extLst>
                    <a:ext uri="{FF2B5EF4-FFF2-40B4-BE49-F238E27FC236}">
                      <a16:creationId xmlns:a16="http://schemas.microsoft.com/office/drawing/2014/main" id="{3E604EA8-CDCA-472F-BA7E-402515BACFAF}"/>
                    </a:ext>
                  </a:extLst>
                </p14:cNvPr>
                <p14:cNvContentPartPr/>
                <p14:nvPr/>
              </p14:nvContentPartPr>
              <p14:xfrm>
                <a:off x="7594992" y="2883816"/>
                <a:ext cx="182880" cy="4680"/>
              </p14:xfrm>
            </p:contentPart>
          </mc:Choice>
          <mc:Fallback>
            <p:pic>
              <p:nvPicPr>
                <p:cNvPr id="39197" name="Freihand 39196">
                  <a:extLst>
                    <a:ext uri="{FF2B5EF4-FFF2-40B4-BE49-F238E27FC236}">
                      <a16:creationId xmlns:a16="http://schemas.microsoft.com/office/drawing/2014/main" id="{3E604EA8-CDCA-472F-BA7E-402515BACFAF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7590672" y="2879496"/>
                  <a:ext cx="1915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9198" name="Freihand 39197">
                  <a:extLst>
                    <a:ext uri="{FF2B5EF4-FFF2-40B4-BE49-F238E27FC236}">
                      <a16:creationId xmlns:a16="http://schemas.microsoft.com/office/drawing/2014/main" id="{75361B74-E4DB-4B4B-89E1-68BAFA41C7A2}"/>
                    </a:ext>
                  </a:extLst>
                </p14:cNvPr>
                <p14:cNvContentPartPr/>
                <p14:nvPr/>
              </p14:nvContentPartPr>
              <p14:xfrm>
                <a:off x="7772472" y="3086136"/>
                <a:ext cx="95040" cy="129240"/>
              </p14:xfrm>
            </p:contentPart>
          </mc:Choice>
          <mc:Fallback>
            <p:pic>
              <p:nvPicPr>
                <p:cNvPr id="39198" name="Freihand 39197">
                  <a:extLst>
                    <a:ext uri="{FF2B5EF4-FFF2-40B4-BE49-F238E27FC236}">
                      <a16:creationId xmlns:a16="http://schemas.microsoft.com/office/drawing/2014/main" id="{75361B74-E4DB-4B4B-89E1-68BAFA41C7A2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7768152" y="3081816"/>
                  <a:ext cx="1036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9199" name="Freihand 39198">
                  <a:extLst>
                    <a:ext uri="{FF2B5EF4-FFF2-40B4-BE49-F238E27FC236}">
                      <a16:creationId xmlns:a16="http://schemas.microsoft.com/office/drawing/2014/main" id="{7C235B84-BB59-409E-9D0C-FD767DD08E6E}"/>
                    </a:ext>
                  </a:extLst>
                </p14:cNvPr>
                <p14:cNvContentPartPr/>
                <p14:nvPr/>
              </p14:nvContentPartPr>
              <p14:xfrm>
                <a:off x="7922952" y="3142296"/>
                <a:ext cx="18720" cy="66240"/>
              </p14:xfrm>
            </p:contentPart>
          </mc:Choice>
          <mc:Fallback>
            <p:pic>
              <p:nvPicPr>
                <p:cNvPr id="39199" name="Freihand 39198">
                  <a:extLst>
                    <a:ext uri="{FF2B5EF4-FFF2-40B4-BE49-F238E27FC236}">
                      <a16:creationId xmlns:a16="http://schemas.microsoft.com/office/drawing/2014/main" id="{7C235B84-BB59-409E-9D0C-FD767DD08E6E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7918632" y="3137976"/>
                  <a:ext cx="273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9200" name="Freihand 39199">
                  <a:extLst>
                    <a:ext uri="{FF2B5EF4-FFF2-40B4-BE49-F238E27FC236}">
                      <a16:creationId xmlns:a16="http://schemas.microsoft.com/office/drawing/2014/main" id="{1DBA43F9-A7F4-4C06-96C0-5A2BFF8015D0}"/>
                    </a:ext>
                  </a:extLst>
                </p14:cNvPr>
                <p14:cNvContentPartPr/>
                <p14:nvPr/>
              </p14:nvContentPartPr>
              <p14:xfrm>
                <a:off x="7978752" y="2878416"/>
                <a:ext cx="122040" cy="258840"/>
              </p14:xfrm>
            </p:contentPart>
          </mc:Choice>
          <mc:Fallback>
            <p:pic>
              <p:nvPicPr>
                <p:cNvPr id="39200" name="Freihand 39199">
                  <a:extLst>
                    <a:ext uri="{FF2B5EF4-FFF2-40B4-BE49-F238E27FC236}">
                      <a16:creationId xmlns:a16="http://schemas.microsoft.com/office/drawing/2014/main" id="{1DBA43F9-A7F4-4C06-96C0-5A2BFF8015D0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7974432" y="2874096"/>
                  <a:ext cx="1306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9201" name="Freihand 39200">
                  <a:extLst>
                    <a:ext uri="{FF2B5EF4-FFF2-40B4-BE49-F238E27FC236}">
                      <a16:creationId xmlns:a16="http://schemas.microsoft.com/office/drawing/2014/main" id="{DFC3242C-3F45-43D0-AAD1-8595DDC6F1F3}"/>
                    </a:ext>
                  </a:extLst>
                </p14:cNvPr>
                <p14:cNvContentPartPr/>
                <p14:nvPr/>
              </p14:nvContentPartPr>
              <p14:xfrm>
                <a:off x="7974072" y="2875176"/>
                <a:ext cx="126360" cy="20880"/>
              </p14:xfrm>
            </p:contentPart>
          </mc:Choice>
          <mc:Fallback>
            <p:pic>
              <p:nvPicPr>
                <p:cNvPr id="39201" name="Freihand 39200">
                  <a:extLst>
                    <a:ext uri="{FF2B5EF4-FFF2-40B4-BE49-F238E27FC236}">
                      <a16:creationId xmlns:a16="http://schemas.microsoft.com/office/drawing/2014/main" id="{DFC3242C-3F45-43D0-AAD1-8595DDC6F1F3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7969752" y="2870856"/>
                  <a:ext cx="1350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202" name="Freihand 39201">
                  <a:extLst>
                    <a:ext uri="{FF2B5EF4-FFF2-40B4-BE49-F238E27FC236}">
                      <a16:creationId xmlns:a16="http://schemas.microsoft.com/office/drawing/2014/main" id="{BECE4679-57EE-45F2-B8CC-B8639CD7798A}"/>
                    </a:ext>
                  </a:extLst>
                </p14:cNvPr>
                <p14:cNvContentPartPr/>
                <p14:nvPr/>
              </p14:nvContentPartPr>
              <p14:xfrm>
                <a:off x="8141832" y="3040056"/>
                <a:ext cx="122400" cy="126360"/>
              </p14:xfrm>
            </p:contentPart>
          </mc:Choice>
          <mc:Fallback>
            <p:pic>
              <p:nvPicPr>
                <p:cNvPr id="39202" name="Freihand 39201">
                  <a:extLst>
                    <a:ext uri="{FF2B5EF4-FFF2-40B4-BE49-F238E27FC236}">
                      <a16:creationId xmlns:a16="http://schemas.microsoft.com/office/drawing/2014/main" id="{BECE4679-57EE-45F2-B8CC-B8639CD7798A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8137512" y="3035736"/>
                  <a:ext cx="131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203" name="Freihand 39202">
                  <a:extLst>
                    <a:ext uri="{FF2B5EF4-FFF2-40B4-BE49-F238E27FC236}">
                      <a16:creationId xmlns:a16="http://schemas.microsoft.com/office/drawing/2014/main" id="{00CA7BB7-41A3-4E9B-9A2A-F6259C8CDC03}"/>
                    </a:ext>
                  </a:extLst>
                </p14:cNvPr>
                <p14:cNvContentPartPr/>
                <p14:nvPr/>
              </p14:nvContentPartPr>
              <p14:xfrm>
                <a:off x="8158392" y="3080736"/>
                <a:ext cx="118080" cy="78120"/>
              </p14:xfrm>
            </p:contentPart>
          </mc:Choice>
          <mc:Fallback>
            <p:pic>
              <p:nvPicPr>
                <p:cNvPr id="39203" name="Freihand 39202">
                  <a:extLst>
                    <a:ext uri="{FF2B5EF4-FFF2-40B4-BE49-F238E27FC236}">
                      <a16:creationId xmlns:a16="http://schemas.microsoft.com/office/drawing/2014/main" id="{00CA7BB7-41A3-4E9B-9A2A-F6259C8CDC03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8154072" y="3076416"/>
                  <a:ext cx="1267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9204" name="Freihand 39203">
                  <a:extLst>
                    <a:ext uri="{FF2B5EF4-FFF2-40B4-BE49-F238E27FC236}">
                      <a16:creationId xmlns:a16="http://schemas.microsoft.com/office/drawing/2014/main" id="{3A58F49B-38A1-4A2F-83D0-992B18D76D12}"/>
                    </a:ext>
                  </a:extLst>
                </p14:cNvPr>
                <p14:cNvContentPartPr/>
                <p14:nvPr/>
              </p14:nvContentPartPr>
              <p14:xfrm>
                <a:off x="8502192" y="2925936"/>
                <a:ext cx="23400" cy="28080"/>
              </p14:xfrm>
            </p:contentPart>
          </mc:Choice>
          <mc:Fallback>
            <p:pic>
              <p:nvPicPr>
                <p:cNvPr id="39204" name="Freihand 39203">
                  <a:extLst>
                    <a:ext uri="{FF2B5EF4-FFF2-40B4-BE49-F238E27FC236}">
                      <a16:creationId xmlns:a16="http://schemas.microsoft.com/office/drawing/2014/main" id="{3A58F49B-38A1-4A2F-83D0-992B18D76D12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8497872" y="2921616"/>
                  <a:ext cx="32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9205" name="Freihand 39204">
                  <a:extLst>
                    <a:ext uri="{FF2B5EF4-FFF2-40B4-BE49-F238E27FC236}">
                      <a16:creationId xmlns:a16="http://schemas.microsoft.com/office/drawing/2014/main" id="{7AE23428-6C87-4ADB-B14C-F93C1A773667}"/>
                    </a:ext>
                  </a:extLst>
                </p14:cNvPr>
                <p14:cNvContentPartPr/>
                <p14:nvPr/>
              </p14:nvContentPartPr>
              <p14:xfrm>
                <a:off x="8495352" y="3009096"/>
                <a:ext cx="37440" cy="37080"/>
              </p14:xfrm>
            </p:contentPart>
          </mc:Choice>
          <mc:Fallback>
            <p:pic>
              <p:nvPicPr>
                <p:cNvPr id="39205" name="Freihand 39204">
                  <a:extLst>
                    <a:ext uri="{FF2B5EF4-FFF2-40B4-BE49-F238E27FC236}">
                      <a16:creationId xmlns:a16="http://schemas.microsoft.com/office/drawing/2014/main" id="{7AE23428-6C87-4ADB-B14C-F93C1A773667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8491032" y="3004776"/>
                  <a:ext cx="46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206" name="Freihand 39205">
                  <a:extLst>
                    <a:ext uri="{FF2B5EF4-FFF2-40B4-BE49-F238E27FC236}">
                      <a16:creationId xmlns:a16="http://schemas.microsoft.com/office/drawing/2014/main" id="{47DBC8AB-C3F4-4707-9B52-6715209C58FE}"/>
                    </a:ext>
                  </a:extLst>
                </p14:cNvPr>
                <p14:cNvContentPartPr/>
                <p14:nvPr/>
              </p14:nvContentPartPr>
              <p14:xfrm>
                <a:off x="8736912" y="2919456"/>
                <a:ext cx="12600" cy="103680"/>
              </p14:xfrm>
            </p:contentPart>
          </mc:Choice>
          <mc:Fallback>
            <p:pic>
              <p:nvPicPr>
                <p:cNvPr id="39206" name="Freihand 39205">
                  <a:extLst>
                    <a:ext uri="{FF2B5EF4-FFF2-40B4-BE49-F238E27FC236}">
                      <a16:creationId xmlns:a16="http://schemas.microsoft.com/office/drawing/2014/main" id="{47DBC8AB-C3F4-4707-9B52-6715209C58FE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8732592" y="2915136"/>
                  <a:ext cx="212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207" name="Freihand 39206">
                  <a:extLst>
                    <a:ext uri="{FF2B5EF4-FFF2-40B4-BE49-F238E27FC236}">
                      <a16:creationId xmlns:a16="http://schemas.microsoft.com/office/drawing/2014/main" id="{FF25FF0B-66F4-400E-A280-91501D1FB3BB}"/>
                    </a:ext>
                  </a:extLst>
                </p14:cNvPr>
                <p14:cNvContentPartPr/>
                <p14:nvPr/>
              </p14:nvContentPartPr>
              <p14:xfrm>
                <a:off x="8626752" y="2881296"/>
                <a:ext cx="187560" cy="192600"/>
              </p14:xfrm>
            </p:contentPart>
          </mc:Choice>
          <mc:Fallback>
            <p:pic>
              <p:nvPicPr>
                <p:cNvPr id="39207" name="Freihand 39206">
                  <a:extLst>
                    <a:ext uri="{FF2B5EF4-FFF2-40B4-BE49-F238E27FC236}">
                      <a16:creationId xmlns:a16="http://schemas.microsoft.com/office/drawing/2014/main" id="{FF25FF0B-66F4-400E-A280-91501D1FB3BB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8622432" y="2876976"/>
                  <a:ext cx="1962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208" name="Freihand 39207">
                  <a:extLst>
                    <a:ext uri="{FF2B5EF4-FFF2-40B4-BE49-F238E27FC236}">
                      <a16:creationId xmlns:a16="http://schemas.microsoft.com/office/drawing/2014/main" id="{21E4161C-6924-4C94-98AE-0A02C2A24D38}"/>
                    </a:ext>
                  </a:extLst>
                </p14:cNvPr>
                <p14:cNvContentPartPr/>
                <p14:nvPr/>
              </p14:nvContentPartPr>
              <p14:xfrm>
                <a:off x="8803152" y="2976696"/>
                <a:ext cx="148680" cy="101160"/>
              </p14:xfrm>
            </p:contentPart>
          </mc:Choice>
          <mc:Fallback>
            <p:pic>
              <p:nvPicPr>
                <p:cNvPr id="39208" name="Freihand 39207">
                  <a:extLst>
                    <a:ext uri="{FF2B5EF4-FFF2-40B4-BE49-F238E27FC236}">
                      <a16:creationId xmlns:a16="http://schemas.microsoft.com/office/drawing/2014/main" id="{21E4161C-6924-4C94-98AE-0A02C2A24D38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8798832" y="2972376"/>
                  <a:ext cx="1573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9209" name="Freihand 39208">
                  <a:extLst>
                    <a:ext uri="{FF2B5EF4-FFF2-40B4-BE49-F238E27FC236}">
                      <a16:creationId xmlns:a16="http://schemas.microsoft.com/office/drawing/2014/main" id="{23641025-7409-4165-B4A8-23F76EA791C2}"/>
                    </a:ext>
                  </a:extLst>
                </p14:cNvPr>
                <p14:cNvContentPartPr/>
                <p14:nvPr/>
              </p14:nvContentPartPr>
              <p14:xfrm>
                <a:off x="8968392" y="2940336"/>
                <a:ext cx="219960" cy="102240"/>
              </p14:xfrm>
            </p:contentPart>
          </mc:Choice>
          <mc:Fallback>
            <p:pic>
              <p:nvPicPr>
                <p:cNvPr id="39209" name="Freihand 39208">
                  <a:extLst>
                    <a:ext uri="{FF2B5EF4-FFF2-40B4-BE49-F238E27FC236}">
                      <a16:creationId xmlns:a16="http://schemas.microsoft.com/office/drawing/2014/main" id="{23641025-7409-4165-B4A8-23F76EA791C2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8964072" y="2936016"/>
                  <a:ext cx="2286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9210" name="Freihand 39209">
                  <a:extLst>
                    <a:ext uri="{FF2B5EF4-FFF2-40B4-BE49-F238E27FC236}">
                      <a16:creationId xmlns:a16="http://schemas.microsoft.com/office/drawing/2014/main" id="{7DFF4B57-3802-4875-A325-B6CD3C33680E}"/>
                    </a:ext>
                  </a:extLst>
                </p14:cNvPr>
                <p14:cNvContentPartPr/>
                <p14:nvPr/>
              </p14:nvContentPartPr>
              <p14:xfrm>
                <a:off x="9176832" y="2945736"/>
                <a:ext cx="115560" cy="110880"/>
              </p14:xfrm>
            </p:contentPart>
          </mc:Choice>
          <mc:Fallback>
            <p:pic>
              <p:nvPicPr>
                <p:cNvPr id="39210" name="Freihand 39209">
                  <a:extLst>
                    <a:ext uri="{FF2B5EF4-FFF2-40B4-BE49-F238E27FC236}">
                      <a16:creationId xmlns:a16="http://schemas.microsoft.com/office/drawing/2014/main" id="{7DFF4B57-3802-4875-A325-B6CD3C33680E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9172512" y="2941416"/>
                  <a:ext cx="1242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9211" name="Freihand 39210">
                  <a:extLst>
                    <a:ext uri="{FF2B5EF4-FFF2-40B4-BE49-F238E27FC236}">
                      <a16:creationId xmlns:a16="http://schemas.microsoft.com/office/drawing/2014/main" id="{885DFA64-AB6B-47A4-890A-77E160E102DC}"/>
                    </a:ext>
                  </a:extLst>
                </p14:cNvPr>
                <p14:cNvContentPartPr/>
                <p14:nvPr/>
              </p14:nvContentPartPr>
              <p14:xfrm>
                <a:off x="9305352" y="2847816"/>
                <a:ext cx="417240" cy="199800"/>
              </p14:xfrm>
            </p:contentPart>
          </mc:Choice>
          <mc:Fallback>
            <p:pic>
              <p:nvPicPr>
                <p:cNvPr id="39211" name="Freihand 39210">
                  <a:extLst>
                    <a:ext uri="{FF2B5EF4-FFF2-40B4-BE49-F238E27FC236}">
                      <a16:creationId xmlns:a16="http://schemas.microsoft.com/office/drawing/2014/main" id="{885DFA64-AB6B-47A4-890A-77E160E102DC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9301032" y="2843496"/>
                  <a:ext cx="4258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9212" name="Freihand 39211">
                  <a:extLst>
                    <a:ext uri="{FF2B5EF4-FFF2-40B4-BE49-F238E27FC236}">
                      <a16:creationId xmlns:a16="http://schemas.microsoft.com/office/drawing/2014/main" id="{425C9B66-2A02-49B7-ABCD-53EE5CA89CFA}"/>
                    </a:ext>
                  </a:extLst>
                </p14:cNvPr>
                <p14:cNvContentPartPr/>
                <p14:nvPr/>
              </p14:nvContentPartPr>
              <p14:xfrm>
                <a:off x="9740952" y="2934936"/>
                <a:ext cx="293400" cy="83520"/>
              </p14:xfrm>
            </p:contentPart>
          </mc:Choice>
          <mc:Fallback>
            <p:pic>
              <p:nvPicPr>
                <p:cNvPr id="39212" name="Freihand 39211">
                  <a:extLst>
                    <a:ext uri="{FF2B5EF4-FFF2-40B4-BE49-F238E27FC236}">
                      <a16:creationId xmlns:a16="http://schemas.microsoft.com/office/drawing/2014/main" id="{425C9B66-2A02-49B7-ABCD-53EE5CA89CFA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9736632" y="2930616"/>
                  <a:ext cx="3020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9213" name="Freihand 39212">
                  <a:extLst>
                    <a:ext uri="{FF2B5EF4-FFF2-40B4-BE49-F238E27FC236}">
                      <a16:creationId xmlns:a16="http://schemas.microsoft.com/office/drawing/2014/main" id="{F1EEC9A6-BC95-4AC0-AA73-17238E5D12BB}"/>
                    </a:ext>
                  </a:extLst>
                </p14:cNvPr>
                <p14:cNvContentPartPr/>
                <p14:nvPr/>
              </p14:nvContentPartPr>
              <p14:xfrm>
                <a:off x="10054152" y="2901816"/>
                <a:ext cx="167760" cy="118800"/>
              </p14:xfrm>
            </p:contentPart>
          </mc:Choice>
          <mc:Fallback>
            <p:pic>
              <p:nvPicPr>
                <p:cNvPr id="39213" name="Freihand 39212">
                  <a:extLst>
                    <a:ext uri="{FF2B5EF4-FFF2-40B4-BE49-F238E27FC236}">
                      <a16:creationId xmlns:a16="http://schemas.microsoft.com/office/drawing/2014/main" id="{F1EEC9A6-BC95-4AC0-AA73-17238E5D12BB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049832" y="2897496"/>
                  <a:ext cx="1764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9216" name="Freihand 39215">
                  <a:extLst>
                    <a:ext uri="{FF2B5EF4-FFF2-40B4-BE49-F238E27FC236}">
                      <a16:creationId xmlns:a16="http://schemas.microsoft.com/office/drawing/2014/main" id="{D1473F7B-E1D5-4064-8645-9FB169DE1ACB}"/>
                    </a:ext>
                  </a:extLst>
                </p14:cNvPr>
                <p14:cNvContentPartPr/>
                <p14:nvPr/>
              </p14:nvContentPartPr>
              <p14:xfrm>
                <a:off x="7276752" y="3339216"/>
                <a:ext cx="126720" cy="184320"/>
              </p14:xfrm>
            </p:contentPart>
          </mc:Choice>
          <mc:Fallback>
            <p:pic>
              <p:nvPicPr>
                <p:cNvPr id="39216" name="Freihand 39215">
                  <a:extLst>
                    <a:ext uri="{FF2B5EF4-FFF2-40B4-BE49-F238E27FC236}">
                      <a16:creationId xmlns:a16="http://schemas.microsoft.com/office/drawing/2014/main" id="{D1473F7B-E1D5-4064-8645-9FB169DE1ACB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7272432" y="3334896"/>
                  <a:ext cx="1353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9217" name="Freihand 39216">
                  <a:extLst>
                    <a:ext uri="{FF2B5EF4-FFF2-40B4-BE49-F238E27FC236}">
                      <a16:creationId xmlns:a16="http://schemas.microsoft.com/office/drawing/2014/main" id="{99BD7585-5392-4E08-A7BD-0FDDA73216A5}"/>
                    </a:ext>
                  </a:extLst>
                </p14:cNvPr>
                <p14:cNvContentPartPr/>
                <p14:nvPr/>
              </p14:nvContentPartPr>
              <p14:xfrm>
                <a:off x="7460352" y="3419496"/>
                <a:ext cx="107280" cy="123480"/>
              </p14:xfrm>
            </p:contentPart>
          </mc:Choice>
          <mc:Fallback>
            <p:pic>
              <p:nvPicPr>
                <p:cNvPr id="39217" name="Freihand 39216">
                  <a:extLst>
                    <a:ext uri="{FF2B5EF4-FFF2-40B4-BE49-F238E27FC236}">
                      <a16:creationId xmlns:a16="http://schemas.microsoft.com/office/drawing/2014/main" id="{99BD7585-5392-4E08-A7BD-0FDDA73216A5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7456032" y="3415176"/>
                  <a:ext cx="115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9218" name="Freihand 39217">
                  <a:extLst>
                    <a:ext uri="{FF2B5EF4-FFF2-40B4-BE49-F238E27FC236}">
                      <a16:creationId xmlns:a16="http://schemas.microsoft.com/office/drawing/2014/main" id="{3FF421B8-4EBC-4BF8-9E7A-970E6FF30422}"/>
                    </a:ext>
                  </a:extLst>
                </p14:cNvPr>
                <p14:cNvContentPartPr/>
                <p14:nvPr/>
              </p14:nvContentPartPr>
              <p14:xfrm>
                <a:off x="7493472" y="3471336"/>
                <a:ext cx="80640" cy="2520"/>
              </p14:xfrm>
            </p:contentPart>
          </mc:Choice>
          <mc:Fallback>
            <p:pic>
              <p:nvPicPr>
                <p:cNvPr id="39218" name="Freihand 39217">
                  <a:extLst>
                    <a:ext uri="{FF2B5EF4-FFF2-40B4-BE49-F238E27FC236}">
                      <a16:creationId xmlns:a16="http://schemas.microsoft.com/office/drawing/2014/main" id="{3FF421B8-4EBC-4BF8-9E7A-970E6FF30422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7489152" y="3467016"/>
                  <a:ext cx="8928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9220" name="Freihand 39219">
                  <a:extLst>
                    <a:ext uri="{FF2B5EF4-FFF2-40B4-BE49-F238E27FC236}">
                      <a16:creationId xmlns:a16="http://schemas.microsoft.com/office/drawing/2014/main" id="{BCFE688E-A1E2-4516-B59A-24B764F2F470}"/>
                    </a:ext>
                  </a:extLst>
                </p14:cNvPr>
                <p14:cNvContentPartPr/>
                <p14:nvPr/>
              </p14:nvContentPartPr>
              <p14:xfrm>
                <a:off x="7658712" y="3495816"/>
                <a:ext cx="6840" cy="103320"/>
              </p14:xfrm>
            </p:contentPart>
          </mc:Choice>
          <mc:Fallback>
            <p:pic>
              <p:nvPicPr>
                <p:cNvPr id="39220" name="Freihand 39219">
                  <a:extLst>
                    <a:ext uri="{FF2B5EF4-FFF2-40B4-BE49-F238E27FC236}">
                      <a16:creationId xmlns:a16="http://schemas.microsoft.com/office/drawing/2014/main" id="{BCFE688E-A1E2-4516-B59A-24B764F2F470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7654392" y="3491496"/>
                  <a:ext cx="15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39221" name="Freihand 39220">
                  <a:extLst>
                    <a:ext uri="{FF2B5EF4-FFF2-40B4-BE49-F238E27FC236}">
                      <a16:creationId xmlns:a16="http://schemas.microsoft.com/office/drawing/2014/main" id="{AF303176-4C72-48B1-88CA-540FD94131A4}"/>
                    </a:ext>
                  </a:extLst>
                </p14:cNvPr>
                <p14:cNvContentPartPr/>
                <p14:nvPr/>
              </p14:nvContentPartPr>
              <p14:xfrm>
                <a:off x="7757352" y="3326616"/>
                <a:ext cx="100440" cy="146520"/>
              </p14:xfrm>
            </p:contentPart>
          </mc:Choice>
          <mc:Fallback>
            <p:pic>
              <p:nvPicPr>
                <p:cNvPr id="39221" name="Freihand 39220">
                  <a:extLst>
                    <a:ext uri="{FF2B5EF4-FFF2-40B4-BE49-F238E27FC236}">
                      <a16:creationId xmlns:a16="http://schemas.microsoft.com/office/drawing/2014/main" id="{AF303176-4C72-48B1-88CA-540FD94131A4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7753032" y="3322296"/>
                  <a:ext cx="1090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39222" name="Freihand 39221">
                  <a:extLst>
                    <a:ext uri="{FF2B5EF4-FFF2-40B4-BE49-F238E27FC236}">
                      <a16:creationId xmlns:a16="http://schemas.microsoft.com/office/drawing/2014/main" id="{7B81043C-F380-48BC-8AE1-73DD8CF02CC4}"/>
                    </a:ext>
                  </a:extLst>
                </p14:cNvPr>
                <p14:cNvContentPartPr/>
                <p14:nvPr/>
              </p14:nvContentPartPr>
              <p14:xfrm>
                <a:off x="7864992" y="3411216"/>
                <a:ext cx="101160" cy="148320"/>
              </p14:xfrm>
            </p:contentPart>
          </mc:Choice>
          <mc:Fallback>
            <p:pic>
              <p:nvPicPr>
                <p:cNvPr id="39222" name="Freihand 39221">
                  <a:extLst>
                    <a:ext uri="{FF2B5EF4-FFF2-40B4-BE49-F238E27FC236}">
                      <a16:creationId xmlns:a16="http://schemas.microsoft.com/office/drawing/2014/main" id="{7B81043C-F380-48BC-8AE1-73DD8CF02CC4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7860672" y="3406896"/>
                  <a:ext cx="10980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39223" name="Freihand 39222">
                  <a:extLst>
                    <a:ext uri="{FF2B5EF4-FFF2-40B4-BE49-F238E27FC236}">
                      <a16:creationId xmlns:a16="http://schemas.microsoft.com/office/drawing/2014/main" id="{FF403DEB-313E-40D8-B341-E6F5D8C146E8}"/>
                    </a:ext>
                  </a:extLst>
                </p14:cNvPr>
                <p14:cNvContentPartPr/>
                <p14:nvPr/>
              </p14:nvContentPartPr>
              <p14:xfrm>
                <a:off x="8018712" y="3482136"/>
                <a:ext cx="13680" cy="81720"/>
              </p14:xfrm>
            </p:contentPart>
          </mc:Choice>
          <mc:Fallback>
            <p:pic>
              <p:nvPicPr>
                <p:cNvPr id="39223" name="Freihand 39222">
                  <a:extLst>
                    <a:ext uri="{FF2B5EF4-FFF2-40B4-BE49-F238E27FC236}">
                      <a16:creationId xmlns:a16="http://schemas.microsoft.com/office/drawing/2014/main" id="{FF403DEB-313E-40D8-B341-E6F5D8C146E8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8014392" y="3477816"/>
                  <a:ext cx="22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39224" name="Freihand 39223">
                  <a:extLst>
                    <a:ext uri="{FF2B5EF4-FFF2-40B4-BE49-F238E27FC236}">
                      <a16:creationId xmlns:a16="http://schemas.microsoft.com/office/drawing/2014/main" id="{322F6E5B-6A7F-4F12-8938-3DDEC5618615}"/>
                    </a:ext>
                  </a:extLst>
                </p14:cNvPr>
                <p14:cNvContentPartPr/>
                <p14:nvPr/>
              </p14:nvContentPartPr>
              <p14:xfrm>
                <a:off x="8105832" y="3301776"/>
                <a:ext cx="95760" cy="184320"/>
              </p14:xfrm>
            </p:contentPart>
          </mc:Choice>
          <mc:Fallback>
            <p:pic>
              <p:nvPicPr>
                <p:cNvPr id="39224" name="Freihand 39223">
                  <a:extLst>
                    <a:ext uri="{FF2B5EF4-FFF2-40B4-BE49-F238E27FC236}">
                      <a16:creationId xmlns:a16="http://schemas.microsoft.com/office/drawing/2014/main" id="{322F6E5B-6A7F-4F12-8938-3DDEC5618615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8101512" y="3297456"/>
                  <a:ext cx="1044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39225" name="Freihand 39224">
                  <a:extLst>
                    <a:ext uri="{FF2B5EF4-FFF2-40B4-BE49-F238E27FC236}">
                      <a16:creationId xmlns:a16="http://schemas.microsoft.com/office/drawing/2014/main" id="{4135C5DE-3307-4DD7-9396-D5B15ECE4950}"/>
                    </a:ext>
                  </a:extLst>
                </p14:cNvPr>
                <p14:cNvContentPartPr/>
                <p14:nvPr/>
              </p14:nvContentPartPr>
              <p14:xfrm>
                <a:off x="8221752" y="3413016"/>
                <a:ext cx="14040" cy="110160"/>
              </p14:xfrm>
            </p:contentPart>
          </mc:Choice>
          <mc:Fallback>
            <p:pic>
              <p:nvPicPr>
                <p:cNvPr id="39225" name="Freihand 39224">
                  <a:extLst>
                    <a:ext uri="{FF2B5EF4-FFF2-40B4-BE49-F238E27FC236}">
                      <a16:creationId xmlns:a16="http://schemas.microsoft.com/office/drawing/2014/main" id="{4135C5DE-3307-4DD7-9396-D5B15ECE4950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8217432" y="3408696"/>
                  <a:ext cx="22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39226" name="Freihand 39225">
                  <a:extLst>
                    <a:ext uri="{FF2B5EF4-FFF2-40B4-BE49-F238E27FC236}">
                      <a16:creationId xmlns:a16="http://schemas.microsoft.com/office/drawing/2014/main" id="{C83A77A0-50FA-4AF0-A7C9-D590528C6648}"/>
                    </a:ext>
                  </a:extLst>
                </p14:cNvPr>
                <p14:cNvContentPartPr/>
                <p14:nvPr/>
              </p14:nvContentPartPr>
              <p14:xfrm>
                <a:off x="8231112" y="3398976"/>
                <a:ext cx="108000" cy="119880"/>
              </p14:xfrm>
            </p:contentPart>
          </mc:Choice>
          <mc:Fallback>
            <p:pic>
              <p:nvPicPr>
                <p:cNvPr id="39226" name="Freihand 39225">
                  <a:extLst>
                    <a:ext uri="{FF2B5EF4-FFF2-40B4-BE49-F238E27FC236}">
                      <a16:creationId xmlns:a16="http://schemas.microsoft.com/office/drawing/2014/main" id="{C83A77A0-50FA-4AF0-A7C9-D590528C6648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8226792" y="3394656"/>
                  <a:ext cx="116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39227" name="Freihand 39226">
                  <a:extLst>
                    <a:ext uri="{FF2B5EF4-FFF2-40B4-BE49-F238E27FC236}">
                      <a16:creationId xmlns:a16="http://schemas.microsoft.com/office/drawing/2014/main" id="{363CAF7C-71D9-4C87-8BC8-7FF027FAB0E2}"/>
                    </a:ext>
                  </a:extLst>
                </p14:cNvPr>
                <p14:cNvContentPartPr/>
                <p14:nvPr/>
              </p14:nvContentPartPr>
              <p14:xfrm>
                <a:off x="8468712" y="3367656"/>
                <a:ext cx="50040" cy="8280"/>
              </p14:xfrm>
            </p:contentPart>
          </mc:Choice>
          <mc:Fallback>
            <p:pic>
              <p:nvPicPr>
                <p:cNvPr id="39227" name="Freihand 39226">
                  <a:extLst>
                    <a:ext uri="{FF2B5EF4-FFF2-40B4-BE49-F238E27FC236}">
                      <a16:creationId xmlns:a16="http://schemas.microsoft.com/office/drawing/2014/main" id="{363CAF7C-71D9-4C87-8BC8-7FF027FAB0E2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8464392" y="3363336"/>
                  <a:ext cx="586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9228" name="Freihand 39227">
                  <a:extLst>
                    <a:ext uri="{FF2B5EF4-FFF2-40B4-BE49-F238E27FC236}">
                      <a16:creationId xmlns:a16="http://schemas.microsoft.com/office/drawing/2014/main" id="{58EA2861-6828-4177-86D6-3CE4B8EEDA85}"/>
                    </a:ext>
                  </a:extLst>
                </p14:cNvPr>
                <p14:cNvContentPartPr/>
                <p14:nvPr/>
              </p14:nvContentPartPr>
              <p14:xfrm>
                <a:off x="8506872" y="3424896"/>
                <a:ext cx="9360" cy="14760"/>
              </p14:xfrm>
            </p:contentPart>
          </mc:Choice>
          <mc:Fallback>
            <p:pic>
              <p:nvPicPr>
                <p:cNvPr id="39228" name="Freihand 39227">
                  <a:extLst>
                    <a:ext uri="{FF2B5EF4-FFF2-40B4-BE49-F238E27FC236}">
                      <a16:creationId xmlns:a16="http://schemas.microsoft.com/office/drawing/2014/main" id="{58EA2861-6828-4177-86D6-3CE4B8EEDA85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8502552" y="3420576"/>
                  <a:ext cx="180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39284" name="Freihand 39283">
                  <a:extLst>
                    <a:ext uri="{FF2B5EF4-FFF2-40B4-BE49-F238E27FC236}">
                      <a16:creationId xmlns:a16="http://schemas.microsoft.com/office/drawing/2014/main" id="{DF68C681-46BC-44EB-80D7-52ADA6956E9E}"/>
                    </a:ext>
                  </a:extLst>
                </p14:cNvPr>
                <p14:cNvContentPartPr/>
                <p14:nvPr/>
              </p14:nvContentPartPr>
              <p14:xfrm>
                <a:off x="11488752" y="3362976"/>
                <a:ext cx="90360" cy="141480"/>
              </p14:xfrm>
            </p:contentPart>
          </mc:Choice>
          <mc:Fallback>
            <p:pic>
              <p:nvPicPr>
                <p:cNvPr id="39284" name="Freihand 39283">
                  <a:extLst>
                    <a:ext uri="{FF2B5EF4-FFF2-40B4-BE49-F238E27FC236}">
                      <a16:creationId xmlns:a16="http://schemas.microsoft.com/office/drawing/2014/main" id="{DF68C681-46BC-44EB-80D7-52ADA6956E9E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484432" y="3358656"/>
                  <a:ext cx="990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39285" name="Freihand 39284">
                  <a:extLst>
                    <a:ext uri="{FF2B5EF4-FFF2-40B4-BE49-F238E27FC236}">
                      <a16:creationId xmlns:a16="http://schemas.microsoft.com/office/drawing/2014/main" id="{E96FE78D-4225-4B7E-9E26-980721DA527C}"/>
                    </a:ext>
                  </a:extLst>
                </p14:cNvPr>
                <p14:cNvContentPartPr/>
                <p14:nvPr/>
              </p14:nvContentPartPr>
              <p14:xfrm>
                <a:off x="11484432" y="3423456"/>
                <a:ext cx="137880" cy="32040"/>
              </p14:xfrm>
            </p:contentPart>
          </mc:Choice>
          <mc:Fallback>
            <p:pic>
              <p:nvPicPr>
                <p:cNvPr id="39285" name="Freihand 39284">
                  <a:extLst>
                    <a:ext uri="{FF2B5EF4-FFF2-40B4-BE49-F238E27FC236}">
                      <a16:creationId xmlns:a16="http://schemas.microsoft.com/office/drawing/2014/main" id="{E96FE78D-4225-4B7E-9E26-980721DA527C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1480112" y="3419136"/>
                  <a:ext cx="146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39286" name="Freihand 39285">
                  <a:extLst>
                    <a:ext uri="{FF2B5EF4-FFF2-40B4-BE49-F238E27FC236}">
                      <a16:creationId xmlns:a16="http://schemas.microsoft.com/office/drawing/2014/main" id="{660DFF8D-3F20-44B7-88D3-B68C5F9A560A}"/>
                    </a:ext>
                  </a:extLst>
                </p14:cNvPr>
                <p14:cNvContentPartPr/>
                <p14:nvPr/>
              </p14:nvContentPartPr>
              <p14:xfrm>
                <a:off x="11678472" y="3353616"/>
                <a:ext cx="16920" cy="157320"/>
              </p14:xfrm>
            </p:contentPart>
          </mc:Choice>
          <mc:Fallback>
            <p:pic>
              <p:nvPicPr>
                <p:cNvPr id="39286" name="Freihand 39285">
                  <a:extLst>
                    <a:ext uri="{FF2B5EF4-FFF2-40B4-BE49-F238E27FC236}">
                      <a16:creationId xmlns:a16="http://schemas.microsoft.com/office/drawing/2014/main" id="{660DFF8D-3F20-44B7-88D3-B68C5F9A560A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1674152" y="3349296"/>
                  <a:ext cx="255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39287" name="Freihand 39286">
                  <a:extLst>
                    <a:ext uri="{FF2B5EF4-FFF2-40B4-BE49-F238E27FC236}">
                      <a16:creationId xmlns:a16="http://schemas.microsoft.com/office/drawing/2014/main" id="{29EDB61E-FB18-43C0-9400-734813312B29}"/>
                    </a:ext>
                  </a:extLst>
                </p14:cNvPr>
                <p14:cNvContentPartPr/>
                <p14:nvPr/>
              </p14:nvContentPartPr>
              <p14:xfrm>
                <a:off x="11645712" y="3438936"/>
                <a:ext cx="102240" cy="3240"/>
              </p14:xfrm>
            </p:contentPart>
          </mc:Choice>
          <mc:Fallback>
            <p:pic>
              <p:nvPicPr>
                <p:cNvPr id="39287" name="Freihand 39286">
                  <a:extLst>
                    <a:ext uri="{FF2B5EF4-FFF2-40B4-BE49-F238E27FC236}">
                      <a16:creationId xmlns:a16="http://schemas.microsoft.com/office/drawing/2014/main" id="{29EDB61E-FB18-43C0-9400-734813312B29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1641392" y="3434616"/>
                  <a:ext cx="11088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9288" name="Freihand 39287">
                  <a:extLst>
                    <a:ext uri="{FF2B5EF4-FFF2-40B4-BE49-F238E27FC236}">
                      <a16:creationId xmlns:a16="http://schemas.microsoft.com/office/drawing/2014/main" id="{DC123B20-49D1-4401-8840-017C8000573F}"/>
                    </a:ext>
                  </a:extLst>
                </p14:cNvPr>
                <p14:cNvContentPartPr/>
                <p14:nvPr/>
              </p14:nvContentPartPr>
              <p14:xfrm>
                <a:off x="11743992" y="3409416"/>
                <a:ext cx="87120" cy="80280"/>
              </p14:xfrm>
            </p:contentPart>
          </mc:Choice>
          <mc:Fallback>
            <p:pic>
              <p:nvPicPr>
                <p:cNvPr id="39288" name="Freihand 39287">
                  <a:extLst>
                    <a:ext uri="{FF2B5EF4-FFF2-40B4-BE49-F238E27FC236}">
                      <a16:creationId xmlns:a16="http://schemas.microsoft.com/office/drawing/2014/main" id="{DC123B20-49D1-4401-8840-017C8000573F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1739672" y="3405096"/>
                  <a:ext cx="95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9289" name="Freihand 39288">
                  <a:extLst>
                    <a:ext uri="{FF2B5EF4-FFF2-40B4-BE49-F238E27FC236}">
                      <a16:creationId xmlns:a16="http://schemas.microsoft.com/office/drawing/2014/main" id="{8AE3036C-5F98-44AA-B688-9C71B45B30E0}"/>
                    </a:ext>
                  </a:extLst>
                </p14:cNvPr>
                <p14:cNvContentPartPr/>
                <p14:nvPr/>
              </p14:nvContentPartPr>
              <p14:xfrm>
                <a:off x="11876112" y="3348936"/>
                <a:ext cx="146160" cy="164880"/>
              </p14:xfrm>
            </p:contentPart>
          </mc:Choice>
          <mc:Fallback>
            <p:pic>
              <p:nvPicPr>
                <p:cNvPr id="39289" name="Freihand 39288">
                  <a:extLst>
                    <a:ext uri="{FF2B5EF4-FFF2-40B4-BE49-F238E27FC236}">
                      <a16:creationId xmlns:a16="http://schemas.microsoft.com/office/drawing/2014/main" id="{8AE3036C-5F98-44AA-B688-9C71B45B30E0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1871792" y="3344616"/>
                  <a:ext cx="154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39290" name="Freihand 39289">
                  <a:extLst>
                    <a:ext uri="{FF2B5EF4-FFF2-40B4-BE49-F238E27FC236}">
                      <a16:creationId xmlns:a16="http://schemas.microsoft.com/office/drawing/2014/main" id="{261F95A4-CEFA-4257-B2E2-9FA11B5C64A9}"/>
                    </a:ext>
                  </a:extLst>
                </p14:cNvPr>
                <p14:cNvContentPartPr/>
                <p14:nvPr/>
              </p14:nvContentPartPr>
              <p14:xfrm>
                <a:off x="11929392" y="3453336"/>
                <a:ext cx="138240" cy="28800"/>
              </p14:xfrm>
            </p:contentPart>
          </mc:Choice>
          <mc:Fallback>
            <p:pic>
              <p:nvPicPr>
                <p:cNvPr id="39290" name="Freihand 39289">
                  <a:extLst>
                    <a:ext uri="{FF2B5EF4-FFF2-40B4-BE49-F238E27FC236}">
                      <a16:creationId xmlns:a16="http://schemas.microsoft.com/office/drawing/2014/main" id="{261F95A4-CEFA-4257-B2E2-9FA11B5C64A9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1925072" y="3449016"/>
                  <a:ext cx="146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9293" name="Freihand 39292">
                  <a:extLst>
                    <a:ext uri="{FF2B5EF4-FFF2-40B4-BE49-F238E27FC236}">
                      <a16:creationId xmlns:a16="http://schemas.microsoft.com/office/drawing/2014/main" id="{9DA77EC4-7728-4861-B79A-FC2D58870726}"/>
                    </a:ext>
                  </a:extLst>
                </p14:cNvPr>
                <p14:cNvContentPartPr/>
                <p14:nvPr/>
              </p14:nvContentPartPr>
              <p14:xfrm>
                <a:off x="11509632" y="3667896"/>
                <a:ext cx="185040" cy="95760"/>
              </p14:xfrm>
            </p:contentPart>
          </mc:Choice>
          <mc:Fallback>
            <p:pic>
              <p:nvPicPr>
                <p:cNvPr id="39293" name="Freihand 39292">
                  <a:extLst>
                    <a:ext uri="{FF2B5EF4-FFF2-40B4-BE49-F238E27FC236}">
                      <a16:creationId xmlns:a16="http://schemas.microsoft.com/office/drawing/2014/main" id="{9DA77EC4-7728-4861-B79A-FC2D58870726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1505312" y="3663576"/>
                  <a:ext cx="193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9294" name="Freihand 39293">
                  <a:extLst>
                    <a:ext uri="{FF2B5EF4-FFF2-40B4-BE49-F238E27FC236}">
                      <a16:creationId xmlns:a16="http://schemas.microsoft.com/office/drawing/2014/main" id="{16FDDA0B-0E6C-429A-97EC-D07D55842E72}"/>
                    </a:ext>
                  </a:extLst>
                </p14:cNvPr>
                <p14:cNvContentPartPr/>
                <p14:nvPr/>
              </p14:nvContentPartPr>
              <p14:xfrm>
                <a:off x="11581632" y="3741696"/>
                <a:ext cx="181440" cy="104760"/>
              </p14:xfrm>
            </p:contentPart>
          </mc:Choice>
          <mc:Fallback>
            <p:pic>
              <p:nvPicPr>
                <p:cNvPr id="39294" name="Freihand 39293">
                  <a:extLst>
                    <a:ext uri="{FF2B5EF4-FFF2-40B4-BE49-F238E27FC236}">
                      <a16:creationId xmlns:a16="http://schemas.microsoft.com/office/drawing/2014/main" id="{16FDDA0B-0E6C-429A-97EC-D07D55842E72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1577312" y="3737376"/>
                  <a:ext cx="1900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9295" name="Freihand 39294">
                  <a:extLst>
                    <a:ext uri="{FF2B5EF4-FFF2-40B4-BE49-F238E27FC236}">
                      <a16:creationId xmlns:a16="http://schemas.microsoft.com/office/drawing/2014/main" id="{2CE85FF3-0573-477C-AEEE-E672DFD9A1CF}"/>
                    </a:ext>
                  </a:extLst>
                </p14:cNvPr>
                <p14:cNvContentPartPr/>
                <p14:nvPr/>
              </p14:nvContentPartPr>
              <p14:xfrm>
                <a:off x="11818512" y="3671136"/>
                <a:ext cx="142560" cy="126000"/>
              </p14:xfrm>
            </p:contentPart>
          </mc:Choice>
          <mc:Fallback>
            <p:pic>
              <p:nvPicPr>
                <p:cNvPr id="39295" name="Freihand 39294">
                  <a:extLst>
                    <a:ext uri="{FF2B5EF4-FFF2-40B4-BE49-F238E27FC236}">
                      <a16:creationId xmlns:a16="http://schemas.microsoft.com/office/drawing/2014/main" id="{2CE85FF3-0573-477C-AEEE-E672DFD9A1CF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1814192" y="3666816"/>
                  <a:ext cx="151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9229" name="Freihand 39228">
                  <a:extLst>
                    <a:ext uri="{FF2B5EF4-FFF2-40B4-BE49-F238E27FC236}">
                      <a16:creationId xmlns:a16="http://schemas.microsoft.com/office/drawing/2014/main" id="{9978ED9C-C6A1-4514-8BF7-A2BF9906375B}"/>
                    </a:ext>
                  </a:extLst>
                </p14:cNvPr>
                <p14:cNvContentPartPr/>
                <p14:nvPr/>
              </p14:nvContentPartPr>
              <p14:xfrm>
                <a:off x="8672472" y="3254616"/>
                <a:ext cx="151200" cy="193320"/>
              </p14:xfrm>
            </p:contentPart>
          </mc:Choice>
          <mc:Fallback>
            <p:pic>
              <p:nvPicPr>
                <p:cNvPr id="39229" name="Freihand 39228">
                  <a:extLst>
                    <a:ext uri="{FF2B5EF4-FFF2-40B4-BE49-F238E27FC236}">
                      <a16:creationId xmlns:a16="http://schemas.microsoft.com/office/drawing/2014/main" id="{9978ED9C-C6A1-4514-8BF7-A2BF9906375B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8668152" y="3250296"/>
                  <a:ext cx="1598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9230" name="Freihand 39229">
                  <a:extLst>
                    <a:ext uri="{FF2B5EF4-FFF2-40B4-BE49-F238E27FC236}">
                      <a16:creationId xmlns:a16="http://schemas.microsoft.com/office/drawing/2014/main" id="{B4BC0C5B-C4D5-4DB4-B5FC-797D175BABE1}"/>
                    </a:ext>
                  </a:extLst>
                </p14:cNvPr>
                <p14:cNvContentPartPr/>
                <p14:nvPr/>
              </p14:nvContentPartPr>
              <p14:xfrm>
                <a:off x="8821872" y="3340296"/>
                <a:ext cx="99000" cy="95400"/>
              </p14:xfrm>
            </p:contentPart>
          </mc:Choice>
          <mc:Fallback>
            <p:pic>
              <p:nvPicPr>
                <p:cNvPr id="39230" name="Freihand 39229">
                  <a:extLst>
                    <a:ext uri="{FF2B5EF4-FFF2-40B4-BE49-F238E27FC236}">
                      <a16:creationId xmlns:a16="http://schemas.microsoft.com/office/drawing/2014/main" id="{B4BC0C5B-C4D5-4DB4-B5FC-797D175BABE1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8817552" y="3335976"/>
                  <a:ext cx="107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9231" name="Freihand 39230">
                  <a:extLst>
                    <a:ext uri="{FF2B5EF4-FFF2-40B4-BE49-F238E27FC236}">
                      <a16:creationId xmlns:a16="http://schemas.microsoft.com/office/drawing/2014/main" id="{B3B3872E-B2C4-478F-9ABF-5F3B02097A76}"/>
                    </a:ext>
                  </a:extLst>
                </p14:cNvPr>
                <p14:cNvContentPartPr/>
                <p14:nvPr/>
              </p14:nvContentPartPr>
              <p14:xfrm>
                <a:off x="8996832" y="3299256"/>
                <a:ext cx="423720" cy="101160"/>
              </p14:xfrm>
            </p:contentPart>
          </mc:Choice>
          <mc:Fallback>
            <p:pic>
              <p:nvPicPr>
                <p:cNvPr id="39231" name="Freihand 39230">
                  <a:extLst>
                    <a:ext uri="{FF2B5EF4-FFF2-40B4-BE49-F238E27FC236}">
                      <a16:creationId xmlns:a16="http://schemas.microsoft.com/office/drawing/2014/main" id="{B3B3872E-B2C4-478F-9ABF-5F3B02097A76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8992512" y="3294936"/>
                  <a:ext cx="432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39232" name="Freihand 39231">
                  <a:extLst>
                    <a:ext uri="{FF2B5EF4-FFF2-40B4-BE49-F238E27FC236}">
                      <a16:creationId xmlns:a16="http://schemas.microsoft.com/office/drawing/2014/main" id="{89B9E21C-DA36-4401-B963-FC6AB0C18BFE}"/>
                    </a:ext>
                  </a:extLst>
                </p14:cNvPr>
                <p14:cNvContentPartPr/>
                <p14:nvPr/>
              </p14:nvContentPartPr>
              <p14:xfrm>
                <a:off x="9358272" y="3231216"/>
                <a:ext cx="47880" cy="24840"/>
              </p14:xfrm>
            </p:contentPart>
          </mc:Choice>
          <mc:Fallback>
            <p:pic>
              <p:nvPicPr>
                <p:cNvPr id="39232" name="Freihand 39231">
                  <a:extLst>
                    <a:ext uri="{FF2B5EF4-FFF2-40B4-BE49-F238E27FC236}">
                      <a16:creationId xmlns:a16="http://schemas.microsoft.com/office/drawing/2014/main" id="{89B9E21C-DA36-4401-B963-FC6AB0C18BFE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9353952" y="3226896"/>
                  <a:ext cx="565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39233" name="Freihand 39232">
                  <a:extLst>
                    <a:ext uri="{FF2B5EF4-FFF2-40B4-BE49-F238E27FC236}">
                      <a16:creationId xmlns:a16="http://schemas.microsoft.com/office/drawing/2014/main" id="{34931DEA-DA8D-4AE1-9240-B9B0B4841330}"/>
                    </a:ext>
                  </a:extLst>
                </p14:cNvPr>
                <p14:cNvContentPartPr/>
                <p14:nvPr/>
              </p14:nvContentPartPr>
              <p14:xfrm>
                <a:off x="9396432" y="3283416"/>
                <a:ext cx="120600" cy="238680"/>
              </p14:xfrm>
            </p:contentPart>
          </mc:Choice>
          <mc:Fallback>
            <p:pic>
              <p:nvPicPr>
                <p:cNvPr id="39233" name="Freihand 39232">
                  <a:extLst>
                    <a:ext uri="{FF2B5EF4-FFF2-40B4-BE49-F238E27FC236}">
                      <a16:creationId xmlns:a16="http://schemas.microsoft.com/office/drawing/2014/main" id="{34931DEA-DA8D-4AE1-9240-B9B0B4841330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9392112" y="3279096"/>
                  <a:ext cx="1292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39234" name="Freihand 39233">
                  <a:extLst>
                    <a:ext uri="{FF2B5EF4-FFF2-40B4-BE49-F238E27FC236}">
                      <a16:creationId xmlns:a16="http://schemas.microsoft.com/office/drawing/2014/main" id="{B0893358-A0AA-44E3-9A46-B5994E9FBB48}"/>
                    </a:ext>
                  </a:extLst>
                </p14:cNvPr>
                <p14:cNvContentPartPr/>
                <p14:nvPr/>
              </p14:nvContentPartPr>
              <p14:xfrm>
                <a:off x="9545472" y="3244896"/>
                <a:ext cx="201240" cy="167400"/>
              </p14:xfrm>
            </p:contentPart>
          </mc:Choice>
          <mc:Fallback>
            <p:pic>
              <p:nvPicPr>
                <p:cNvPr id="39234" name="Freihand 39233">
                  <a:extLst>
                    <a:ext uri="{FF2B5EF4-FFF2-40B4-BE49-F238E27FC236}">
                      <a16:creationId xmlns:a16="http://schemas.microsoft.com/office/drawing/2014/main" id="{B0893358-A0AA-44E3-9A46-B5994E9FBB48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9541152" y="3240576"/>
                  <a:ext cx="2098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39269" name="Freihand 39268">
                  <a:extLst>
                    <a:ext uri="{FF2B5EF4-FFF2-40B4-BE49-F238E27FC236}">
                      <a16:creationId xmlns:a16="http://schemas.microsoft.com/office/drawing/2014/main" id="{50793FE1-EC04-4B98-99C9-28418208F8D1}"/>
                    </a:ext>
                  </a:extLst>
                </p14:cNvPr>
                <p14:cNvContentPartPr/>
                <p14:nvPr/>
              </p14:nvContentPartPr>
              <p14:xfrm>
                <a:off x="8769312" y="3588336"/>
                <a:ext cx="29160" cy="183960"/>
              </p14:xfrm>
            </p:contentPart>
          </mc:Choice>
          <mc:Fallback>
            <p:pic>
              <p:nvPicPr>
                <p:cNvPr id="39269" name="Freihand 39268">
                  <a:extLst>
                    <a:ext uri="{FF2B5EF4-FFF2-40B4-BE49-F238E27FC236}">
                      <a16:creationId xmlns:a16="http://schemas.microsoft.com/office/drawing/2014/main" id="{50793FE1-EC04-4B98-99C9-28418208F8D1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764992" y="3584016"/>
                  <a:ext cx="378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39270" name="Freihand 39269">
                  <a:extLst>
                    <a:ext uri="{FF2B5EF4-FFF2-40B4-BE49-F238E27FC236}">
                      <a16:creationId xmlns:a16="http://schemas.microsoft.com/office/drawing/2014/main" id="{5B4F7E0B-4DB1-4DE2-93D3-00A388C16A92}"/>
                    </a:ext>
                  </a:extLst>
                </p14:cNvPr>
                <p14:cNvContentPartPr/>
                <p14:nvPr/>
              </p14:nvContentPartPr>
              <p14:xfrm>
                <a:off x="8772192" y="3576096"/>
                <a:ext cx="152280" cy="191880"/>
              </p14:xfrm>
            </p:contentPart>
          </mc:Choice>
          <mc:Fallback>
            <p:pic>
              <p:nvPicPr>
                <p:cNvPr id="39270" name="Freihand 39269">
                  <a:extLst>
                    <a:ext uri="{FF2B5EF4-FFF2-40B4-BE49-F238E27FC236}">
                      <a16:creationId xmlns:a16="http://schemas.microsoft.com/office/drawing/2014/main" id="{5B4F7E0B-4DB1-4DE2-93D3-00A388C16A92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767872" y="3571776"/>
                  <a:ext cx="1609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39271" name="Freihand 39270">
                  <a:extLst>
                    <a:ext uri="{FF2B5EF4-FFF2-40B4-BE49-F238E27FC236}">
                      <a16:creationId xmlns:a16="http://schemas.microsoft.com/office/drawing/2014/main" id="{EB329F11-3886-4DE7-A4E0-CA6A7CBA3565}"/>
                    </a:ext>
                  </a:extLst>
                </p14:cNvPr>
                <p14:cNvContentPartPr/>
                <p14:nvPr/>
              </p14:nvContentPartPr>
              <p14:xfrm>
                <a:off x="9028512" y="3565656"/>
                <a:ext cx="36000" cy="209880"/>
              </p14:xfrm>
            </p:contentPart>
          </mc:Choice>
          <mc:Fallback>
            <p:pic>
              <p:nvPicPr>
                <p:cNvPr id="39271" name="Freihand 39270">
                  <a:extLst>
                    <a:ext uri="{FF2B5EF4-FFF2-40B4-BE49-F238E27FC236}">
                      <a16:creationId xmlns:a16="http://schemas.microsoft.com/office/drawing/2014/main" id="{EB329F11-3886-4DE7-A4E0-CA6A7CBA3565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9024192" y="3561336"/>
                  <a:ext cx="446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39272" name="Freihand 39271">
                  <a:extLst>
                    <a:ext uri="{FF2B5EF4-FFF2-40B4-BE49-F238E27FC236}">
                      <a16:creationId xmlns:a16="http://schemas.microsoft.com/office/drawing/2014/main" id="{E0B4B762-98F7-4F12-8BBF-A31608F8AE7A}"/>
                    </a:ext>
                  </a:extLst>
                </p14:cNvPr>
                <p14:cNvContentPartPr/>
                <p14:nvPr/>
              </p14:nvContentPartPr>
              <p14:xfrm>
                <a:off x="8959752" y="3547296"/>
                <a:ext cx="153000" cy="30960"/>
              </p14:xfrm>
            </p:contentPart>
          </mc:Choice>
          <mc:Fallback>
            <p:pic>
              <p:nvPicPr>
                <p:cNvPr id="39272" name="Freihand 39271">
                  <a:extLst>
                    <a:ext uri="{FF2B5EF4-FFF2-40B4-BE49-F238E27FC236}">
                      <a16:creationId xmlns:a16="http://schemas.microsoft.com/office/drawing/2014/main" id="{E0B4B762-98F7-4F12-8BBF-A31608F8AE7A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955432" y="3542976"/>
                  <a:ext cx="1616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39273" name="Freihand 39272">
                  <a:extLst>
                    <a:ext uri="{FF2B5EF4-FFF2-40B4-BE49-F238E27FC236}">
                      <a16:creationId xmlns:a16="http://schemas.microsoft.com/office/drawing/2014/main" id="{ACBCD7B4-BCC5-45A9-AA3E-7505C0704B4B}"/>
                    </a:ext>
                  </a:extLst>
                </p14:cNvPr>
                <p14:cNvContentPartPr/>
                <p14:nvPr/>
              </p14:nvContentPartPr>
              <p14:xfrm>
                <a:off x="9267552" y="3594096"/>
                <a:ext cx="16560" cy="55440"/>
              </p14:xfrm>
            </p:contentPart>
          </mc:Choice>
          <mc:Fallback>
            <p:pic>
              <p:nvPicPr>
                <p:cNvPr id="39273" name="Freihand 39272">
                  <a:extLst>
                    <a:ext uri="{FF2B5EF4-FFF2-40B4-BE49-F238E27FC236}">
                      <a16:creationId xmlns:a16="http://schemas.microsoft.com/office/drawing/2014/main" id="{ACBCD7B4-BCC5-45A9-AA3E-7505C0704B4B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9263232" y="3589776"/>
                  <a:ext cx="252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39274" name="Freihand 39273">
                  <a:extLst>
                    <a:ext uri="{FF2B5EF4-FFF2-40B4-BE49-F238E27FC236}">
                      <a16:creationId xmlns:a16="http://schemas.microsoft.com/office/drawing/2014/main" id="{3939EAE0-4A2D-4578-B1E0-8B1E2FBD2AB5}"/>
                    </a:ext>
                  </a:extLst>
                </p14:cNvPr>
                <p14:cNvContentPartPr/>
                <p14:nvPr/>
              </p14:nvContentPartPr>
              <p14:xfrm>
                <a:off x="9256392" y="3697776"/>
                <a:ext cx="15840" cy="22320"/>
              </p14:xfrm>
            </p:contentPart>
          </mc:Choice>
          <mc:Fallback>
            <p:pic>
              <p:nvPicPr>
                <p:cNvPr id="39274" name="Freihand 39273">
                  <a:extLst>
                    <a:ext uri="{FF2B5EF4-FFF2-40B4-BE49-F238E27FC236}">
                      <a16:creationId xmlns:a16="http://schemas.microsoft.com/office/drawing/2014/main" id="{3939EAE0-4A2D-4578-B1E0-8B1E2FBD2AB5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9252072" y="3693456"/>
                  <a:ext cx="24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39275" name="Freihand 39274">
                  <a:extLst>
                    <a:ext uri="{FF2B5EF4-FFF2-40B4-BE49-F238E27FC236}">
                      <a16:creationId xmlns:a16="http://schemas.microsoft.com/office/drawing/2014/main" id="{B713CEA1-B084-4AC1-91C5-9005A247380B}"/>
                    </a:ext>
                  </a:extLst>
                </p14:cNvPr>
                <p14:cNvContentPartPr/>
                <p14:nvPr/>
              </p14:nvContentPartPr>
              <p14:xfrm>
                <a:off x="9496512" y="3536136"/>
                <a:ext cx="139320" cy="160560"/>
              </p14:xfrm>
            </p:contentPart>
          </mc:Choice>
          <mc:Fallback>
            <p:pic>
              <p:nvPicPr>
                <p:cNvPr id="39275" name="Freihand 39274">
                  <a:extLst>
                    <a:ext uri="{FF2B5EF4-FFF2-40B4-BE49-F238E27FC236}">
                      <a16:creationId xmlns:a16="http://schemas.microsoft.com/office/drawing/2014/main" id="{B713CEA1-B084-4AC1-91C5-9005A247380B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9492192" y="3531816"/>
                  <a:ext cx="14796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39277" name="Freihand 39276">
                  <a:extLst>
                    <a:ext uri="{FF2B5EF4-FFF2-40B4-BE49-F238E27FC236}">
                      <a16:creationId xmlns:a16="http://schemas.microsoft.com/office/drawing/2014/main" id="{4F38AE18-65ED-4ADB-B324-978BAF953646}"/>
                    </a:ext>
                  </a:extLst>
                </p14:cNvPr>
                <p14:cNvContentPartPr/>
                <p14:nvPr/>
              </p14:nvContentPartPr>
              <p14:xfrm>
                <a:off x="9682272" y="3550176"/>
                <a:ext cx="128880" cy="125280"/>
              </p14:xfrm>
            </p:contentPart>
          </mc:Choice>
          <mc:Fallback>
            <p:pic>
              <p:nvPicPr>
                <p:cNvPr id="39277" name="Freihand 39276">
                  <a:extLst>
                    <a:ext uri="{FF2B5EF4-FFF2-40B4-BE49-F238E27FC236}">
                      <a16:creationId xmlns:a16="http://schemas.microsoft.com/office/drawing/2014/main" id="{4F38AE18-65ED-4ADB-B324-978BAF953646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9677952" y="3545856"/>
                  <a:ext cx="137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39278" name="Freihand 39277">
                  <a:extLst>
                    <a:ext uri="{FF2B5EF4-FFF2-40B4-BE49-F238E27FC236}">
                      <a16:creationId xmlns:a16="http://schemas.microsoft.com/office/drawing/2014/main" id="{9ED0A8FA-26CB-4A1F-90D5-E76A47C9A502}"/>
                    </a:ext>
                  </a:extLst>
                </p14:cNvPr>
                <p14:cNvContentPartPr/>
                <p14:nvPr/>
              </p14:nvContentPartPr>
              <p14:xfrm>
                <a:off x="9770112" y="3495816"/>
                <a:ext cx="136800" cy="177120"/>
              </p14:xfrm>
            </p:contentPart>
          </mc:Choice>
          <mc:Fallback>
            <p:pic>
              <p:nvPicPr>
                <p:cNvPr id="39278" name="Freihand 39277">
                  <a:extLst>
                    <a:ext uri="{FF2B5EF4-FFF2-40B4-BE49-F238E27FC236}">
                      <a16:creationId xmlns:a16="http://schemas.microsoft.com/office/drawing/2014/main" id="{9ED0A8FA-26CB-4A1F-90D5-E76A47C9A502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9765792" y="3491496"/>
                  <a:ext cx="1454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39279" name="Freihand 39278">
                  <a:extLst>
                    <a:ext uri="{FF2B5EF4-FFF2-40B4-BE49-F238E27FC236}">
                      <a16:creationId xmlns:a16="http://schemas.microsoft.com/office/drawing/2014/main" id="{9803140B-3251-4474-9AA4-1D3AF66BF02D}"/>
                    </a:ext>
                  </a:extLst>
                </p14:cNvPr>
                <p14:cNvContentPartPr/>
                <p14:nvPr/>
              </p14:nvContentPartPr>
              <p14:xfrm>
                <a:off x="10000872" y="3445056"/>
                <a:ext cx="167760" cy="208080"/>
              </p14:xfrm>
            </p:contentPart>
          </mc:Choice>
          <mc:Fallback>
            <p:pic>
              <p:nvPicPr>
                <p:cNvPr id="39279" name="Freihand 39278">
                  <a:extLst>
                    <a:ext uri="{FF2B5EF4-FFF2-40B4-BE49-F238E27FC236}">
                      <a16:creationId xmlns:a16="http://schemas.microsoft.com/office/drawing/2014/main" id="{9803140B-3251-4474-9AA4-1D3AF66BF02D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9996552" y="3440736"/>
                  <a:ext cx="176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39280" name="Freihand 39279">
                  <a:extLst>
                    <a:ext uri="{FF2B5EF4-FFF2-40B4-BE49-F238E27FC236}">
                      <a16:creationId xmlns:a16="http://schemas.microsoft.com/office/drawing/2014/main" id="{798612CE-99C5-43BA-8FC8-8DE4C9A882C5}"/>
                    </a:ext>
                  </a:extLst>
                </p14:cNvPr>
                <p14:cNvContentPartPr/>
                <p14:nvPr/>
              </p14:nvContentPartPr>
              <p14:xfrm>
                <a:off x="10165032" y="3552336"/>
                <a:ext cx="169560" cy="63720"/>
              </p14:xfrm>
            </p:contentPart>
          </mc:Choice>
          <mc:Fallback>
            <p:pic>
              <p:nvPicPr>
                <p:cNvPr id="39280" name="Freihand 39279">
                  <a:extLst>
                    <a:ext uri="{FF2B5EF4-FFF2-40B4-BE49-F238E27FC236}">
                      <a16:creationId xmlns:a16="http://schemas.microsoft.com/office/drawing/2014/main" id="{798612CE-99C5-43BA-8FC8-8DE4C9A882C5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0160352" y="3548016"/>
                  <a:ext cx="178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39281" name="Freihand 39280">
                  <a:extLst>
                    <a:ext uri="{FF2B5EF4-FFF2-40B4-BE49-F238E27FC236}">
                      <a16:creationId xmlns:a16="http://schemas.microsoft.com/office/drawing/2014/main" id="{FE6F3BEF-50D1-4AFE-AF7B-325B85BABCBC}"/>
                    </a:ext>
                  </a:extLst>
                </p14:cNvPr>
                <p14:cNvContentPartPr/>
                <p14:nvPr/>
              </p14:nvContentPartPr>
              <p14:xfrm>
                <a:off x="10325952" y="3541176"/>
                <a:ext cx="70560" cy="91800"/>
              </p14:xfrm>
            </p:contentPart>
          </mc:Choice>
          <mc:Fallback>
            <p:pic>
              <p:nvPicPr>
                <p:cNvPr id="39281" name="Freihand 39280">
                  <a:extLst>
                    <a:ext uri="{FF2B5EF4-FFF2-40B4-BE49-F238E27FC236}">
                      <a16:creationId xmlns:a16="http://schemas.microsoft.com/office/drawing/2014/main" id="{FE6F3BEF-50D1-4AFE-AF7B-325B85BABCBC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10321632" y="3536856"/>
                  <a:ext cx="792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39282" name="Freihand 39281">
                  <a:extLst>
                    <a:ext uri="{FF2B5EF4-FFF2-40B4-BE49-F238E27FC236}">
                      <a16:creationId xmlns:a16="http://schemas.microsoft.com/office/drawing/2014/main" id="{9D8B05E5-9FC6-4D46-AF15-C7ED902103D7}"/>
                    </a:ext>
                  </a:extLst>
                </p14:cNvPr>
                <p14:cNvContentPartPr/>
                <p14:nvPr/>
              </p14:nvContentPartPr>
              <p14:xfrm>
                <a:off x="10449792" y="3460896"/>
                <a:ext cx="300600" cy="214560"/>
              </p14:xfrm>
            </p:contentPart>
          </mc:Choice>
          <mc:Fallback>
            <p:pic>
              <p:nvPicPr>
                <p:cNvPr id="39282" name="Freihand 39281">
                  <a:extLst>
                    <a:ext uri="{FF2B5EF4-FFF2-40B4-BE49-F238E27FC236}">
                      <a16:creationId xmlns:a16="http://schemas.microsoft.com/office/drawing/2014/main" id="{9D8B05E5-9FC6-4D46-AF15-C7ED902103D7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10445472" y="3456576"/>
                  <a:ext cx="30924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39283" name="Freihand 39282">
                  <a:extLst>
                    <a:ext uri="{FF2B5EF4-FFF2-40B4-BE49-F238E27FC236}">
                      <a16:creationId xmlns:a16="http://schemas.microsoft.com/office/drawing/2014/main" id="{A2DD9C67-A09A-4141-9183-A40FDB913F71}"/>
                    </a:ext>
                  </a:extLst>
                </p14:cNvPr>
                <p14:cNvContentPartPr/>
                <p14:nvPr/>
              </p14:nvContentPartPr>
              <p14:xfrm>
                <a:off x="10863072" y="3394296"/>
                <a:ext cx="450000" cy="231120"/>
              </p14:xfrm>
            </p:contentPart>
          </mc:Choice>
          <mc:Fallback>
            <p:pic>
              <p:nvPicPr>
                <p:cNvPr id="39283" name="Freihand 39282">
                  <a:extLst>
                    <a:ext uri="{FF2B5EF4-FFF2-40B4-BE49-F238E27FC236}">
                      <a16:creationId xmlns:a16="http://schemas.microsoft.com/office/drawing/2014/main" id="{A2DD9C67-A09A-4141-9183-A40FDB913F71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0858752" y="3389976"/>
                  <a:ext cx="45864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39337" name="Freihand 39336">
                  <a:extLst>
                    <a:ext uri="{FF2B5EF4-FFF2-40B4-BE49-F238E27FC236}">
                      <a16:creationId xmlns:a16="http://schemas.microsoft.com/office/drawing/2014/main" id="{8D141A2D-1E9E-438A-8D38-9D315D62104F}"/>
                    </a:ext>
                  </a:extLst>
                </p14:cNvPr>
                <p14:cNvContentPartPr/>
                <p14:nvPr/>
              </p14:nvContentPartPr>
              <p14:xfrm>
                <a:off x="8778312" y="3964896"/>
                <a:ext cx="190800" cy="101160"/>
              </p14:xfrm>
            </p:contentPart>
          </mc:Choice>
          <mc:Fallback>
            <p:pic>
              <p:nvPicPr>
                <p:cNvPr id="39337" name="Freihand 39336">
                  <a:extLst>
                    <a:ext uri="{FF2B5EF4-FFF2-40B4-BE49-F238E27FC236}">
                      <a16:creationId xmlns:a16="http://schemas.microsoft.com/office/drawing/2014/main" id="{8D141A2D-1E9E-438A-8D38-9D315D62104F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8773992" y="3960576"/>
                  <a:ext cx="1994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39338" name="Freihand 39337">
                  <a:extLst>
                    <a:ext uri="{FF2B5EF4-FFF2-40B4-BE49-F238E27FC236}">
                      <a16:creationId xmlns:a16="http://schemas.microsoft.com/office/drawing/2014/main" id="{0C32BFAE-4C24-4710-B8A8-690189CAD403}"/>
                    </a:ext>
                  </a:extLst>
                </p14:cNvPr>
                <p14:cNvContentPartPr/>
                <p14:nvPr/>
              </p14:nvContentPartPr>
              <p14:xfrm>
                <a:off x="8982792" y="3936096"/>
                <a:ext cx="98640" cy="138240"/>
              </p14:xfrm>
            </p:contentPart>
          </mc:Choice>
          <mc:Fallback>
            <p:pic>
              <p:nvPicPr>
                <p:cNvPr id="39338" name="Freihand 39337">
                  <a:extLst>
                    <a:ext uri="{FF2B5EF4-FFF2-40B4-BE49-F238E27FC236}">
                      <a16:creationId xmlns:a16="http://schemas.microsoft.com/office/drawing/2014/main" id="{0C32BFAE-4C24-4710-B8A8-690189CAD403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8978472" y="3931776"/>
                  <a:ext cx="107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39339" name="Freihand 39338">
                  <a:extLst>
                    <a:ext uri="{FF2B5EF4-FFF2-40B4-BE49-F238E27FC236}">
                      <a16:creationId xmlns:a16="http://schemas.microsoft.com/office/drawing/2014/main" id="{55205DAE-8A6C-4FC0-98FF-3FFDA3342410}"/>
                    </a:ext>
                  </a:extLst>
                </p14:cNvPr>
                <p14:cNvContentPartPr/>
                <p14:nvPr/>
              </p14:nvContentPartPr>
              <p14:xfrm>
                <a:off x="9021312" y="4004136"/>
                <a:ext cx="83160" cy="21240"/>
              </p14:xfrm>
            </p:contentPart>
          </mc:Choice>
          <mc:Fallback>
            <p:pic>
              <p:nvPicPr>
                <p:cNvPr id="39339" name="Freihand 39338">
                  <a:extLst>
                    <a:ext uri="{FF2B5EF4-FFF2-40B4-BE49-F238E27FC236}">
                      <a16:creationId xmlns:a16="http://schemas.microsoft.com/office/drawing/2014/main" id="{55205DAE-8A6C-4FC0-98FF-3FFDA3342410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9016992" y="3999816"/>
                  <a:ext cx="918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39340" name="Freihand 39339">
                  <a:extLst>
                    <a:ext uri="{FF2B5EF4-FFF2-40B4-BE49-F238E27FC236}">
                      <a16:creationId xmlns:a16="http://schemas.microsoft.com/office/drawing/2014/main" id="{0119BFE3-577D-4788-A940-C1439EA51B41}"/>
                    </a:ext>
                  </a:extLst>
                </p14:cNvPr>
                <p14:cNvContentPartPr/>
                <p14:nvPr/>
              </p14:nvContentPartPr>
              <p14:xfrm>
                <a:off x="9212472" y="3959496"/>
                <a:ext cx="21600" cy="42840"/>
              </p14:xfrm>
            </p:contentPart>
          </mc:Choice>
          <mc:Fallback>
            <p:pic>
              <p:nvPicPr>
                <p:cNvPr id="39340" name="Freihand 39339">
                  <a:extLst>
                    <a:ext uri="{FF2B5EF4-FFF2-40B4-BE49-F238E27FC236}">
                      <a16:creationId xmlns:a16="http://schemas.microsoft.com/office/drawing/2014/main" id="{0119BFE3-577D-4788-A940-C1439EA51B41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9208152" y="3955176"/>
                  <a:ext cx="30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39341" name="Freihand 39340">
                  <a:extLst>
                    <a:ext uri="{FF2B5EF4-FFF2-40B4-BE49-F238E27FC236}">
                      <a16:creationId xmlns:a16="http://schemas.microsoft.com/office/drawing/2014/main" id="{6C5C37A7-B573-465F-96BD-106EAB4A0B49}"/>
                    </a:ext>
                  </a:extLst>
                </p14:cNvPr>
                <p14:cNvContentPartPr/>
                <p14:nvPr/>
              </p14:nvContentPartPr>
              <p14:xfrm>
                <a:off x="9226512" y="4043736"/>
                <a:ext cx="34560" cy="20160"/>
              </p14:xfrm>
            </p:contentPart>
          </mc:Choice>
          <mc:Fallback>
            <p:pic>
              <p:nvPicPr>
                <p:cNvPr id="39341" name="Freihand 39340">
                  <a:extLst>
                    <a:ext uri="{FF2B5EF4-FFF2-40B4-BE49-F238E27FC236}">
                      <a16:creationId xmlns:a16="http://schemas.microsoft.com/office/drawing/2014/main" id="{6C5C37A7-B573-465F-96BD-106EAB4A0B49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9222192" y="4039416"/>
                  <a:ext cx="432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39342" name="Freihand 39341">
                  <a:extLst>
                    <a:ext uri="{FF2B5EF4-FFF2-40B4-BE49-F238E27FC236}">
                      <a16:creationId xmlns:a16="http://schemas.microsoft.com/office/drawing/2014/main" id="{2A3621C0-351D-413F-8288-17F38F5BAF8D}"/>
                    </a:ext>
                  </a:extLst>
                </p14:cNvPr>
                <p14:cNvContentPartPr/>
                <p14:nvPr/>
              </p14:nvContentPartPr>
              <p14:xfrm>
                <a:off x="9433152" y="3932496"/>
                <a:ext cx="314280" cy="116640"/>
              </p14:xfrm>
            </p:contentPart>
          </mc:Choice>
          <mc:Fallback>
            <p:pic>
              <p:nvPicPr>
                <p:cNvPr id="39342" name="Freihand 39341">
                  <a:extLst>
                    <a:ext uri="{FF2B5EF4-FFF2-40B4-BE49-F238E27FC236}">
                      <a16:creationId xmlns:a16="http://schemas.microsoft.com/office/drawing/2014/main" id="{2A3621C0-351D-413F-8288-17F38F5BAF8D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9428832" y="3928176"/>
                  <a:ext cx="3229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39343" name="Freihand 39342">
                  <a:extLst>
                    <a:ext uri="{FF2B5EF4-FFF2-40B4-BE49-F238E27FC236}">
                      <a16:creationId xmlns:a16="http://schemas.microsoft.com/office/drawing/2014/main" id="{BDFFF08F-112B-4BFE-95B0-018D8282B83D}"/>
                    </a:ext>
                  </a:extLst>
                </p14:cNvPr>
                <p14:cNvContentPartPr/>
                <p14:nvPr/>
              </p14:nvContentPartPr>
              <p14:xfrm>
                <a:off x="9752832" y="3927096"/>
                <a:ext cx="206280" cy="99720"/>
              </p14:xfrm>
            </p:contentPart>
          </mc:Choice>
          <mc:Fallback>
            <p:pic>
              <p:nvPicPr>
                <p:cNvPr id="39343" name="Freihand 39342">
                  <a:extLst>
                    <a:ext uri="{FF2B5EF4-FFF2-40B4-BE49-F238E27FC236}">
                      <a16:creationId xmlns:a16="http://schemas.microsoft.com/office/drawing/2014/main" id="{BDFFF08F-112B-4BFE-95B0-018D8282B83D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9748512" y="3922776"/>
                  <a:ext cx="214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39344" name="Freihand 39343">
                  <a:extLst>
                    <a:ext uri="{FF2B5EF4-FFF2-40B4-BE49-F238E27FC236}">
                      <a16:creationId xmlns:a16="http://schemas.microsoft.com/office/drawing/2014/main" id="{2D10FB7B-7FC0-4E5C-9E6C-455A52C43851}"/>
                    </a:ext>
                  </a:extLst>
                </p14:cNvPr>
                <p14:cNvContentPartPr/>
                <p14:nvPr/>
              </p14:nvContentPartPr>
              <p14:xfrm>
                <a:off x="9961272" y="3841056"/>
                <a:ext cx="114120" cy="198720"/>
              </p14:xfrm>
            </p:contentPart>
          </mc:Choice>
          <mc:Fallback>
            <p:pic>
              <p:nvPicPr>
                <p:cNvPr id="39344" name="Freihand 39343">
                  <a:extLst>
                    <a:ext uri="{FF2B5EF4-FFF2-40B4-BE49-F238E27FC236}">
                      <a16:creationId xmlns:a16="http://schemas.microsoft.com/office/drawing/2014/main" id="{2D10FB7B-7FC0-4E5C-9E6C-455A52C43851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9956952" y="3836736"/>
                  <a:ext cx="1227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39347" name="Freihand 39346">
                  <a:extLst>
                    <a:ext uri="{FF2B5EF4-FFF2-40B4-BE49-F238E27FC236}">
                      <a16:creationId xmlns:a16="http://schemas.microsoft.com/office/drawing/2014/main" id="{BF899ECE-F0D5-4576-A771-29B0D13B4549}"/>
                    </a:ext>
                  </a:extLst>
                </p14:cNvPr>
                <p14:cNvContentPartPr/>
                <p14:nvPr/>
              </p14:nvContentPartPr>
              <p14:xfrm>
                <a:off x="9332352" y="3930696"/>
                <a:ext cx="83160" cy="129960"/>
              </p14:xfrm>
            </p:contentPart>
          </mc:Choice>
          <mc:Fallback>
            <p:pic>
              <p:nvPicPr>
                <p:cNvPr id="39347" name="Freihand 39346">
                  <a:extLst>
                    <a:ext uri="{FF2B5EF4-FFF2-40B4-BE49-F238E27FC236}">
                      <a16:creationId xmlns:a16="http://schemas.microsoft.com/office/drawing/2014/main" id="{BF899ECE-F0D5-4576-A771-29B0D13B4549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9328032" y="3926376"/>
                  <a:ext cx="91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39349" name="Freihand 39348">
                  <a:extLst>
                    <a:ext uri="{FF2B5EF4-FFF2-40B4-BE49-F238E27FC236}">
                      <a16:creationId xmlns:a16="http://schemas.microsoft.com/office/drawing/2014/main" id="{74CF9ED9-1D95-43B2-B783-039FBB2D17E8}"/>
                    </a:ext>
                  </a:extLst>
                </p14:cNvPr>
                <p14:cNvContentPartPr/>
                <p14:nvPr/>
              </p14:nvContentPartPr>
              <p14:xfrm>
                <a:off x="10185192" y="3918816"/>
                <a:ext cx="144000" cy="121680"/>
              </p14:xfrm>
            </p:contentPart>
          </mc:Choice>
          <mc:Fallback>
            <p:pic>
              <p:nvPicPr>
                <p:cNvPr id="39349" name="Freihand 39348">
                  <a:extLst>
                    <a:ext uri="{FF2B5EF4-FFF2-40B4-BE49-F238E27FC236}">
                      <a16:creationId xmlns:a16="http://schemas.microsoft.com/office/drawing/2014/main" id="{74CF9ED9-1D95-43B2-B783-039FBB2D17E8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10180872" y="3914496"/>
                  <a:ext cx="1526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39350" name="Freihand 39349">
                  <a:extLst>
                    <a:ext uri="{FF2B5EF4-FFF2-40B4-BE49-F238E27FC236}">
                      <a16:creationId xmlns:a16="http://schemas.microsoft.com/office/drawing/2014/main" id="{6349165C-0D0A-4E1E-B86D-B4F6D178CDDC}"/>
                    </a:ext>
                  </a:extLst>
                </p14:cNvPr>
                <p14:cNvContentPartPr/>
                <p14:nvPr/>
              </p14:nvContentPartPr>
              <p14:xfrm>
                <a:off x="10314072" y="3898656"/>
                <a:ext cx="108000" cy="118080"/>
              </p14:xfrm>
            </p:contentPart>
          </mc:Choice>
          <mc:Fallback>
            <p:pic>
              <p:nvPicPr>
                <p:cNvPr id="39350" name="Freihand 39349">
                  <a:extLst>
                    <a:ext uri="{FF2B5EF4-FFF2-40B4-BE49-F238E27FC236}">
                      <a16:creationId xmlns:a16="http://schemas.microsoft.com/office/drawing/2014/main" id="{6349165C-0D0A-4E1E-B86D-B4F6D178CDDC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10309752" y="3894336"/>
                  <a:ext cx="1166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39351" name="Freihand 39350">
                  <a:extLst>
                    <a:ext uri="{FF2B5EF4-FFF2-40B4-BE49-F238E27FC236}">
                      <a16:creationId xmlns:a16="http://schemas.microsoft.com/office/drawing/2014/main" id="{489A8392-2586-427F-B036-A7A5F433E8AF}"/>
                    </a:ext>
                  </a:extLst>
                </p14:cNvPr>
                <p14:cNvContentPartPr/>
                <p14:nvPr/>
              </p14:nvContentPartPr>
              <p14:xfrm>
                <a:off x="10404432" y="3892176"/>
                <a:ext cx="137160" cy="116280"/>
              </p14:xfrm>
            </p:contentPart>
          </mc:Choice>
          <mc:Fallback>
            <p:pic>
              <p:nvPicPr>
                <p:cNvPr id="39351" name="Freihand 39350">
                  <a:extLst>
                    <a:ext uri="{FF2B5EF4-FFF2-40B4-BE49-F238E27FC236}">
                      <a16:creationId xmlns:a16="http://schemas.microsoft.com/office/drawing/2014/main" id="{489A8392-2586-427F-B036-A7A5F433E8AF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10400112" y="3887856"/>
                  <a:ext cx="1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39352" name="Freihand 39351">
                  <a:extLst>
                    <a:ext uri="{FF2B5EF4-FFF2-40B4-BE49-F238E27FC236}">
                      <a16:creationId xmlns:a16="http://schemas.microsoft.com/office/drawing/2014/main" id="{605976F3-C2AE-42B1-9D2B-7F6E53E39DD5}"/>
                    </a:ext>
                  </a:extLst>
                </p14:cNvPr>
                <p14:cNvContentPartPr/>
                <p14:nvPr/>
              </p14:nvContentPartPr>
              <p14:xfrm>
                <a:off x="10570032" y="3855096"/>
                <a:ext cx="395640" cy="126720"/>
              </p14:xfrm>
            </p:contentPart>
          </mc:Choice>
          <mc:Fallback>
            <p:pic>
              <p:nvPicPr>
                <p:cNvPr id="39352" name="Freihand 39351">
                  <a:extLst>
                    <a:ext uri="{FF2B5EF4-FFF2-40B4-BE49-F238E27FC236}">
                      <a16:creationId xmlns:a16="http://schemas.microsoft.com/office/drawing/2014/main" id="{605976F3-C2AE-42B1-9D2B-7F6E53E39DD5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10565712" y="3850776"/>
                  <a:ext cx="4042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39353" name="Freihand 39352">
                  <a:extLst>
                    <a:ext uri="{FF2B5EF4-FFF2-40B4-BE49-F238E27FC236}">
                      <a16:creationId xmlns:a16="http://schemas.microsoft.com/office/drawing/2014/main" id="{75B168ED-EECE-4615-B021-83354A843C5B}"/>
                    </a:ext>
                  </a:extLst>
                </p14:cNvPr>
                <p14:cNvContentPartPr/>
                <p14:nvPr/>
              </p14:nvContentPartPr>
              <p14:xfrm>
                <a:off x="10894752" y="3800376"/>
                <a:ext cx="235080" cy="166320"/>
              </p14:xfrm>
            </p:contentPart>
          </mc:Choice>
          <mc:Fallback>
            <p:pic>
              <p:nvPicPr>
                <p:cNvPr id="39353" name="Freihand 39352">
                  <a:extLst>
                    <a:ext uri="{FF2B5EF4-FFF2-40B4-BE49-F238E27FC236}">
                      <a16:creationId xmlns:a16="http://schemas.microsoft.com/office/drawing/2014/main" id="{75B168ED-EECE-4615-B021-83354A843C5B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10890432" y="3796056"/>
                  <a:ext cx="2437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39358" name="Freihand 39357">
                  <a:extLst>
                    <a:ext uri="{FF2B5EF4-FFF2-40B4-BE49-F238E27FC236}">
                      <a16:creationId xmlns:a16="http://schemas.microsoft.com/office/drawing/2014/main" id="{F69FB1BE-5BC6-4065-800F-FEAE2D1D00A9}"/>
                    </a:ext>
                  </a:extLst>
                </p14:cNvPr>
                <p14:cNvContentPartPr/>
                <p14:nvPr/>
              </p14:nvContentPartPr>
              <p14:xfrm>
                <a:off x="8739432" y="4067136"/>
                <a:ext cx="383760" cy="301320"/>
              </p14:xfrm>
            </p:contentPart>
          </mc:Choice>
          <mc:Fallback>
            <p:pic>
              <p:nvPicPr>
                <p:cNvPr id="39358" name="Freihand 39357">
                  <a:extLst>
                    <a:ext uri="{FF2B5EF4-FFF2-40B4-BE49-F238E27FC236}">
                      <a16:creationId xmlns:a16="http://schemas.microsoft.com/office/drawing/2014/main" id="{F69FB1BE-5BC6-4065-800F-FEAE2D1D00A9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8735112" y="4062816"/>
                  <a:ext cx="3924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39359" name="Freihand 39358">
                  <a:extLst>
                    <a:ext uri="{FF2B5EF4-FFF2-40B4-BE49-F238E27FC236}">
                      <a16:creationId xmlns:a16="http://schemas.microsoft.com/office/drawing/2014/main" id="{33D3A519-1A32-4542-8162-5D45791A9B4E}"/>
                    </a:ext>
                  </a:extLst>
                </p14:cNvPr>
                <p14:cNvContentPartPr/>
                <p14:nvPr/>
              </p14:nvContentPartPr>
              <p14:xfrm>
                <a:off x="8979552" y="4215816"/>
                <a:ext cx="268920" cy="194040"/>
              </p14:xfrm>
            </p:contentPart>
          </mc:Choice>
          <mc:Fallback>
            <p:pic>
              <p:nvPicPr>
                <p:cNvPr id="39359" name="Freihand 39358">
                  <a:extLst>
                    <a:ext uri="{FF2B5EF4-FFF2-40B4-BE49-F238E27FC236}">
                      <a16:creationId xmlns:a16="http://schemas.microsoft.com/office/drawing/2014/main" id="{33D3A519-1A32-4542-8162-5D45791A9B4E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8975232" y="4211496"/>
                  <a:ext cx="2775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39360" name="Freihand 39359">
                  <a:extLst>
                    <a:ext uri="{FF2B5EF4-FFF2-40B4-BE49-F238E27FC236}">
                      <a16:creationId xmlns:a16="http://schemas.microsoft.com/office/drawing/2014/main" id="{F111533C-91F0-49C3-8820-1E424E37893E}"/>
                    </a:ext>
                  </a:extLst>
                </p14:cNvPr>
                <p14:cNvContentPartPr/>
                <p14:nvPr/>
              </p14:nvContentPartPr>
              <p14:xfrm>
                <a:off x="9251352" y="4261536"/>
                <a:ext cx="122040" cy="116280"/>
              </p14:xfrm>
            </p:contentPart>
          </mc:Choice>
          <mc:Fallback>
            <p:pic>
              <p:nvPicPr>
                <p:cNvPr id="39360" name="Freihand 39359">
                  <a:extLst>
                    <a:ext uri="{FF2B5EF4-FFF2-40B4-BE49-F238E27FC236}">
                      <a16:creationId xmlns:a16="http://schemas.microsoft.com/office/drawing/2014/main" id="{F111533C-91F0-49C3-8820-1E424E37893E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9247032" y="4257216"/>
                  <a:ext cx="130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39361" name="Freihand 39360">
                  <a:extLst>
                    <a:ext uri="{FF2B5EF4-FFF2-40B4-BE49-F238E27FC236}">
                      <a16:creationId xmlns:a16="http://schemas.microsoft.com/office/drawing/2014/main" id="{9ECEB162-56B5-4346-A5FA-271FEAECBFE0}"/>
                    </a:ext>
                  </a:extLst>
                </p14:cNvPr>
                <p14:cNvContentPartPr/>
                <p14:nvPr/>
              </p14:nvContentPartPr>
              <p14:xfrm>
                <a:off x="9394992" y="4193496"/>
                <a:ext cx="882360" cy="180000"/>
              </p14:xfrm>
            </p:contentPart>
          </mc:Choice>
          <mc:Fallback>
            <p:pic>
              <p:nvPicPr>
                <p:cNvPr id="39361" name="Freihand 39360">
                  <a:extLst>
                    <a:ext uri="{FF2B5EF4-FFF2-40B4-BE49-F238E27FC236}">
                      <a16:creationId xmlns:a16="http://schemas.microsoft.com/office/drawing/2014/main" id="{9ECEB162-56B5-4346-A5FA-271FEAECBFE0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9390672" y="4189176"/>
                  <a:ext cx="8910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39365" name="Freihand 39364">
                  <a:extLst>
                    <a:ext uri="{FF2B5EF4-FFF2-40B4-BE49-F238E27FC236}">
                      <a16:creationId xmlns:a16="http://schemas.microsoft.com/office/drawing/2014/main" id="{BBFDC679-AC72-4E05-8D81-DB0575DB8B9B}"/>
                    </a:ext>
                  </a:extLst>
                </p14:cNvPr>
                <p14:cNvContentPartPr/>
                <p14:nvPr/>
              </p14:nvContentPartPr>
              <p14:xfrm>
                <a:off x="10259352" y="4120056"/>
                <a:ext cx="253080" cy="226800"/>
              </p14:xfrm>
            </p:contentPart>
          </mc:Choice>
          <mc:Fallback>
            <p:pic>
              <p:nvPicPr>
                <p:cNvPr id="39365" name="Freihand 39364">
                  <a:extLst>
                    <a:ext uri="{FF2B5EF4-FFF2-40B4-BE49-F238E27FC236}">
                      <a16:creationId xmlns:a16="http://schemas.microsoft.com/office/drawing/2014/main" id="{BBFDC679-AC72-4E05-8D81-DB0575DB8B9B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0255032" y="4115736"/>
                  <a:ext cx="2617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39366" name="Freihand 39365">
                  <a:extLst>
                    <a:ext uri="{FF2B5EF4-FFF2-40B4-BE49-F238E27FC236}">
                      <a16:creationId xmlns:a16="http://schemas.microsoft.com/office/drawing/2014/main" id="{48A5B0A1-5AEB-43FF-9332-CFF9FC94682A}"/>
                    </a:ext>
                  </a:extLst>
                </p14:cNvPr>
                <p14:cNvContentPartPr/>
                <p14:nvPr/>
              </p14:nvContentPartPr>
              <p14:xfrm>
                <a:off x="10498752" y="4209696"/>
                <a:ext cx="93600" cy="106560"/>
              </p14:xfrm>
            </p:contentPart>
          </mc:Choice>
          <mc:Fallback>
            <p:pic>
              <p:nvPicPr>
                <p:cNvPr id="39366" name="Freihand 39365">
                  <a:extLst>
                    <a:ext uri="{FF2B5EF4-FFF2-40B4-BE49-F238E27FC236}">
                      <a16:creationId xmlns:a16="http://schemas.microsoft.com/office/drawing/2014/main" id="{48A5B0A1-5AEB-43FF-9332-CFF9FC94682A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0494432" y="4205376"/>
                  <a:ext cx="1022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39367" name="Freihand 39366">
                  <a:extLst>
                    <a:ext uri="{FF2B5EF4-FFF2-40B4-BE49-F238E27FC236}">
                      <a16:creationId xmlns:a16="http://schemas.microsoft.com/office/drawing/2014/main" id="{22F6A084-2F8A-47E2-8CA3-73C48E813079}"/>
                    </a:ext>
                  </a:extLst>
                </p14:cNvPr>
                <p14:cNvContentPartPr/>
                <p14:nvPr/>
              </p14:nvContentPartPr>
              <p14:xfrm>
                <a:off x="10438272" y="4191336"/>
                <a:ext cx="179280" cy="137880"/>
              </p14:xfrm>
            </p:contentPart>
          </mc:Choice>
          <mc:Fallback>
            <p:pic>
              <p:nvPicPr>
                <p:cNvPr id="39367" name="Freihand 39366">
                  <a:extLst>
                    <a:ext uri="{FF2B5EF4-FFF2-40B4-BE49-F238E27FC236}">
                      <a16:creationId xmlns:a16="http://schemas.microsoft.com/office/drawing/2014/main" id="{22F6A084-2F8A-47E2-8CA3-73C48E813079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0433952" y="4187016"/>
                  <a:ext cx="1879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39368" name="Freihand 39367">
                  <a:extLst>
                    <a:ext uri="{FF2B5EF4-FFF2-40B4-BE49-F238E27FC236}">
                      <a16:creationId xmlns:a16="http://schemas.microsoft.com/office/drawing/2014/main" id="{72E186ED-EB8C-4797-BFEF-E39585A6411F}"/>
                    </a:ext>
                  </a:extLst>
                </p14:cNvPr>
                <p14:cNvContentPartPr/>
                <p14:nvPr/>
              </p14:nvContentPartPr>
              <p14:xfrm>
                <a:off x="10642032" y="4107096"/>
                <a:ext cx="105840" cy="202680"/>
              </p14:xfrm>
            </p:contentPart>
          </mc:Choice>
          <mc:Fallback>
            <p:pic>
              <p:nvPicPr>
                <p:cNvPr id="39368" name="Freihand 39367">
                  <a:extLst>
                    <a:ext uri="{FF2B5EF4-FFF2-40B4-BE49-F238E27FC236}">
                      <a16:creationId xmlns:a16="http://schemas.microsoft.com/office/drawing/2014/main" id="{72E186ED-EB8C-4797-BFEF-E39585A6411F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637712" y="4102776"/>
                  <a:ext cx="1144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39369" name="Freihand 39368">
                  <a:extLst>
                    <a:ext uri="{FF2B5EF4-FFF2-40B4-BE49-F238E27FC236}">
                      <a16:creationId xmlns:a16="http://schemas.microsoft.com/office/drawing/2014/main" id="{8190DF73-894E-4AF8-8BC9-90523DF17256}"/>
                    </a:ext>
                  </a:extLst>
                </p14:cNvPr>
                <p14:cNvContentPartPr/>
                <p14:nvPr/>
              </p14:nvContentPartPr>
              <p14:xfrm>
                <a:off x="10705752" y="4190616"/>
                <a:ext cx="251640" cy="91800"/>
              </p14:xfrm>
            </p:contentPart>
          </mc:Choice>
          <mc:Fallback>
            <p:pic>
              <p:nvPicPr>
                <p:cNvPr id="39369" name="Freihand 39368">
                  <a:extLst>
                    <a:ext uri="{FF2B5EF4-FFF2-40B4-BE49-F238E27FC236}">
                      <a16:creationId xmlns:a16="http://schemas.microsoft.com/office/drawing/2014/main" id="{8190DF73-894E-4AF8-8BC9-90523DF17256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701432" y="4186296"/>
                  <a:ext cx="2602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39371" name="Freihand 39370">
                  <a:extLst>
                    <a:ext uri="{FF2B5EF4-FFF2-40B4-BE49-F238E27FC236}">
                      <a16:creationId xmlns:a16="http://schemas.microsoft.com/office/drawing/2014/main" id="{1C60E07B-F2E1-4C3B-8B50-9FB63E6A5FC3}"/>
                    </a:ext>
                  </a:extLst>
                </p14:cNvPr>
                <p14:cNvContentPartPr/>
                <p14:nvPr/>
              </p14:nvContentPartPr>
              <p14:xfrm>
                <a:off x="10993752" y="4084416"/>
                <a:ext cx="601560" cy="192240"/>
              </p14:xfrm>
            </p:contentPart>
          </mc:Choice>
          <mc:Fallback>
            <p:pic>
              <p:nvPicPr>
                <p:cNvPr id="39371" name="Freihand 39370">
                  <a:extLst>
                    <a:ext uri="{FF2B5EF4-FFF2-40B4-BE49-F238E27FC236}">
                      <a16:creationId xmlns:a16="http://schemas.microsoft.com/office/drawing/2014/main" id="{1C60E07B-F2E1-4C3B-8B50-9FB63E6A5FC3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989432" y="4080096"/>
                  <a:ext cx="6102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471FE70B-8FAC-4429-8E93-F62FF17044CA}"/>
                    </a:ext>
                  </a:extLst>
                </p14:cNvPr>
                <p14:cNvContentPartPr/>
                <p14:nvPr/>
              </p14:nvContentPartPr>
              <p14:xfrm>
                <a:off x="688032" y="3082536"/>
                <a:ext cx="36360" cy="26136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471FE70B-8FAC-4429-8E93-F62FF17044CA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683712" y="3078216"/>
                  <a:ext cx="450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DAD0DD46-837D-4D4A-B072-8777EBD1D588}"/>
                    </a:ext>
                  </a:extLst>
                </p14:cNvPr>
                <p14:cNvContentPartPr/>
                <p14:nvPr/>
              </p14:nvContentPartPr>
              <p14:xfrm>
                <a:off x="788112" y="3077496"/>
                <a:ext cx="17640" cy="2462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DAD0DD46-837D-4D4A-B072-8777EBD1D588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783792" y="3073176"/>
                  <a:ext cx="262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D1909964-B819-458F-A763-551CA5E38B07}"/>
                    </a:ext>
                  </a:extLst>
                </p14:cNvPr>
                <p14:cNvContentPartPr/>
                <p14:nvPr/>
              </p14:nvContentPartPr>
              <p14:xfrm>
                <a:off x="687312" y="3210336"/>
                <a:ext cx="133200" cy="1800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D1909964-B819-458F-A763-551CA5E38B07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82992" y="3206016"/>
                  <a:ext cx="141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16635EEB-7D26-4BF8-A7AF-316CC8286925}"/>
                    </a:ext>
                  </a:extLst>
                </p14:cNvPr>
                <p14:cNvContentPartPr/>
                <p14:nvPr/>
              </p14:nvContentPartPr>
              <p14:xfrm>
                <a:off x="580392" y="3011976"/>
                <a:ext cx="60480" cy="37476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16635EEB-7D26-4BF8-A7AF-316CC8286925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576072" y="3007656"/>
                  <a:ext cx="691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C26B8971-4BEF-43A7-9308-8FB53843B839}"/>
                    </a:ext>
                  </a:extLst>
                </p14:cNvPr>
                <p14:cNvContentPartPr/>
                <p14:nvPr/>
              </p14:nvContentPartPr>
              <p14:xfrm>
                <a:off x="595512" y="2975976"/>
                <a:ext cx="352080" cy="42588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C26B8971-4BEF-43A7-9308-8FB53843B839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591192" y="2971656"/>
                  <a:ext cx="36072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E33A10DF-8D1E-4012-AF42-8E26F6017937}"/>
                    </a:ext>
                  </a:extLst>
                </p14:cNvPr>
                <p14:cNvContentPartPr/>
                <p14:nvPr/>
              </p14:nvContentPartPr>
              <p14:xfrm>
                <a:off x="579312" y="3387096"/>
                <a:ext cx="342000" cy="568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E33A10DF-8D1E-4012-AF42-8E26F6017937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574992" y="3382776"/>
                  <a:ext cx="3506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EF7E92CA-CDA7-4E06-8997-0B40B69E041B}"/>
                    </a:ext>
                  </a:extLst>
                </p14:cNvPr>
                <p14:cNvContentPartPr/>
                <p14:nvPr/>
              </p14:nvContentPartPr>
              <p14:xfrm>
                <a:off x="1332072" y="3186576"/>
                <a:ext cx="3027600" cy="1076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EF7E92CA-CDA7-4E06-8997-0B40B69E041B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327752" y="3182256"/>
                  <a:ext cx="3036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6CABA2C6-D422-46BE-8B39-3DD58389D136}"/>
                    </a:ext>
                  </a:extLst>
                </p14:cNvPr>
                <p14:cNvContentPartPr/>
                <p14:nvPr/>
              </p14:nvContentPartPr>
              <p14:xfrm>
                <a:off x="1139832" y="3206016"/>
                <a:ext cx="205200" cy="17460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6CABA2C6-D422-46BE-8B39-3DD58389D136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135512" y="3201696"/>
                  <a:ext cx="2138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80EDE528-CF24-49C0-94E1-9C8761557B7F}"/>
                    </a:ext>
                  </a:extLst>
                </p14:cNvPr>
                <p14:cNvContentPartPr/>
                <p14:nvPr/>
              </p14:nvContentPartPr>
              <p14:xfrm>
                <a:off x="2381472" y="3361176"/>
                <a:ext cx="360" cy="3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80EDE528-CF24-49C0-94E1-9C8761557B7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77152" y="335685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573C0E85-D665-4A97-8C95-733E4BDBF03E}"/>
                    </a:ext>
                  </a:extLst>
                </p14:cNvPr>
                <p14:cNvContentPartPr/>
                <p14:nvPr/>
              </p14:nvContentPartPr>
              <p14:xfrm>
                <a:off x="2346192" y="3374136"/>
                <a:ext cx="129240" cy="11484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573C0E85-D665-4A97-8C95-733E4BDBF03E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2341872" y="3369816"/>
                  <a:ext cx="1378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53218202-887D-40DB-831D-E82C4FABF3AA}"/>
                    </a:ext>
                  </a:extLst>
                </p14:cNvPr>
                <p14:cNvContentPartPr/>
                <p14:nvPr/>
              </p14:nvContentPartPr>
              <p14:xfrm>
                <a:off x="2409912" y="3345336"/>
                <a:ext cx="102240" cy="3693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53218202-887D-40DB-831D-E82C4FABF3AA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2405592" y="3341016"/>
                  <a:ext cx="11088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6B6C2F10-C2A2-4334-94B3-C248E8D2CA03}"/>
                    </a:ext>
                  </a:extLst>
                </p14:cNvPr>
                <p14:cNvContentPartPr/>
                <p14:nvPr/>
              </p14:nvContentPartPr>
              <p14:xfrm>
                <a:off x="2545632" y="3489696"/>
                <a:ext cx="45720" cy="1454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6B6C2F10-C2A2-4334-94B3-C248E8D2CA0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2541312" y="3485376"/>
                  <a:ext cx="54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3ED00790-B2F9-451E-ADF0-D8C377031A19}"/>
                    </a:ext>
                  </a:extLst>
                </p14:cNvPr>
                <p14:cNvContentPartPr/>
                <p14:nvPr/>
              </p14:nvContentPartPr>
              <p14:xfrm>
                <a:off x="2554632" y="3474936"/>
                <a:ext cx="75960" cy="1422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3ED00790-B2F9-451E-ADF0-D8C377031A19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2550312" y="3470616"/>
                  <a:ext cx="84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9865A4F9-6A4D-48F0-823E-A17EE9D9E678}"/>
                    </a:ext>
                  </a:extLst>
                </p14:cNvPr>
                <p14:cNvContentPartPr/>
                <p14:nvPr/>
              </p14:nvContentPartPr>
              <p14:xfrm>
                <a:off x="2656512" y="3427416"/>
                <a:ext cx="32400" cy="24444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9865A4F9-6A4D-48F0-823E-A17EE9D9E678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2652192" y="3423096"/>
                  <a:ext cx="410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06EBAFA2-10DB-4FFD-8E0E-5AD527A5043F}"/>
                    </a:ext>
                  </a:extLst>
                </p14:cNvPr>
                <p14:cNvContentPartPr/>
                <p14:nvPr/>
              </p14:nvContentPartPr>
              <p14:xfrm>
                <a:off x="2723832" y="3476016"/>
                <a:ext cx="97560" cy="12204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06EBAFA2-10DB-4FFD-8E0E-5AD527A5043F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2719512" y="3471696"/>
                  <a:ext cx="1062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FEC9A838-FA4C-4EBD-8AAF-7D5D498EE24E}"/>
                    </a:ext>
                  </a:extLst>
                </p14:cNvPr>
                <p14:cNvContentPartPr/>
                <p14:nvPr/>
              </p14:nvContentPartPr>
              <p14:xfrm>
                <a:off x="2715552" y="3517056"/>
                <a:ext cx="120960" cy="914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FEC9A838-FA4C-4EBD-8AAF-7D5D498EE24E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2711232" y="3512736"/>
                  <a:ext cx="129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3BCD6D8A-F98B-42DB-94BC-1B7405407704}"/>
                    </a:ext>
                  </a:extLst>
                </p14:cNvPr>
                <p14:cNvContentPartPr/>
                <p14:nvPr/>
              </p14:nvContentPartPr>
              <p14:xfrm>
                <a:off x="1265112" y="2840256"/>
                <a:ext cx="2961720" cy="15300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3BCD6D8A-F98B-42DB-94BC-1B7405407704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1260792" y="2835936"/>
                  <a:ext cx="29703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7768D6FA-15BF-43FF-842D-9461057DB4A6}"/>
                    </a:ext>
                  </a:extLst>
                </p14:cNvPr>
                <p14:cNvContentPartPr/>
                <p14:nvPr/>
              </p14:nvContentPartPr>
              <p14:xfrm>
                <a:off x="4108752" y="2749536"/>
                <a:ext cx="198360" cy="23148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7768D6FA-15BF-43FF-842D-9461057DB4A6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4104432" y="2745216"/>
                  <a:ext cx="2070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C1075A73-5CA4-491A-AEFA-7AF231009867}"/>
                    </a:ext>
                  </a:extLst>
                </p14:cNvPr>
                <p14:cNvContentPartPr/>
                <p14:nvPr/>
              </p14:nvContentPartPr>
              <p14:xfrm>
                <a:off x="2375352" y="2578176"/>
                <a:ext cx="223920" cy="1141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C1075A73-5CA4-491A-AEFA-7AF231009867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2371032" y="2573856"/>
                  <a:ext cx="2325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C09748EB-436B-41F5-AD6D-3F07DDE0875A}"/>
                    </a:ext>
                  </a:extLst>
                </p14:cNvPr>
                <p14:cNvContentPartPr/>
                <p14:nvPr/>
              </p14:nvContentPartPr>
              <p14:xfrm>
                <a:off x="2669472" y="2628576"/>
                <a:ext cx="25560" cy="1022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C09748EB-436B-41F5-AD6D-3F07DDE0875A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665152" y="2624256"/>
                  <a:ext cx="34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AB4E3B13-75EC-4E56-8035-32F32A951A0F}"/>
                    </a:ext>
                  </a:extLst>
                </p14:cNvPr>
                <p14:cNvContentPartPr/>
                <p14:nvPr/>
              </p14:nvContentPartPr>
              <p14:xfrm>
                <a:off x="2728512" y="2615616"/>
                <a:ext cx="21600" cy="1396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AB4E3B13-75EC-4E56-8035-32F32A951A0F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2724192" y="2611296"/>
                  <a:ext cx="302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14681204-31D8-45BA-A6BE-B947D080CE9B}"/>
                    </a:ext>
                  </a:extLst>
                </p14:cNvPr>
                <p14:cNvContentPartPr/>
                <p14:nvPr/>
              </p14:nvContentPartPr>
              <p14:xfrm>
                <a:off x="2668752" y="2684736"/>
                <a:ext cx="103320" cy="1080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14681204-31D8-45BA-A6BE-B947D080CE9B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2664432" y="2680416"/>
                  <a:ext cx="1119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38942" name="Freihand 38941">
                  <a:extLst>
                    <a:ext uri="{FF2B5EF4-FFF2-40B4-BE49-F238E27FC236}">
                      <a16:creationId xmlns:a16="http://schemas.microsoft.com/office/drawing/2014/main" id="{35C3B598-7E07-44A7-BD67-EB59CE40D2B1}"/>
                    </a:ext>
                  </a:extLst>
                </p14:cNvPr>
                <p14:cNvContentPartPr/>
                <p14:nvPr/>
              </p14:nvContentPartPr>
              <p14:xfrm>
                <a:off x="2583792" y="644976"/>
                <a:ext cx="226080" cy="272160"/>
              </p14:xfrm>
            </p:contentPart>
          </mc:Choice>
          <mc:Fallback>
            <p:pic>
              <p:nvPicPr>
                <p:cNvPr id="38942" name="Freihand 38941">
                  <a:extLst>
                    <a:ext uri="{FF2B5EF4-FFF2-40B4-BE49-F238E27FC236}">
                      <a16:creationId xmlns:a16="http://schemas.microsoft.com/office/drawing/2014/main" id="{35C3B598-7E07-44A7-BD67-EB59CE40D2B1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2579472" y="640656"/>
                  <a:ext cx="2347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38943" name="Freihand 38942">
                  <a:extLst>
                    <a:ext uri="{FF2B5EF4-FFF2-40B4-BE49-F238E27FC236}">
                      <a16:creationId xmlns:a16="http://schemas.microsoft.com/office/drawing/2014/main" id="{E30C08D2-60C6-4154-BB73-1D1A01292651}"/>
                    </a:ext>
                  </a:extLst>
                </p14:cNvPr>
                <p14:cNvContentPartPr/>
                <p14:nvPr/>
              </p14:nvContentPartPr>
              <p14:xfrm>
                <a:off x="2432952" y="547776"/>
                <a:ext cx="81360" cy="447120"/>
              </p14:xfrm>
            </p:contentPart>
          </mc:Choice>
          <mc:Fallback>
            <p:pic>
              <p:nvPicPr>
                <p:cNvPr id="38943" name="Freihand 38942">
                  <a:extLst>
                    <a:ext uri="{FF2B5EF4-FFF2-40B4-BE49-F238E27FC236}">
                      <a16:creationId xmlns:a16="http://schemas.microsoft.com/office/drawing/2014/main" id="{E30C08D2-60C6-4154-BB73-1D1A01292651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2428632" y="543456"/>
                  <a:ext cx="9000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38944" name="Freihand 38943">
                  <a:extLst>
                    <a:ext uri="{FF2B5EF4-FFF2-40B4-BE49-F238E27FC236}">
                      <a16:creationId xmlns:a16="http://schemas.microsoft.com/office/drawing/2014/main" id="{EA32438E-B979-431E-A0EE-D7AB28CA190C}"/>
                    </a:ext>
                  </a:extLst>
                </p14:cNvPr>
                <p14:cNvContentPartPr/>
                <p14:nvPr/>
              </p14:nvContentPartPr>
              <p14:xfrm>
                <a:off x="2534112" y="522576"/>
                <a:ext cx="400320" cy="503280"/>
              </p14:xfrm>
            </p:contentPart>
          </mc:Choice>
          <mc:Fallback>
            <p:pic>
              <p:nvPicPr>
                <p:cNvPr id="38944" name="Freihand 38943">
                  <a:extLst>
                    <a:ext uri="{FF2B5EF4-FFF2-40B4-BE49-F238E27FC236}">
                      <a16:creationId xmlns:a16="http://schemas.microsoft.com/office/drawing/2014/main" id="{EA32438E-B979-431E-A0EE-D7AB28CA190C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2529792" y="518256"/>
                  <a:ext cx="40896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38945" name="Freihand 38944">
                  <a:extLst>
                    <a:ext uri="{FF2B5EF4-FFF2-40B4-BE49-F238E27FC236}">
                      <a16:creationId xmlns:a16="http://schemas.microsoft.com/office/drawing/2014/main" id="{EE59FCA4-06BE-488C-BB79-974AA1498FAB}"/>
                    </a:ext>
                  </a:extLst>
                </p14:cNvPr>
                <p14:cNvContentPartPr/>
                <p14:nvPr/>
              </p14:nvContentPartPr>
              <p14:xfrm>
                <a:off x="2413512" y="1008216"/>
                <a:ext cx="574200" cy="77400"/>
              </p14:xfrm>
            </p:contentPart>
          </mc:Choice>
          <mc:Fallback>
            <p:pic>
              <p:nvPicPr>
                <p:cNvPr id="38945" name="Freihand 38944">
                  <a:extLst>
                    <a:ext uri="{FF2B5EF4-FFF2-40B4-BE49-F238E27FC236}">
                      <a16:creationId xmlns:a16="http://schemas.microsoft.com/office/drawing/2014/main" id="{EE59FCA4-06BE-488C-BB79-974AA1498FAB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2409192" y="1003896"/>
                  <a:ext cx="582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38947" name="Freihand 38946">
                  <a:extLst>
                    <a:ext uri="{FF2B5EF4-FFF2-40B4-BE49-F238E27FC236}">
                      <a16:creationId xmlns:a16="http://schemas.microsoft.com/office/drawing/2014/main" id="{AD253973-A86A-4505-AA06-ADAEDBB06CC1}"/>
                    </a:ext>
                  </a:extLst>
                </p14:cNvPr>
                <p14:cNvContentPartPr/>
                <p14:nvPr/>
              </p14:nvContentPartPr>
              <p14:xfrm>
                <a:off x="1021752" y="1227456"/>
                <a:ext cx="1218600" cy="1606320"/>
              </p14:xfrm>
            </p:contentPart>
          </mc:Choice>
          <mc:Fallback>
            <p:pic>
              <p:nvPicPr>
                <p:cNvPr id="38947" name="Freihand 38946">
                  <a:extLst>
                    <a:ext uri="{FF2B5EF4-FFF2-40B4-BE49-F238E27FC236}">
                      <a16:creationId xmlns:a16="http://schemas.microsoft.com/office/drawing/2014/main" id="{AD253973-A86A-4505-AA06-ADAEDBB06CC1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1017432" y="1223136"/>
                  <a:ext cx="1227240" cy="161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38948" name="Freihand 38947">
                  <a:extLst>
                    <a:ext uri="{FF2B5EF4-FFF2-40B4-BE49-F238E27FC236}">
                      <a16:creationId xmlns:a16="http://schemas.microsoft.com/office/drawing/2014/main" id="{494DE3E4-33C2-40D1-8561-5EA50F9183EC}"/>
                    </a:ext>
                  </a:extLst>
                </p14:cNvPr>
                <p14:cNvContentPartPr/>
                <p14:nvPr/>
              </p14:nvContentPartPr>
              <p14:xfrm>
                <a:off x="2175912" y="1144296"/>
                <a:ext cx="111240" cy="280440"/>
              </p14:xfrm>
            </p:contentPart>
          </mc:Choice>
          <mc:Fallback>
            <p:pic>
              <p:nvPicPr>
                <p:cNvPr id="38948" name="Freihand 38947">
                  <a:extLst>
                    <a:ext uri="{FF2B5EF4-FFF2-40B4-BE49-F238E27FC236}">
                      <a16:creationId xmlns:a16="http://schemas.microsoft.com/office/drawing/2014/main" id="{494DE3E4-33C2-40D1-8561-5EA50F9183EC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2171592" y="1139976"/>
                  <a:ext cx="1198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38950" name="Freihand 38949">
                  <a:extLst>
                    <a:ext uri="{FF2B5EF4-FFF2-40B4-BE49-F238E27FC236}">
                      <a16:creationId xmlns:a16="http://schemas.microsoft.com/office/drawing/2014/main" id="{17904199-7DB4-4B3F-B2CA-897E2601C0BB}"/>
                    </a:ext>
                  </a:extLst>
                </p14:cNvPr>
                <p14:cNvContentPartPr/>
                <p14:nvPr/>
              </p14:nvContentPartPr>
              <p14:xfrm>
                <a:off x="1713672" y="1973736"/>
                <a:ext cx="16560" cy="178200"/>
              </p14:xfrm>
            </p:contentPart>
          </mc:Choice>
          <mc:Fallback>
            <p:pic>
              <p:nvPicPr>
                <p:cNvPr id="38950" name="Freihand 38949">
                  <a:extLst>
                    <a:ext uri="{FF2B5EF4-FFF2-40B4-BE49-F238E27FC236}">
                      <a16:creationId xmlns:a16="http://schemas.microsoft.com/office/drawing/2014/main" id="{17904199-7DB4-4B3F-B2CA-897E2601C0BB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1709352" y="1969416"/>
                  <a:ext cx="25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38951" name="Freihand 38950">
                  <a:extLst>
                    <a:ext uri="{FF2B5EF4-FFF2-40B4-BE49-F238E27FC236}">
                      <a16:creationId xmlns:a16="http://schemas.microsoft.com/office/drawing/2014/main" id="{0655D18B-C832-4105-BF6D-33D86DF8F73A}"/>
                    </a:ext>
                  </a:extLst>
                </p14:cNvPr>
                <p14:cNvContentPartPr/>
                <p14:nvPr/>
              </p14:nvContentPartPr>
              <p14:xfrm>
                <a:off x="1607472" y="1920096"/>
                <a:ext cx="193320" cy="60120"/>
              </p14:xfrm>
            </p:contentPart>
          </mc:Choice>
          <mc:Fallback>
            <p:pic>
              <p:nvPicPr>
                <p:cNvPr id="38951" name="Freihand 38950">
                  <a:extLst>
                    <a:ext uri="{FF2B5EF4-FFF2-40B4-BE49-F238E27FC236}">
                      <a16:creationId xmlns:a16="http://schemas.microsoft.com/office/drawing/2014/main" id="{0655D18B-C832-4105-BF6D-33D86DF8F73A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1603152" y="1915776"/>
                  <a:ext cx="2019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38952" name="Freihand 38951">
                  <a:extLst>
                    <a:ext uri="{FF2B5EF4-FFF2-40B4-BE49-F238E27FC236}">
                      <a16:creationId xmlns:a16="http://schemas.microsoft.com/office/drawing/2014/main" id="{B86AF7CF-97A6-4FAA-BA57-E07C436447FB}"/>
                    </a:ext>
                  </a:extLst>
                </p14:cNvPr>
                <p14:cNvContentPartPr/>
                <p14:nvPr/>
              </p14:nvContentPartPr>
              <p14:xfrm>
                <a:off x="1785672" y="2025576"/>
                <a:ext cx="28800" cy="131400"/>
              </p14:xfrm>
            </p:contentPart>
          </mc:Choice>
          <mc:Fallback>
            <p:pic>
              <p:nvPicPr>
                <p:cNvPr id="38952" name="Freihand 38951">
                  <a:extLst>
                    <a:ext uri="{FF2B5EF4-FFF2-40B4-BE49-F238E27FC236}">
                      <a16:creationId xmlns:a16="http://schemas.microsoft.com/office/drawing/2014/main" id="{B86AF7CF-97A6-4FAA-BA57-E07C436447FB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1781352" y="2021256"/>
                  <a:ext cx="37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38953" name="Freihand 38952">
                  <a:extLst>
                    <a:ext uri="{FF2B5EF4-FFF2-40B4-BE49-F238E27FC236}">
                      <a16:creationId xmlns:a16="http://schemas.microsoft.com/office/drawing/2014/main" id="{9ACAFF06-3727-49D1-9146-CD9332340710}"/>
                    </a:ext>
                  </a:extLst>
                </p14:cNvPr>
                <p14:cNvContentPartPr/>
                <p14:nvPr/>
              </p14:nvContentPartPr>
              <p14:xfrm>
                <a:off x="1780992" y="1997856"/>
                <a:ext cx="100800" cy="164880"/>
              </p14:xfrm>
            </p:contentPart>
          </mc:Choice>
          <mc:Fallback>
            <p:pic>
              <p:nvPicPr>
                <p:cNvPr id="38953" name="Freihand 38952">
                  <a:extLst>
                    <a:ext uri="{FF2B5EF4-FFF2-40B4-BE49-F238E27FC236}">
                      <a16:creationId xmlns:a16="http://schemas.microsoft.com/office/drawing/2014/main" id="{9ACAFF06-3727-49D1-9146-CD9332340710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1776672" y="1993536"/>
                  <a:ext cx="1094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38955" name="Freihand 38954">
                  <a:extLst>
                    <a:ext uri="{FF2B5EF4-FFF2-40B4-BE49-F238E27FC236}">
                      <a16:creationId xmlns:a16="http://schemas.microsoft.com/office/drawing/2014/main" id="{D9C4D892-D4AD-41AE-BA17-47883844BBC5}"/>
                    </a:ext>
                  </a:extLst>
                </p14:cNvPr>
                <p14:cNvContentPartPr/>
                <p14:nvPr/>
              </p14:nvContentPartPr>
              <p14:xfrm>
                <a:off x="638352" y="902016"/>
                <a:ext cx="1503360" cy="1773720"/>
              </p14:xfrm>
            </p:contentPart>
          </mc:Choice>
          <mc:Fallback>
            <p:pic>
              <p:nvPicPr>
                <p:cNvPr id="38955" name="Freihand 38954">
                  <a:extLst>
                    <a:ext uri="{FF2B5EF4-FFF2-40B4-BE49-F238E27FC236}">
                      <a16:creationId xmlns:a16="http://schemas.microsoft.com/office/drawing/2014/main" id="{D9C4D892-D4AD-41AE-BA17-47883844BBC5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634032" y="897696"/>
                  <a:ext cx="1512000" cy="178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38956" name="Freihand 38955">
                  <a:extLst>
                    <a:ext uri="{FF2B5EF4-FFF2-40B4-BE49-F238E27FC236}">
                      <a16:creationId xmlns:a16="http://schemas.microsoft.com/office/drawing/2014/main" id="{041A6B7B-ACBD-4F50-9001-D1A005E55253}"/>
                    </a:ext>
                  </a:extLst>
                </p14:cNvPr>
                <p14:cNvContentPartPr/>
                <p14:nvPr/>
              </p14:nvContentPartPr>
              <p14:xfrm>
                <a:off x="568512" y="2523456"/>
                <a:ext cx="195480" cy="222480"/>
              </p14:xfrm>
            </p:contentPart>
          </mc:Choice>
          <mc:Fallback>
            <p:pic>
              <p:nvPicPr>
                <p:cNvPr id="38956" name="Freihand 38955">
                  <a:extLst>
                    <a:ext uri="{FF2B5EF4-FFF2-40B4-BE49-F238E27FC236}">
                      <a16:creationId xmlns:a16="http://schemas.microsoft.com/office/drawing/2014/main" id="{041A6B7B-ACBD-4F50-9001-D1A005E55253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564192" y="2519136"/>
                  <a:ext cx="2041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38958" name="Freihand 38957">
                  <a:extLst>
                    <a:ext uri="{FF2B5EF4-FFF2-40B4-BE49-F238E27FC236}">
                      <a16:creationId xmlns:a16="http://schemas.microsoft.com/office/drawing/2014/main" id="{1D517B94-2903-45EA-9BC0-F55B3DE836EF}"/>
                    </a:ext>
                  </a:extLst>
                </p14:cNvPr>
                <p14:cNvContentPartPr/>
                <p14:nvPr/>
              </p14:nvContentPartPr>
              <p14:xfrm>
                <a:off x="691632" y="1553256"/>
                <a:ext cx="208080" cy="205200"/>
              </p14:xfrm>
            </p:contentPart>
          </mc:Choice>
          <mc:Fallback>
            <p:pic>
              <p:nvPicPr>
                <p:cNvPr id="38958" name="Freihand 38957">
                  <a:extLst>
                    <a:ext uri="{FF2B5EF4-FFF2-40B4-BE49-F238E27FC236}">
                      <a16:creationId xmlns:a16="http://schemas.microsoft.com/office/drawing/2014/main" id="{1D517B94-2903-45EA-9BC0-F55B3DE836EF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687312" y="1548936"/>
                  <a:ext cx="2167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38959" name="Freihand 38958">
                  <a:extLst>
                    <a:ext uri="{FF2B5EF4-FFF2-40B4-BE49-F238E27FC236}">
                      <a16:creationId xmlns:a16="http://schemas.microsoft.com/office/drawing/2014/main" id="{B6788B7D-AD8E-4A68-B470-3F948A6EA604}"/>
                    </a:ext>
                  </a:extLst>
                </p14:cNvPr>
                <p14:cNvContentPartPr/>
                <p14:nvPr/>
              </p14:nvContentPartPr>
              <p14:xfrm>
                <a:off x="695592" y="1582776"/>
                <a:ext cx="167040" cy="108720"/>
              </p14:xfrm>
            </p:contentPart>
          </mc:Choice>
          <mc:Fallback>
            <p:pic>
              <p:nvPicPr>
                <p:cNvPr id="38959" name="Freihand 38958">
                  <a:extLst>
                    <a:ext uri="{FF2B5EF4-FFF2-40B4-BE49-F238E27FC236}">
                      <a16:creationId xmlns:a16="http://schemas.microsoft.com/office/drawing/2014/main" id="{B6788B7D-AD8E-4A68-B470-3F948A6EA604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691272" y="1578456"/>
                  <a:ext cx="1756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38961" name="Freihand 38960">
                  <a:extLst>
                    <a:ext uri="{FF2B5EF4-FFF2-40B4-BE49-F238E27FC236}">
                      <a16:creationId xmlns:a16="http://schemas.microsoft.com/office/drawing/2014/main" id="{D3861B18-3CF4-44E5-9A83-500EEE7AC863}"/>
                    </a:ext>
                  </a:extLst>
                </p14:cNvPr>
                <p14:cNvContentPartPr/>
                <p14:nvPr/>
              </p14:nvContentPartPr>
              <p14:xfrm>
                <a:off x="915552" y="1563336"/>
                <a:ext cx="43920" cy="140760"/>
              </p14:xfrm>
            </p:contentPart>
          </mc:Choice>
          <mc:Fallback>
            <p:pic>
              <p:nvPicPr>
                <p:cNvPr id="38961" name="Freihand 38960">
                  <a:extLst>
                    <a:ext uri="{FF2B5EF4-FFF2-40B4-BE49-F238E27FC236}">
                      <a16:creationId xmlns:a16="http://schemas.microsoft.com/office/drawing/2014/main" id="{D3861B18-3CF4-44E5-9A83-500EEE7AC863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911232" y="1559016"/>
                  <a:ext cx="525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38962" name="Freihand 38961">
                  <a:extLst>
                    <a:ext uri="{FF2B5EF4-FFF2-40B4-BE49-F238E27FC236}">
                      <a16:creationId xmlns:a16="http://schemas.microsoft.com/office/drawing/2014/main" id="{66424D96-2770-4F73-90FA-57F75FF3B516}"/>
                    </a:ext>
                  </a:extLst>
                </p14:cNvPr>
                <p14:cNvContentPartPr/>
                <p14:nvPr/>
              </p14:nvContentPartPr>
              <p14:xfrm>
                <a:off x="922392" y="1541016"/>
                <a:ext cx="100800" cy="138600"/>
              </p14:xfrm>
            </p:contentPart>
          </mc:Choice>
          <mc:Fallback>
            <p:pic>
              <p:nvPicPr>
                <p:cNvPr id="38962" name="Freihand 38961">
                  <a:extLst>
                    <a:ext uri="{FF2B5EF4-FFF2-40B4-BE49-F238E27FC236}">
                      <a16:creationId xmlns:a16="http://schemas.microsoft.com/office/drawing/2014/main" id="{66424D96-2770-4F73-90FA-57F75FF3B516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918072" y="1536696"/>
                  <a:ext cx="1094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39006" name="Freihand 39005">
                  <a:extLst>
                    <a:ext uri="{FF2B5EF4-FFF2-40B4-BE49-F238E27FC236}">
                      <a16:creationId xmlns:a16="http://schemas.microsoft.com/office/drawing/2014/main" id="{C2ACCDCA-E62C-4DFA-8AB1-DE6EC6223A9A}"/>
                    </a:ext>
                  </a:extLst>
                </p14:cNvPr>
                <p14:cNvContentPartPr/>
                <p14:nvPr/>
              </p14:nvContentPartPr>
              <p14:xfrm>
                <a:off x="846792" y="998856"/>
                <a:ext cx="1359360" cy="1712160"/>
              </p14:xfrm>
            </p:contentPart>
          </mc:Choice>
          <mc:Fallback>
            <p:pic>
              <p:nvPicPr>
                <p:cNvPr id="39006" name="Freihand 39005">
                  <a:extLst>
                    <a:ext uri="{FF2B5EF4-FFF2-40B4-BE49-F238E27FC236}">
                      <a16:creationId xmlns:a16="http://schemas.microsoft.com/office/drawing/2014/main" id="{C2ACCDCA-E62C-4DFA-8AB1-DE6EC6223A9A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842472" y="994536"/>
                  <a:ext cx="1368000" cy="172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39007" name="Freihand 39006">
                  <a:extLst>
                    <a:ext uri="{FF2B5EF4-FFF2-40B4-BE49-F238E27FC236}">
                      <a16:creationId xmlns:a16="http://schemas.microsoft.com/office/drawing/2014/main" id="{90D96959-62EB-49AD-9169-5844105BF204}"/>
                    </a:ext>
                  </a:extLst>
                </p14:cNvPr>
                <p14:cNvContentPartPr/>
                <p14:nvPr/>
              </p14:nvContentPartPr>
              <p14:xfrm>
                <a:off x="826272" y="2510856"/>
                <a:ext cx="170280" cy="267840"/>
              </p14:xfrm>
            </p:contentPart>
          </mc:Choice>
          <mc:Fallback>
            <p:pic>
              <p:nvPicPr>
                <p:cNvPr id="39007" name="Freihand 39006">
                  <a:extLst>
                    <a:ext uri="{FF2B5EF4-FFF2-40B4-BE49-F238E27FC236}">
                      <a16:creationId xmlns:a16="http://schemas.microsoft.com/office/drawing/2014/main" id="{90D96959-62EB-49AD-9169-5844105BF204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821952" y="2506536"/>
                  <a:ext cx="1789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39009" name="Freihand 39008">
                  <a:extLst>
                    <a:ext uri="{FF2B5EF4-FFF2-40B4-BE49-F238E27FC236}">
                      <a16:creationId xmlns:a16="http://schemas.microsoft.com/office/drawing/2014/main" id="{15421CBD-B155-4C8D-9F44-87ABFE881FB4}"/>
                    </a:ext>
                  </a:extLst>
                </p14:cNvPr>
                <p14:cNvContentPartPr/>
                <p14:nvPr/>
              </p14:nvContentPartPr>
              <p14:xfrm>
                <a:off x="1392912" y="1815336"/>
                <a:ext cx="82440" cy="33840"/>
              </p14:xfrm>
            </p:contentPart>
          </mc:Choice>
          <mc:Fallback>
            <p:pic>
              <p:nvPicPr>
                <p:cNvPr id="39009" name="Freihand 39008">
                  <a:extLst>
                    <a:ext uri="{FF2B5EF4-FFF2-40B4-BE49-F238E27FC236}">
                      <a16:creationId xmlns:a16="http://schemas.microsoft.com/office/drawing/2014/main" id="{15421CBD-B155-4C8D-9F44-87ABFE881FB4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1388592" y="1811016"/>
                  <a:ext cx="91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39010" name="Freihand 39009">
                  <a:extLst>
                    <a:ext uri="{FF2B5EF4-FFF2-40B4-BE49-F238E27FC236}">
                      <a16:creationId xmlns:a16="http://schemas.microsoft.com/office/drawing/2014/main" id="{1B0E5812-2F7D-44D7-9B22-4D2FFFCD0C37}"/>
                    </a:ext>
                  </a:extLst>
                </p14:cNvPr>
                <p14:cNvContentPartPr/>
                <p14:nvPr/>
              </p14:nvContentPartPr>
              <p14:xfrm>
                <a:off x="1453752" y="1763496"/>
                <a:ext cx="51840" cy="165240"/>
              </p14:xfrm>
            </p:contentPart>
          </mc:Choice>
          <mc:Fallback>
            <p:pic>
              <p:nvPicPr>
                <p:cNvPr id="39010" name="Freihand 39009">
                  <a:extLst>
                    <a:ext uri="{FF2B5EF4-FFF2-40B4-BE49-F238E27FC236}">
                      <a16:creationId xmlns:a16="http://schemas.microsoft.com/office/drawing/2014/main" id="{1B0E5812-2F7D-44D7-9B22-4D2FFFCD0C37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1449432" y="1759176"/>
                  <a:ext cx="60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39012" name="Freihand 39011">
                  <a:extLst>
                    <a:ext uri="{FF2B5EF4-FFF2-40B4-BE49-F238E27FC236}">
                      <a16:creationId xmlns:a16="http://schemas.microsoft.com/office/drawing/2014/main" id="{6D98C5DA-24AC-49F4-95E0-86C1FB9B59D7}"/>
                    </a:ext>
                  </a:extLst>
                </p14:cNvPr>
                <p14:cNvContentPartPr/>
                <p14:nvPr/>
              </p14:nvContentPartPr>
              <p14:xfrm>
                <a:off x="1482192" y="1699056"/>
                <a:ext cx="104040" cy="101520"/>
              </p14:xfrm>
            </p:contentPart>
          </mc:Choice>
          <mc:Fallback>
            <p:pic>
              <p:nvPicPr>
                <p:cNvPr id="39012" name="Freihand 39011">
                  <a:extLst>
                    <a:ext uri="{FF2B5EF4-FFF2-40B4-BE49-F238E27FC236}">
                      <a16:creationId xmlns:a16="http://schemas.microsoft.com/office/drawing/2014/main" id="{6D98C5DA-24AC-49F4-95E0-86C1FB9B59D7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1477872" y="1694736"/>
                  <a:ext cx="1126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39013" name="Freihand 39012">
                  <a:extLst>
                    <a:ext uri="{FF2B5EF4-FFF2-40B4-BE49-F238E27FC236}">
                      <a16:creationId xmlns:a16="http://schemas.microsoft.com/office/drawing/2014/main" id="{9B539D95-9FAF-4FA5-8D9C-BE98BB552D9D}"/>
                    </a:ext>
                  </a:extLst>
                </p14:cNvPr>
                <p14:cNvContentPartPr/>
                <p14:nvPr/>
              </p14:nvContentPartPr>
              <p14:xfrm>
                <a:off x="1507392" y="1710216"/>
                <a:ext cx="63000" cy="56160"/>
              </p14:xfrm>
            </p:contentPart>
          </mc:Choice>
          <mc:Fallback>
            <p:pic>
              <p:nvPicPr>
                <p:cNvPr id="39013" name="Freihand 39012">
                  <a:extLst>
                    <a:ext uri="{FF2B5EF4-FFF2-40B4-BE49-F238E27FC236}">
                      <a16:creationId xmlns:a16="http://schemas.microsoft.com/office/drawing/2014/main" id="{9B539D95-9FAF-4FA5-8D9C-BE98BB552D9D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1503072" y="1705896"/>
                  <a:ext cx="716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39014" name="Freihand 39013">
                  <a:extLst>
                    <a:ext uri="{FF2B5EF4-FFF2-40B4-BE49-F238E27FC236}">
                      <a16:creationId xmlns:a16="http://schemas.microsoft.com/office/drawing/2014/main" id="{B4C585A5-5E12-487F-A037-D3BE80DF79D3}"/>
                    </a:ext>
                  </a:extLst>
                </p14:cNvPr>
                <p14:cNvContentPartPr/>
                <p14:nvPr/>
              </p14:nvContentPartPr>
              <p14:xfrm>
                <a:off x="1548432" y="1658016"/>
                <a:ext cx="62280" cy="76680"/>
              </p14:xfrm>
            </p:contentPart>
          </mc:Choice>
          <mc:Fallback>
            <p:pic>
              <p:nvPicPr>
                <p:cNvPr id="39014" name="Freihand 39013">
                  <a:extLst>
                    <a:ext uri="{FF2B5EF4-FFF2-40B4-BE49-F238E27FC236}">
                      <a16:creationId xmlns:a16="http://schemas.microsoft.com/office/drawing/2014/main" id="{B4C585A5-5E12-487F-A037-D3BE80DF79D3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1544112" y="1653696"/>
                  <a:ext cx="709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39015" name="Freihand 39014">
                  <a:extLst>
                    <a:ext uri="{FF2B5EF4-FFF2-40B4-BE49-F238E27FC236}">
                      <a16:creationId xmlns:a16="http://schemas.microsoft.com/office/drawing/2014/main" id="{849204D1-775C-4945-B16D-91D647BE61AB}"/>
                    </a:ext>
                  </a:extLst>
                </p14:cNvPr>
                <p14:cNvContentPartPr/>
                <p14:nvPr/>
              </p14:nvContentPartPr>
              <p14:xfrm>
                <a:off x="1603512" y="1616976"/>
                <a:ext cx="115200" cy="102600"/>
              </p14:xfrm>
            </p:contentPart>
          </mc:Choice>
          <mc:Fallback>
            <p:pic>
              <p:nvPicPr>
                <p:cNvPr id="39015" name="Freihand 39014">
                  <a:extLst>
                    <a:ext uri="{FF2B5EF4-FFF2-40B4-BE49-F238E27FC236}">
                      <a16:creationId xmlns:a16="http://schemas.microsoft.com/office/drawing/2014/main" id="{849204D1-775C-4945-B16D-91D647BE61AB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1599192" y="1612656"/>
                  <a:ext cx="1238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39038" name="Freihand 39037">
                  <a:extLst>
                    <a:ext uri="{FF2B5EF4-FFF2-40B4-BE49-F238E27FC236}">
                      <a16:creationId xmlns:a16="http://schemas.microsoft.com/office/drawing/2014/main" id="{2DBE4C85-4E6A-4573-8A27-FA0750A746B3}"/>
                    </a:ext>
                  </a:extLst>
                </p14:cNvPr>
                <p14:cNvContentPartPr/>
                <p14:nvPr/>
              </p14:nvContentPartPr>
              <p14:xfrm>
                <a:off x="3152592" y="1251576"/>
                <a:ext cx="1161360" cy="1308240"/>
              </p14:xfrm>
            </p:contentPart>
          </mc:Choice>
          <mc:Fallback>
            <p:pic>
              <p:nvPicPr>
                <p:cNvPr id="39038" name="Freihand 39037">
                  <a:extLst>
                    <a:ext uri="{FF2B5EF4-FFF2-40B4-BE49-F238E27FC236}">
                      <a16:creationId xmlns:a16="http://schemas.microsoft.com/office/drawing/2014/main" id="{2DBE4C85-4E6A-4573-8A27-FA0750A746B3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3148272" y="1247256"/>
                  <a:ext cx="1170000" cy="13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39039" name="Freihand 39038">
                  <a:extLst>
                    <a:ext uri="{FF2B5EF4-FFF2-40B4-BE49-F238E27FC236}">
                      <a16:creationId xmlns:a16="http://schemas.microsoft.com/office/drawing/2014/main" id="{8A7C6621-83D3-4C41-AEDE-47E3691FFE6F}"/>
                    </a:ext>
                  </a:extLst>
                </p14:cNvPr>
                <p14:cNvContentPartPr/>
                <p14:nvPr/>
              </p14:nvContentPartPr>
              <p14:xfrm>
                <a:off x="3073392" y="1128816"/>
                <a:ext cx="235440" cy="273960"/>
              </p14:xfrm>
            </p:contentPart>
          </mc:Choice>
          <mc:Fallback>
            <p:pic>
              <p:nvPicPr>
                <p:cNvPr id="39039" name="Freihand 39038">
                  <a:extLst>
                    <a:ext uri="{FF2B5EF4-FFF2-40B4-BE49-F238E27FC236}">
                      <a16:creationId xmlns:a16="http://schemas.microsoft.com/office/drawing/2014/main" id="{8A7C6621-83D3-4C41-AEDE-47E3691FFE6F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3069072" y="1124496"/>
                  <a:ext cx="24408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39041" name="Freihand 39040">
                  <a:extLst>
                    <a:ext uri="{FF2B5EF4-FFF2-40B4-BE49-F238E27FC236}">
                      <a16:creationId xmlns:a16="http://schemas.microsoft.com/office/drawing/2014/main" id="{ABB10414-AB6E-46B9-B277-6768F2E5CFCB}"/>
                    </a:ext>
                  </a:extLst>
                </p14:cNvPr>
                <p14:cNvContentPartPr/>
                <p14:nvPr/>
              </p14:nvContentPartPr>
              <p14:xfrm>
                <a:off x="3514032" y="1843416"/>
                <a:ext cx="24840" cy="201960"/>
              </p14:xfrm>
            </p:contentPart>
          </mc:Choice>
          <mc:Fallback>
            <p:pic>
              <p:nvPicPr>
                <p:cNvPr id="39041" name="Freihand 39040">
                  <a:extLst>
                    <a:ext uri="{FF2B5EF4-FFF2-40B4-BE49-F238E27FC236}">
                      <a16:creationId xmlns:a16="http://schemas.microsoft.com/office/drawing/2014/main" id="{ABB10414-AB6E-46B9-B277-6768F2E5CFCB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3509712" y="1839096"/>
                  <a:ext cx="334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39042" name="Freihand 39041">
                  <a:extLst>
                    <a:ext uri="{FF2B5EF4-FFF2-40B4-BE49-F238E27FC236}">
                      <a16:creationId xmlns:a16="http://schemas.microsoft.com/office/drawing/2014/main" id="{749AEB1A-3273-4AFB-965E-688B1B7CC05E}"/>
                    </a:ext>
                  </a:extLst>
                </p14:cNvPr>
                <p14:cNvContentPartPr/>
                <p14:nvPr/>
              </p14:nvContentPartPr>
              <p14:xfrm>
                <a:off x="3433032" y="1782576"/>
                <a:ext cx="185760" cy="48600"/>
              </p14:xfrm>
            </p:contentPart>
          </mc:Choice>
          <mc:Fallback>
            <p:pic>
              <p:nvPicPr>
                <p:cNvPr id="39042" name="Freihand 39041">
                  <a:extLst>
                    <a:ext uri="{FF2B5EF4-FFF2-40B4-BE49-F238E27FC236}">
                      <a16:creationId xmlns:a16="http://schemas.microsoft.com/office/drawing/2014/main" id="{749AEB1A-3273-4AFB-965E-688B1B7CC05E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3428712" y="1778256"/>
                  <a:ext cx="1944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39043" name="Freihand 39042">
                  <a:extLst>
                    <a:ext uri="{FF2B5EF4-FFF2-40B4-BE49-F238E27FC236}">
                      <a16:creationId xmlns:a16="http://schemas.microsoft.com/office/drawing/2014/main" id="{97D3AC1E-5B57-4EDE-B780-6D753058A835}"/>
                    </a:ext>
                  </a:extLst>
                </p14:cNvPr>
                <p14:cNvContentPartPr/>
                <p14:nvPr/>
              </p14:nvContentPartPr>
              <p14:xfrm>
                <a:off x="3605832" y="1961496"/>
                <a:ext cx="114840" cy="154080"/>
              </p14:xfrm>
            </p:contentPart>
          </mc:Choice>
          <mc:Fallback>
            <p:pic>
              <p:nvPicPr>
                <p:cNvPr id="39043" name="Freihand 39042">
                  <a:extLst>
                    <a:ext uri="{FF2B5EF4-FFF2-40B4-BE49-F238E27FC236}">
                      <a16:creationId xmlns:a16="http://schemas.microsoft.com/office/drawing/2014/main" id="{97D3AC1E-5B57-4EDE-B780-6D753058A835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3601512" y="1957176"/>
                  <a:ext cx="1234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39044" name="Freihand 39043">
                  <a:extLst>
                    <a:ext uri="{FF2B5EF4-FFF2-40B4-BE49-F238E27FC236}">
                      <a16:creationId xmlns:a16="http://schemas.microsoft.com/office/drawing/2014/main" id="{00F3AEA5-9531-4D9C-8C2E-BA51273AB3C5}"/>
                    </a:ext>
                  </a:extLst>
                </p14:cNvPr>
                <p14:cNvContentPartPr/>
                <p14:nvPr/>
              </p14:nvContentPartPr>
              <p14:xfrm>
                <a:off x="3607992" y="2017296"/>
                <a:ext cx="149760" cy="126360"/>
              </p14:xfrm>
            </p:contentPart>
          </mc:Choice>
          <mc:Fallback>
            <p:pic>
              <p:nvPicPr>
                <p:cNvPr id="39044" name="Freihand 39043">
                  <a:extLst>
                    <a:ext uri="{FF2B5EF4-FFF2-40B4-BE49-F238E27FC236}">
                      <a16:creationId xmlns:a16="http://schemas.microsoft.com/office/drawing/2014/main" id="{00F3AEA5-9531-4D9C-8C2E-BA51273AB3C5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3603672" y="2012976"/>
                  <a:ext cx="1584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39069" name="Freihand 39068">
                  <a:extLst>
                    <a:ext uri="{FF2B5EF4-FFF2-40B4-BE49-F238E27FC236}">
                      <a16:creationId xmlns:a16="http://schemas.microsoft.com/office/drawing/2014/main" id="{F0390B78-DAFC-4F1C-8DE4-2D1380934E40}"/>
                    </a:ext>
                  </a:extLst>
                </p14:cNvPr>
                <p14:cNvContentPartPr/>
                <p14:nvPr/>
              </p14:nvContentPartPr>
              <p14:xfrm>
                <a:off x="3173472" y="883296"/>
                <a:ext cx="1272240" cy="1467720"/>
              </p14:xfrm>
            </p:contentPart>
          </mc:Choice>
          <mc:Fallback>
            <p:pic>
              <p:nvPicPr>
                <p:cNvPr id="39069" name="Freihand 39068">
                  <a:extLst>
                    <a:ext uri="{FF2B5EF4-FFF2-40B4-BE49-F238E27FC236}">
                      <a16:creationId xmlns:a16="http://schemas.microsoft.com/office/drawing/2014/main" id="{F0390B78-DAFC-4F1C-8DE4-2D1380934E40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3169152" y="878976"/>
                  <a:ext cx="1280880" cy="14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39070" name="Freihand 39069">
                  <a:extLst>
                    <a:ext uri="{FF2B5EF4-FFF2-40B4-BE49-F238E27FC236}">
                      <a16:creationId xmlns:a16="http://schemas.microsoft.com/office/drawing/2014/main" id="{3EB08527-9DCF-494B-8569-FED3AAECB775}"/>
                    </a:ext>
                  </a:extLst>
                </p14:cNvPr>
                <p14:cNvContentPartPr/>
                <p14:nvPr/>
              </p14:nvContentPartPr>
              <p14:xfrm>
                <a:off x="4268232" y="2193696"/>
                <a:ext cx="215280" cy="235440"/>
              </p14:xfrm>
            </p:contentPart>
          </mc:Choice>
          <mc:Fallback>
            <p:pic>
              <p:nvPicPr>
                <p:cNvPr id="39070" name="Freihand 39069">
                  <a:extLst>
                    <a:ext uri="{FF2B5EF4-FFF2-40B4-BE49-F238E27FC236}">
                      <a16:creationId xmlns:a16="http://schemas.microsoft.com/office/drawing/2014/main" id="{3EB08527-9DCF-494B-8569-FED3AAECB775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4263912" y="2189376"/>
                  <a:ext cx="2239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39072" name="Freihand 39071">
                  <a:extLst>
                    <a:ext uri="{FF2B5EF4-FFF2-40B4-BE49-F238E27FC236}">
                      <a16:creationId xmlns:a16="http://schemas.microsoft.com/office/drawing/2014/main" id="{DDDD4BF3-C5CC-48F0-92A2-F42AA6D6B836}"/>
                    </a:ext>
                  </a:extLst>
                </p14:cNvPr>
                <p14:cNvContentPartPr/>
                <p14:nvPr/>
              </p14:nvContentPartPr>
              <p14:xfrm>
                <a:off x="4003272" y="1405296"/>
                <a:ext cx="123120" cy="177480"/>
              </p14:xfrm>
            </p:contentPart>
          </mc:Choice>
          <mc:Fallback>
            <p:pic>
              <p:nvPicPr>
                <p:cNvPr id="39072" name="Freihand 39071">
                  <a:extLst>
                    <a:ext uri="{FF2B5EF4-FFF2-40B4-BE49-F238E27FC236}">
                      <a16:creationId xmlns:a16="http://schemas.microsoft.com/office/drawing/2014/main" id="{DDDD4BF3-C5CC-48F0-92A2-F42AA6D6B836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3998952" y="1400976"/>
                  <a:ext cx="1317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39073" name="Freihand 39072">
                  <a:extLst>
                    <a:ext uri="{FF2B5EF4-FFF2-40B4-BE49-F238E27FC236}">
                      <a16:creationId xmlns:a16="http://schemas.microsoft.com/office/drawing/2014/main" id="{F29AC088-92D7-4368-895D-05A5CD93A8FD}"/>
                    </a:ext>
                  </a:extLst>
                </p14:cNvPr>
                <p14:cNvContentPartPr/>
                <p14:nvPr/>
              </p14:nvContentPartPr>
              <p14:xfrm>
                <a:off x="3987072" y="1500696"/>
                <a:ext cx="163800" cy="7200"/>
              </p14:xfrm>
            </p:contentPart>
          </mc:Choice>
          <mc:Fallback>
            <p:pic>
              <p:nvPicPr>
                <p:cNvPr id="39073" name="Freihand 39072">
                  <a:extLst>
                    <a:ext uri="{FF2B5EF4-FFF2-40B4-BE49-F238E27FC236}">
                      <a16:creationId xmlns:a16="http://schemas.microsoft.com/office/drawing/2014/main" id="{F29AC088-92D7-4368-895D-05A5CD93A8FD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3982752" y="1496376"/>
                  <a:ext cx="1724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39075" name="Freihand 39074">
                  <a:extLst>
                    <a:ext uri="{FF2B5EF4-FFF2-40B4-BE49-F238E27FC236}">
                      <a16:creationId xmlns:a16="http://schemas.microsoft.com/office/drawing/2014/main" id="{B7EC4B99-CF3F-48CC-BE3D-2E350C04041F}"/>
                    </a:ext>
                  </a:extLst>
                </p14:cNvPr>
                <p14:cNvContentPartPr/>
                <p14:nvPr/>
              </p14:nvContentPartPr>
              <p14:xfrm>
                <a:off x="4188672" y="1554696"/>
                <a:ext cx="32400" cy="113400"/>
              </p14:xfrm>
            </p:contentPart>
          </mc:Choice>
          <mc:Fallback>
            <p:pic>
              <p:nvPicPr>
                <p:cNvPr id="39075" name="Freihand 39074">
                  <a:extLst>
                    <a:ext uri="{FF2B5EF4-FFF2-40B4-BE49-F238E27FC236}">
                      <a16:creationId xmlns:a16="http://schemas.microsoft.com/office/drawing/2014/main" id="{B7EC4B99-CF3F-48CC-BE3D-2E350C04041F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4184352" y="1550376"/>
                  <a:ext cx="41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39076" name="Freihand 39075">
                  <a:extLst>
                    <a:ext uri="{FF2B5EF4-FFF2-40B4-BE49-F238E27FC236}">
                      <a16:creationId xmlns:a16="http://schemas.microsoft.com/office/drawing/2014/main" id="{BCFA22E7-1D43-4D9F-AE37-16218C87CD45}"/>
                    </a:ext>
                  </a:extLst>
                </p14:cNvPr>
                <p14:cNvContentPartPr/>
                <p14:nvPr/>
              </p14:nvContentPartPr>
              <p14:xfrm>
                <a:off x="4184712" y="1552536"/>
                <a:ext cx="120240" cy="66960"/>
              </p14:xfrm>
            </p:contentPart>
          </mc:Choice>
          <mc:Fallback>
            <p:pic>
              <p:nvPicPr>
                <p:cNvPr id="39076" name="Freihand 39075">
                  <a:extLst>
                    <a:ext uri="{FF2B5EF4-FFF2-40B4-BE49-F238E27FC236}">
                      <a16:creationId xmlns:a16="http://schemas.microsoft.com/office/drawing/2014/main" id="{BCFA22E7-1D43-4D9F-AE37-16218C87CD45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4180392" y="1548216"/>
                  <a:ext cx="1288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39077" name="Freihand 39076">
                  <a:extLst>
                    <a:ext uri="{FF2B5EF4-FFF2-40B4-BE49-F238E27FC236}">
                      <a16:creationId xmlns:a16="http://schemas.microsoft.com/office/drawing/2014/main" id="{66BC098E-9697-4E6B-A3AF-AC1C5EB1E574}"/>
                    </a:ext>
                  </a:extLst>
                </p14:cNvPr>
                <p14:cNvContentPartPr/>
                <p14:nvPr/>
              </p14:nvContentPartPr>
              <p14:xfrm>
                <a:off x="4199472" y="1680336"/>
                <a:ext cx="105480" cy="11160"/>
              </p14:xfrm>
            </p:contentPart>
          </mc:Choice>
          <mc:Fallback>
            <p:pic>
              <p:nvPicPr>
                <p:cNvPr id="39077" name="Freihand 39076">
                  <a:extLst>
                    <a:ext uri="{FF2B5EF4-FFF2-40B4-BE49-F238E27FC236}">
                      <a16:creationId xmlns:a16="http://schemas.microsoft.com/office/drawing/2014/main" id="{66BC098E-9697-4E6B-A3AF-AC1C5EB1E574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4195152" y="1676016"/>
                  <a:ext cx="1141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39110" name="Freihand 39109">
                  <a:extLst>
                    <a:ext uri="{FF2B5EF4-FFF2-40B4-BE49-F238E27FC236}">
                      <a16:creationId xmlns:a16="http://schemas.microsoft.com/office/drawing/2014/main" id="{6C3678B6-A873-4E10-8732-7B8AC1D60BEE}"/>
                    </a:ext>
                  </a:extLst>
                </p14:cNvPr>
                <p14:cNvContentPartPr/>
                <p14:nvPr/>
              </p14:nvContentPartPr>
              <p14:xfrm>
                <a:off x="3259512" y="702576"/>
                <a:ext cx="1505880" cy="1650600"/>
              </p14:xfrm>
            </p:contentPart>
          </mc:Choice>
          <mc:Fallback>
            <p:pic>
              <p:nvPicPr>
                <p:cNvPr id="39110" name="Freihand 39109">
                  <a:extLst>
                    <a:ext uri="{FF2B5EF4-FFF2-40B4-BE49-F238E27FC236}">
                      <a16:creationId xmlns:a16="http://schemas.microsoft.com/office/drawing/2014/main" id="{6C3678B6-A873-4E10-8732-7B8AC1D60BEE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3255192" y="698256"/>
                  <a:ext cx="1514520" cy="165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39111" name="Freihand 39110">
                  <a:extLst>
                    <a:ext uri="{FF2B5EF4-FFF2-40B4-BE49-F238E27FC236}">
                      <a16:creationId xmlns:a16="http://schemas.microsoft.com/office/drawing/2014/main" id="{EDBE9ED4-AC27-4767-9C72-E33DAFC19997}"/>
                    </a:ext>
                  </a:extLst>
                </p14:cNvPr>
                <p14:cNvContentPartPr/>
                <p14:nvPr/>
              </p14:nvContentPartPr>
              <p14:xfrm>
                <a:off x="4606632" y="2168136"/>
                <a:ext cx="155520" cy="244800"/>
              </p14:xfrm>
            </p:contentPart>
          </mc:Choice>
          <mc:Fallback>
            <p:pic>
              <p:nvPicPr>
                <p:cNvPr id="39111" name="Freihand 39110">
                  <a:extLst>
                    <a:ext uri="{FF2B5EF4-FFF2-40B4-BE49-F238E27FC236}">
                      <a16:creationId xmlns:a16="http://schemas.microsoft.com/office/drawing/2014/main" id="{EDBE9ED4-AC27-4767-9C72-E33DAFC19997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4602312" y="2163816"/>
                  <a:ext cx="1641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39113" name="Freihand 39112">
                  <a:extLst>
                    <a:ext uri="{FF2B5EF4-FFF2-40B4-BE49-F238E27FC236}">
                      <a16:creationId xmlns:a16="http://schemas.microsoft.com/office/drawing/2014/main" id="{CFB24368-BE1A-4180-9C15-6840707EE994}"/>
                    </a:ext>
                  </a:extLst>
                </p14:cNvPr>
                <p14:cNvContentPartPr/>
                <p14:nvPr/>
              </p14:nvContentPartPr>
              <p14:xfrm>
                <a:off x="4511232" y="1192536"/>
                <a:ext cx="154080" cy="203400"/>
              </p14:xfrm>
            </p:contentPart>
          </mc:Choice>
          <mc:Fallback>
            <p:pic>
              <p:nvPicPr>
                <p:cNvPr id="39113" name="Freihand 39112">
                  <a:extLst>
                    <a:ext uri="{FF2B5EF4-FFF2-40B4-BE49-F238E27FC236}">
                      <a16:creationId xmlns:a16="http://schemas.microsoft.com/office/drawing/2014/main" id="{CFB24368-BE1A-4180-9C15-6840707EE994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4506912" y="1188216"/>
                  <a:ext cx="162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39114" name="Freihand 39113">
                  <a:extLst>
                    <a:ext uri="{FF2B5EF4-FFF2-40B4-BE49-F238E27FC236}">
                      <a16:creationId xmlns:a16="http://schemas.microsoft.com/office/drawing/2014/main" id="{ECE5F817-34A9-47B0-ACE1-07EA2CBF562F}"/>
                    </a:ext>
                  </a:extLst>
                </p14:cNvPr>
                <p14:cNvContentPartPr/>
                <p14:nvPr/>
              </p14:nvContentPartPr>
              <p14:xfrm>
                <a:off x="4664232" y="1294056"/>
                <a:ext cx="149400" cy="167040"/>
              </p14:xfrm>
            </p:contentPart>
          </mc:Choice>
          <mc:Fallback>
            <p:pic>
              <p:nvPicPr>
                <p:cNvPr id="39114" name="Freihand 39113">
                  <a:extLst>
                    <a:ext uri="{FF2B5EF4-FFF2-40B4-BE49-F238E27FC236}">
                      <a16:creationId xmlns:a16="http://schemas.microsoft.com/office/drawing/2014/main" id="{ECE5F817-34A9-47B0-ACE1-07EA2CBF562F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4659912" y="1289736"/>
                  <a:ext cx="158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39136" name="Freihand 39135">
                  <a:extLst>
                    <a:ext uri="{FF2B5EF4-FFF2-40B4-BE49-F238E27FC236}">
                      <a16:creationId xmlns:a16="http://schemas.microsoft.com/office/drawing/2014/main" id="{45F17894-114F-4CBF-9416-2DE4D6A6A454}"/>
                    </a:ext>
                  </a:extLst>
                </p14:cNvPr>
                <p14:cNvContentPartPr/>
                <p14:nvPr/>
              </p14:nvContentPartPr>
              <p14:xfrm>
                <a:off x="2371392" y="4722336"/>
                <a:ext cx="23400" cy="170280"/>
              </p14:xfrm>
            </p:contentPart>
          </mc:Choice>
          <mc:Fallback>
            <p:pic>
              <p:nvPicPr>
                <p:cNvPr id="39136" name="Freihand 39135">
                  <a:extLst>
                    <a:ext uri="{FF2B5EF4-FFF2-40B4-BE49-F238E27FC236}">
                      <a16:creationId xmlns:a16="http://schemas.microsoft.com/office/drawing/2014/main" id="{45F17894-114F-4CBF-9416-2DE4D6A6A454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2367072" y="4718016"/>
                  <a:ext cx="320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39137" name="Freihand 39136">
                  <a:extLst>
                    <a:ext uri="{FF2B5EF4-FFF2-40B4-BE49-F238E27FC236}">
                      <a16:creationId xmlns:a16="http://schemas.microsoft.com/office/drawing/2014/main" id="{AE61FFF4-F10A-4C05-B682-62BD9CE661C3}"/>
                    </a:ext>
                  </a:extLst>
                </p14:cNvPr>
                <p14:cNvContentPartPr/>
                <p14:nvPr/>
              </p14:nvContentPartPr>
              <p14:xfrm>
                <a:off x="2238192" y="4702176"/>
                <a:ext cx="248760" cy="12600"/>
              </p14:xfrm>
            </p:contentPart>
          </mc:Choice>
          <mc:Fallback>
            <p:pic>
              <p:nvPicPr>
                <p:cNvPr id="39137" name="Freihand 39136">
                  <a:extLst>
                    <a:ext uri="{FF2B5EF4-FFF2-40B4-BE49-F238E27FC236}">
                      <a16:creationId xmlns:a16="http://schemas.microsoft.com/office/drawing/2014/main" id="{AE61FFF4-F10A-4C05-B682-62BD9CE661C3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2233872" y="4697856"/>
                  <a:ext cx="257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39138" name="Freihand 39137">
                  <a:extLst>
                    <a:ext uri="{FF2B5EF4-FFF2-40B4-BE49-F238E27FC236}">
                      <a16:creationId xmlns:a16="http://schemas.microsoft.com/office/drawing/2014/main" id="{54F4D31D-3413-4B6B-9F1D-A4ADA5E30B15}"/>
                    </a:ext>
                  </a:extLst>
                </p14:cNvPr>
                <p14:cNvContentPartPr/>
                <p14:nvPr/>
              </p14:nvContentPartPr>
              <p14:xfrm>
                <a:off x="2303712" y="4781016"/>
                <a:ext cx="171720" cy="9000"/>
              </p14:xfrm>
            </p:contentPart>
          </mc:Choice>
          <mc:Fallback>
            <p:pic>
              <p:nvPicPr>
                <p:cNvPr id="39138" name="Freihand 39137">
                  <a:extLst>
                    <a:ext uri="{FF2B5EF4-FFF2-40B4-BE49-F238E27FC236}">
                      <a16:creationId xmlns:a16="http://schemas.microsoft.com/office/drawing/2014/main" id="{54F4D31D-3413-4B6B-9F1D-A4ADA5E30B15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2299392" y="4776696"/>
                  <a:ext cx="18036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39139" name="Freihand 39138">
                  <a:extLst>
                    <a:ext uri="{FF2B5EF4-FFF2-40B4-BE49-F238E27FC236}">
                      <a16:creationId xmlns:a16="http://schemas.microsoft.com/office/drawing/2014/main" id="{77E577C1-3CC0-4B99-A76B-3FB08277478E}"/>
                    </a:ext>
                  </a:extLst>
                </p14:cNvPr>
                <p14:cNvContentPartPr/>
                <p14:nvPr/>
              </p14:nvContentPartPr>
              <p14:xfrm>
                <a:off x="2618352" y="4708296"/>
                <a:ext cx="20520" cy="170640"/>
              </p14:xfrm>
            </p:contentPart>
          </mc:Choice>
          <mc:Fallback>
            <p:pic>
              <p:nvPicPr>
                <p:cNvPr id="39139" name="Freihand 39138">
                  <a:extLst>
                    <a:ext uri="{FF2B5EF4-FFF2-40B4-BE49-F238E27FC236}">
                      <a16:creationId xmlns:a16="http://schemas.microsoft.com/office/drawing/2014/main" id="{77E577C1-3CC0-4B99-A76B-3FB08277478E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2614032" y="4703976"/>
                  <a:ext cx="291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39140" name="Freihand 39139">
                  <a:extLst>
                    <a:ext uri="{FF2B5EF4-FFF2-40B4-BE49-F238E27FC236}">
                      <a16:creationId xmlns:a16="http://schemas.microsoft.com/office/drawing/2014/main" id="{1548D77D-057E-4CC6-A2E3-C3228EF81947}"/>
                    </a:ext>
                  </a:extLst>
                </p14:cNvPr>
                <p14:cNvContentPartPr/>
                <p14:nvPr/>
              </p14:nvContentPartPr>
              <p14:xfrm>
                <a:off x="2174832" y="4592376"/>
                <a:ext cx="47160" cy="342000"/>
              </p14:xfrm>
            </p:contentPart>
          </mc:Choice>
          <mc:Fallback>
            <p:pic>
              <p:nvPicPr>
                <p:cNvPr id="39140" name="Freihand 39139">
                  <a:extLst>
                    <a:ext uri="{FF2B5EF4-FFF2-40B4-BE49-F238E27FC236}">
                      <a16:creationId xmlns:a16="http://schemas.microsoft.com/office/drawing/2014/main" id="{1548D77D-057E-4CC6-A2E3-C3228EF81947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2170512" y="4588056"/>
                  <a:ext cx="5580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39141" name="Freihand 39140">
                  <a:extLst>
                    <a:ext uri="{FF2B5EF4-FFF2-40B4-BE49-F238E27FC236}">
                      <a16:creationId xmlns:a16="http://schemas.microsoft.com/office/drawing/2014/main" id="{6718B855-9634-4B28-BE38-6F014353F6AE}"/>
                    </a:ext>
                  </a:extLst>
                </p14:cNvPr>
                <p14:cNvContentPartPr/>
                <p14:nvPr/>
              </p14:nvContentPartPr>
              <p14:xfrm>
                <a:off x="2156472" y="4568976"/>
                <a:ext cx="652680" cy="430920"/>
              </p14:xfrm>
            </p:contentPart>
          </mc:Choice>
          <mc:Fallback>
            <p:pic>
              <p:nvPicPr>
                <p:cNvPr id="39141" name="Freihand 39140">
                  <a:extLst>
                    <a:ext uri="{FF2B5EF4-FFF2-40B4-BE49-F238E27FC236}">
                      <a16:creationId xmlns:a16="http://schemas.microsoft.com/office/drawing/2014/main" id="{6718B855-9634-4B28-BE38-6F014353F6AE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2152152" y="4564656"/>
                  <a:ext cx="66132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39142" name="Freihand 39141">
                  <a:extLst>
                    <a:ext uri="{FF2B5EF4-FFF2-40B4-BE49-F238E27FC236}">
                      <a16:creationId xmlns:a16="http://schemas.microsoft.com/office/drawing/2014/main" id="{810E4DDC-767D-4297-8749-82017EF84B8C}"/>
                    </a:ext>
                  </a:extLst>
                </p14:cNvPr>
                <p14:cNvContentPartPr/>
                <p14:nvPr/>
              </p14:nvContentPartPr>
              <p14:xfrm>
                <a:off x="2252592" y="4970736"/>
                <a:ext cx="671040" cy="48960"/>
              </p14:xfrm>
            </p:contentPart>
          </mc:Choice>
          <mc:Fallback>
            <p:pic>
              <p:nvPicPr>
                <p:cNvPr id="39142" name="Freihand 39141">
                  <a:extLst>
                    <a:ext uri="{FF2B5EF4-FFF2-40B4-BE49-F238E27FC236}">
                      <a16:creationId xmlns:a16="http://schemas.microsoft.com/office/drawing/2014/main" id="{810E4DDC-767D-4297-8749-82017EF84B8C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2248272" y="4966416"/>
                  <a:ext cx="6796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39144" name="Freihand 39143">
                  <a:extLst>
                    <a:ext uri="{FF2B5EF4-FFF2-40B4-BE49-F238E27FC236}">
                      <a16:creationId xmlns:a16="http://schemas.microsoft.com/office/drawing/2014/main" id="{D3CCA792-35F2-4BDE-ABB9-3E72A91E279A}"/>
                    </a:ext>
                  </a:extLst>
                </p14:cNvPr>
                <p14:cNvContentPartPr/>
                <p14:nvPr/>
              </p14:nvContentPartPr>
              <p14:xfrm>
                <a:off x="897552" y="3568896"/>
                <a:ext cx="961920" cy="943200"/>
              </p14:xfrm>
            </p:contentPart>
          </mc:Choice>
          <mc:Fallback>
            <p:pic>
              <p:nvPicPr>
                <p:cNvPr id="39144" name="Freihand 39143">
                  <a:extLst>
                    <a:ext uri="{FF2B5EF4-FFF2-40B4-BE49-F238E27FC236}">
                      <a16:creationId xmlns:a16="http://schemas.microsoft.com/office/drawing/2014/main" id="{D3CCA792-35F2-4BDE-ABB9-3E72A91E279A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893232" y="3564576"/>
                  <a:ext cx="970560" cy="9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39145" name="Freihand 39144">
                  <a:extLst>
                    <a:ext uri="{FF2B5EF4-FFF2-40B4-BE49-F238E27FC236}">
                      <a16:creationId xmlns:a16="http://schemas.microsoft.com/office/drawing/2014/main" id="{EAC772FC-D62D-47DA-BD69-983ED3E44A67}"/>
                    </a:ext>
                  </a:extLst>
                </p14:cNvPr>
                <p14:cNvContentPartPr/>
                <p14:nvPr/>
              </p14:nvContentPartPr>
              <p14:xfrm>
                <a:off x="1684872" y="4378536"/>
                <a:ext cx="248040" cy="218160"/>
              </p14:xfrm>
            </p:contentPart>
          </mc:Choice>
          <mc:Fallback>
            <p:pic>
              <p:nvPicPr>
                <p:cNvPr id="39145" name="Freihand 39144">
                  <a:extLst>
                    <a:ext uri="{FF2B5EF4-FFF2-40B4-BE49-F238E27FC236}">
                      <a16:creationId xmlns:a16="http://schemas.microsoft.com/office/drawing/2014/main" id="{EAC772FC-D62D-47DA-BD69-983ED3E44A67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1680552" y="4374216"/>
                  <a:ext cx="2566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39147" name="Freihand 39146">
                  <a:extLst>
                    <a:ext uri="{FF2B5EF4-FFF2-40B4-BE49-F238E27FC236}">
                      <a16:creationId xmlns:a16="http://schemas.microsoft.com/office/drawing/2014/main" id="{975BBE73-B17B-4921-9356-15B856002C25}"/>
                    </a:ext>
                  </a:extLst>
                </p14:cNvPr>
                <p14:cNvContentPartPr/>
                <p14:nvPr/>
              </p14:nvContentPartPr>
              <p14:xfrm>
                <a:off x="2241432" y="1246536"/>
                <a:ext cx="371520" cy="2979360"/>
              </p14:xfrm>
            </p:contentPart>
          </mc:Choice>
          <mc:Fallback>
            <p:pic>
              <p:nvPicPr>
                <p:cNvPr id="39147" name="Freihand 39146">
                  <a:extLst>
                    <a:ext uri="{FF2B5EF4-FFF2-40B4-BE49-F238E27FC236}">
                      <a16:creationId xmlns:a16="http://schemas.microsoft.com/office/drawing/2014/main" id="{975BBE73-B17B-4921-9356-15B856002C25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2237112" y="1242216"/>
                  <a:ext cx="380160" cy="29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39148" name="Freihand 39147">
                  <a:extLst>
                    <a:ext uri="{FF2B5EF4-FFF2-40B4-BE49-F238E27FC236}">
                      <a16:creationId xmlns:a16="http://schemas.microsoft.com/office/drawing/2014/main" id="{25354752-C22B-4DF5-B9B4-F53EF317B184}"/>
                    </a:ext>
                  </a:extLst>
                </p14:cNvPr>
                <p14:cNvContentPartPr/>
                <p14:nvPr/>
              </p14:nvContentPartPr>
              <p14:xfrm>
                <a:off x="2191032" y="4121856"/>
                <a:ext cx="198000" cy="181440"/>
              </p14:xfrm>
            </p:contentPart>
          </mc:Choice>
          <mc:Fallback>
            <p:pic>
              <p:nvPicPr>
                <p:cNvPr id="39148" name="Freihand 39147">
                  <a:extLst>
                    <a:ext uri="{FF2B5EF4-FFF2-40B4-BE49-F238E27FC236}">
                      <a16:creationId xmlns:a16="http://schemas.microsoft.com/office/drawing/2014/main" id="{25354752-C22B-4DF5-B9B4-F53EF317B184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2186712" y="4117536"/>
                  <a:ext cx="2066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39150" name="Freihand 39149">
                  <a:extLst>
                    <a:ext uri="{FF2B5EF4-FFF2-40B4-BE49-F238E27FC236}">
                      <a16:creationId xmlns:a16="http://schemas.microsoft.com/office/drawing/2014/main" id="{F27D12BC-3236-4956-8BE5-84603FEF316D}"/>
                    </a:ext>
                  </a:extLst>
                </p14:cNvPr>
                <p14:cNvContentPartPr/>
                <p14:nvPr/>
              </p14:nvContentPartPr>
              <p14:xfrm>
                <a:off x="3168432" y="3317256"/>
                <a:ext cx="1309320" cy="1023120"/>
              </p14:xfrm>
            </p:contentPart>
          </mc:Choice>
          <mc:Fallback>
            <p:pic>
              <p:nvPicPr>
                <p:cNvPr id="39150" name="Freihand 39149">
                  <a:extLst>
                    <a:ext uri="{FF2B5EF4-FFF2-40B4-BE49-F238E27FC236}">
                      <a16:creationId xmlns:a16="http://schemas.microsoft.com/office/drawing/2014/main" id="{F27D12BC-3236-4956-8BE5-84603FEF316D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3164112" y="3312936"/>
                  <a:ext cx="1317960" cy="10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39151" name="Freihand 39150">
                  <a:extLst>
                    <a:ext uri="{FF2B5EF4-FFF2-40B4-BE49-F238E27FC236}">
                      <a16:creationId xmlns:a16="http://schemas.microsoft.com/office/drawing/2014/main" id="{561469B0-4F5E-4255-8F31-9C40CD87772F}"/>
                    </a:ext>
                  </a:extLst>
                </p14:cNvPr>
                <p14:cNvContentPartPr/>
                <p14:nvPr/>
              </p14:nvContentPartPr>
              <p14:xfrm>
                <a:off x="3014352" y="4113936"/>
                <a:ext cx="254880" cy="365760"/>
              </p14:xfrm>
            </p:contentPart>
          </mc:Choice>
          <mc:Fallback>
            <p:pic>
              <p:nvPicPr>
                <p:cNvPr id="39151" name="Freihand 39150">
                  <a:extLst>
                    <a:ext uri="{FF2B5EF4-FFF2-40B4-BE49-F238E27FC236}">
                      <a16:creationId xmlns:a16="http://schemas.microsoft.com/office/drawing/2014/main" id="{561469B0-4F5E-4255-8F31-9C40CD87772F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3010032" y="4109616"/>
                  <a:ext cx="2635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39153" name="Freihand 39152">
                  <a:extLst>
                    <a:ext uri="{FF2B5EF4-FFF2-40B4-BE49-F238E27FC236}">
                      <a16:creationId xmlns:a16="http://schemas.microsoft.com/office/drawing/2014/main" id="{3F33D8B8-545C-466C-8AE9-6181D65B11E3}"/>
                    </a:ext>
                  </a:extLst>
                </p14:cNvPr>
                <p14:cNvContentPartPr/>
                <p14:nvPr/>
              </p14:nvContentPartPr>
              <p14:xfrm>
                <a:off x="1041912" y="4091616"/>
                <a:ext cx="117000" cy="216720"/>
              </p14:xfrm>
            </p:contentPart>
          </mc:Choice>
          <mc:Fallback>
            <p:pic>
              <p:nvPicPr>
                <p:cNvPr id="39153" name="Freihand 39152">
                  <a:extLst>
                    <a:ext uri="{FF2B5EF4-FFF2-40B4-BE49-F238E27FC236}">
                      <a16:creationId xmlns:a16="http://schemas.microsoft.com/office/drawing/2014/main" id="{3F33D8B8-545C-466C-8AE9-6181D65B11E3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1037592" y="4087296"/>
                  <a:ext cx="1256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39154" name="Freihand 39153">
                  <a:extLst>
                    <a:ext uri="{FF2B5EF4-FFF2-40B4-BE49-F238E27FC236}">
                      <a16:creationId xmlns:a16="http://schemas.microsoft.com/office/drawing/2014/main" id="{3691DBD3-87C9-4BF5-8EBF-DB3A76C49E29}"/>
                    </a:ext>
                  </a:extLst>
                </p14:cNvPr>
                <p14:cNvContentPartPr/>
                <p14:nvPr/>
              </p14:nvContentPartPr>
              <p14:xfrm>
                <a:off x="1200312" y="4194936"/>
                <a:ext cx="59760" cy="83880"/>
              </p14:xfrm>
            </p:contentPart>
          </mc:Choice>
          <mc:Fallback>
            <p:pic>
              <p:nvPicPr>
                <p:cNvPr id="39154" name="Freihand 39153">
                  <a:extLst>
                    <a:ext uri="{FF2B5EF4-FFF2-40B4-BE49-F238E27FC236}">
                      <a16:creationId xmlns:a16="http://schemas.microsoft.com/office/drawing/2014/main" id="{3691DBD3-87C9-4BF5-8EBF-DB3A76C49E29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1195992" y="4190616"/>
                  <a:ext cx="68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39155" name="Freihand 39154">
                  <a:extLst>
                    <a:ext uri="{FF2B5EF4-FFF2-40B4-BE49-F238E27FC236}">
                      <a16:creationId xmlns:a16="http://schemas.microsoft.com/office/drawing/2014/main" id="{C1EC4FCB-D576-4F3E-A6B0-E1BA8819195E}"/>
                    </a:ext>
                  </a:extLst>
                </p14:cNvPr>
                <p14:cNvContentPartPr/>
                <p14:nvPr/>
              </p14:nvContentPartPr>
              <p14:xfrm>
                <a:off x="1223352" y="4196016"/>
                <a:ext cx="101160" cy="120600"/>
              </p14:xfrm>
            </p:contentPart>
          </mc:Choice>
          <mc:Fallback>
            <p:pic>
              <p:nvPicPr>
                <p:cNvPr id="39155" name="Freihand 39154">
                  <a:extLst>
                    <a:ext uri="{FF2B5EF4-FFF2-40B4-BE49-F238E27FC236}">
                      <a16:creationId xmlns:a16="http://schemas.microsoft.com/office/drawing/2014/main" id="{C1EC4FCB-D576-4F3E-A6B0-E1BA8819195E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1219032" y="4191696"/>
                  <a:ext cx="1098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39156" name="Freihand 39155">
                  <a:extLst>
                    <a:ext uri="{FF2B5EF4-FFF2-40B4-BE49-F238E27FC236}">
                      <a16:creationId xmlns:a16="http://schemas.microsoft.com/office/drawing/2014/main" id="{903A8ACE-C86A-404C-A5FE-5F46A6E62DE5}"/>
                    </a:ext>
                  </a:extLst>
                </p14:cNvPr>
                <p14:cNvContentPartPr/>
                <p14:nvPr/>
              </p14:nvContentPartPr>
              <p14:xfrm>
                <a:off x="2084112" y="1971216"/>
                <a:ext cx="95760" cy="178920"/>
              </p14:xfrm>
            </p:contentPart>
          </mc:Choice>
          <mc:Fallback>
            <p:pic>
              <p:nvPicPr>
                <p:cNvPr id="39156" name="Freihand 39155">
                  <a:extLst>
                    <a:ext uri="{FF2B5EF4-FFF2-40B4-BE49-F238E27FC236}">
                      <a16:creationId xmlns:a16="http://schemas.microsoft.com/office/drawing/2014/main" id="{903A8ACE-C86A-404C-A5FE-5F46A6E62DE5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2079792" y="1966896"/>
                  <a:ext cx="1044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39157" name="Freihand 39156">
                  <a:extLst>
                    <a:ext uri="{FF2B5EF4-FFF2-40B4-BE49-F238E27FC236}">
                      <a16:creationId xmlns:a16="http://schemas.microsoft.com/office/drawing/2014/main" id="{B6C4EA70-1A5E-435D-88BD-094C6DAD8812}"/>
                    </a:ext>
                  </a:extLst>
                </p14:cNvPr>
                <p14:cNvContentPartPr/>
                <p14:nvPr/>
              </p14:nvContentPartPr>
              <p14:xfrm>
                <a:off x="2172312" y="2061216"/>
                <a:ext cx="118800" cy="140400"/>
              </p14:xfrm>
            </p:contentPart>
          </mc:Choice>
          <mc:Fallback>
            <p:pic>
              <p:nvPicPr>
                <p:cNvPr id="39157" name="Freihand 39156">
                  <a:extLst>
                    <a:ext uri="{FF2B5EF4-FFF2-40B4-BE49-F238E27FC236}">
                      <a16:creationId xmlns:a16="http://schemas.microsoft.com/office/drawing/2014/main" id="{B6C4EA70-1A5E-435D-88BD-094C6DAD8812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2167992" y="2056896"/>
                  <a:ext cx="1274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39159" name="Freihand 39158">
                  <a:extLst>
                    <a:ext uri="{FF2B5EF4-FFF2-40B4-BE49-F238E27FC236}">
                      <a16:creationId xmlns:a16="http://schemas.microsoft.com/office/drawing/2014/main" id="{79845CEF-1782-4E56-940D-408ABEF81B1F}"/>
                    </a:ext>
                  </a:extLst>
                </p14:cNvPr>
                <p14:cNvContentPartPr/>
                <p14:nvPr/>
              </p14:nvContentPartPr>
              <p14:xfrm>
                <a:off x="3769632" y="3870216"/>
                <a:ext cx="102600" cy="151560"/>
              </p14:xfrm>
            </p:contentPart>
          </mc:Choice>
          <mc:Fallback>
            <p:pic>
              <p:nvPicPr>
                <p:cNvPr id="39159" name="Freihand 39158">
                  <a:extLst>
                    <a:ext uri="{FF2B5EF4-FFF2-40B4-BE49-F238E27FC236}">
                      <a16:creationId xmlns:a16="http://schemas.microsoft.com/office/drawing/2014/main" id="{79845CEF-1782-4E56-940D-408ABEF81B1F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3765312" y="3865896"/>
                  <a:ext cx="1112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39160" name="Freihand 39159">
                  <a:extLst>
                    <a:ext uri="{FF2B5EF4-FFF2-40B4-BE49-F238E27FC236}">
                      <a16:creationId xmlns:a16="http://schemas.microsoft.com/office/drawing/2014/main" id="{49348E11-E242-4293-81E9-42907E411667}"/>
                    </a:ext>
                  </a:extLst>
                </p14:cNvPr>
                <p14:cNvContentPartPr/>
                <p14:nvPr/>
              </p14:nvContentPartPr>
              <p14:xfrm>
                <a:off x="3885912" y="3890016"/>
                <a:ext cx="111600" cy="132840"/>
              </p14:xfrm>
            </p:contentPart>
          </mc:Choice>
          <mc:Fallback>
            <p:pic>
              <p:nvPicPr>
                <p:cNvPr id="39160" name="Freihand 39159">
                  <a:extLst>
                    <a:ext uri="{FF2B5EF4-FFF2-40B4-BE49-F238E27FC236}">
                      <a16:creationId xmlns:a16="http://schemas.microsoft.com/office/drawing/2014/main" id="{49348E11-E242-4293-81E9-42907E411667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3881592" y="3885696"/>
                  <a:ext cx="120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39161" name="Freihand 39160">
                  <a:extLst>
                    <a:ext uri="{FF2B5EF4-FFF2-40B4-BE49-F238E27FC236}">
                      <a16:creationId xmlns:a16="http://schemas.microsoft.com/office/drawing/2014/main" id="{00AF487F-7526-4148-B970-C81AE5B933DC}"/>
                    </a:ext>
                  </a:extLst>
                </p14:cNvPr>
                <p14:cNvContentPartPr/>
                <p14:nvPr/>
              </p14:nvContentPartPr>
              <p14:xfrm>
                <a:off x="3903552" y="3940776"/>
                <a:ext cx="90720" cy="18000"/>
              </p14:xfrm>
            </p:contentPart>
          </mc:Choice>
          <mc:Fallback>
            <p:pic>
              <p:nvPicPr>
                <p:cNvPr id="39161" name="Freihand 39160">
                  <a:extLst>
                    <a:ext uri="{FF2B5EF4-FFF2-40B4-BE49-F238E27FC236}">
                      <a16:creationId xmlns:a16="http://schemas.microsoft.com/office/drawing/2014/main" id="{00AF487F-7526-4148-B970-C81AE5B933DC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3899232" y="3936456"/>
                  <a:ext cx="99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39162" name="Freihand 39161">
                  <a:extLst>
                    <a:ext uri="{FF2B5EF4-FFF2-40B4-BE49-F238E27FC236}">
                      <a16:creationId xmlns:a16="http://schemas.microsoft.com/office/drawing/2014/main" id="{ABA1F595-D1AC-485E-B2A0-AE10F89BA0DF}"/>
                    </a:ext>
                  </a:extLst>
                </p14:cNvPr>
                <p14:cNvContentPartPr/>
                <p14:nvPr/>
              </p14:nvContentPartPr>
              <p14:xfrm>
                <a:off x="3882312" y="3978576"/>
                <a:ext cx="154440" cy="53640"/>
              </p14:xfrm>
            </p:contentPart>
          </mc:Choice>
          <mc:Fallback>
            <p:pic>
              <p:nvPicPr>
                <p:cNvPr id="39162" name="Freihand 39161">
                  <a:extLst>
                    <a:ext uri="{FF2B5EF4-FFF2-40B4-BE49-F238E27FC236}">
                      <a16:creationId xmlns:a16="http://schemas.microsoft.com/office/drawing/2014/main" id="{ABA1F595-D1AC-485E-B2A0-AE10F89BA0DF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3877992" y="3974256"/>
                  <a:ext cx="163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1">
              <p14:nvContentPartPr>
                <p14:cNvPr id="39164" name="Freihand 39163">
                  <a:extLst>
                    <a:ext uri="{FF2B5EF4-FFF2-40B4-BE49-F238E27FC236}">
                      <a16:creationId xmlns:a16="http://schemas.microsoft.com/office/drawing/2014/main" id="{246174CD-C1DE-4348-A126-D16D28308E7A}"/>
                    </a:ext>
                  </a:extLst>
                </p14:cNvPr>
                <p14:cNvContentPartPr/>
                <p14:nvPr/>
              </p14:nvContentPartPr>
              <p14:xfrm>
                <a:off x="3313872" y="3576816"/>
                <a:ext cx="1236960" cy="1025640"/>
              </p14:xfrm>
            </p:contentPart>
          </mc:Choice>
          <mc:Fallback>
            <p:pic>
              <p:nvPicPr>
                <p:cNvPr id="39164" name="Freihand 39163">
                  <a:extLst>
                    <a:ext uri="{FF2B5EF4-FFF2-40B4-BE49-F238E27FC236}">
                      <a16:creationId xmlns:a16="http://schemas.microsoft.com/office/drawing/2014/main" id="{246174CD-C1DE-4348-A126-D16D28308E7A}"/>
                    </a:ext>
                  </a:extLst>
                </p:cNvPr>
                <p:cNvPicPr/>
                <p:nvPr/>
              </p:nvPicPr>
              <p:blipFill>
                <a:blip r:embed="rId852"/>
                <a:stretch>
                  <a:fillRect/>
                </a:stretch>
              </p:blipFill>
              <p:spPr>
                <a:xfrm>
                  <a:off x="3309552" y="3572496"/>
                  <a:ext cx="1245600" cy="10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3">
              <p14:nvContentPartPr>
                <p14:cNvPr id="39165" name="Freihand 39164">
                  <a:extLst>
                    <a:ext uri="{FF2B5EF4-FFF2-40B4-BE49-F238E27FC236}">
                      <a16:creationId xmlns:a16="http://schemas.microsoft.com/office/drawing/2014/main" id="{6F12FD57-B893-4047-BBFE-F3F263AA4E9A}"/>
                    </a:ext>
                  </a:extLst>
                </p14:cNvPr>
                <p14:cNvContentPartPr/>
                <p14:nvPr/>
              </p14:nvContentPartPr>
              <p14:xfrm>
                <a:off x="4463352" y="3444696"/>
                <a:ext cx="180000" cy="216000"/>
              </p14:xfrm>
            </p:contentPart>
          </mc:Choice>
          <mc:Fallback>
            <p:pic>
              <p:nvPicPr>
                <p:cNvPr id="39165" name="Freihand 39164">
                  <a:extLst>
                    <a:ext uri="{FF2B5EF4-FFF2-40B4-BE49-F238E27FC236}">
                      <a16:creationId xmlns:a16="http://schemas.microsoft.com/office/drawing/2014/main" id="{6F12FD57-B893-4047-BBFE-F3F263AA4E9A}"/>
                    </a:ext>
                  </a:extLst>
                </p:cNvPr>
                <p:cNvPicPr/>
                <p:nvPr/>
              </p:nvPicPr>
              <p:blipFill>
                <a:blip r:embed="rId854"/>
                <a:stretch>
                  <a:fillRect/>
                </a:stretch>
              </p:blipFill>
              <p:spPr>
                <a:xfrm>
                  <a:off x="4459032" y="3440376"/>
                  <a:ext cx="1886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5">
              <p14:nvContentPartPr>
                <p14:cNvPr id="39167" name="Freihand 39166">
                  <a:extLst>
                    <a:ext uri="{FF2B5EF4-FFF2-40B4-BE49-F238E27FC236}">
                      <a16:creationId xmlns:a16="http://schemas.microsoft.com/office/drawing/2014/main" id="{A253C068-A135-4CA5-9C5F-87937188E85A}"/>
                    </a:ext>
                  </a:extLst>
                </p14:cNvPr>
                <p14:cNvContentPartPr/>
                <p14:nvPr/>
              </p14:nvContentPartPr>
              <p14:xfrm>
                <a:off x="4229352" y="3977136"/>
                <a:ext cx="13320" cy="163080"/>
              </p14:xfrm>
            </p:contentPart>
          </mc:Choice>
          <mc:Fallback>
            <p:pic>
              <p:nvPicPr>
                <p:cNvPr id="39167" name="Freihand 39166">
                  <a:extLst>
                    <a:ext uri="{FF2B5EF4-FFF2-40B4-BE49-F238E27FC236}">
                      <a16:creationId xmlns:a16="http://schemas.microsoft.com/office/drawing/2014/main" id="{A253C068-A135-4CA5-9C5F-87937188E85A}"/>
                    </a:ext>
                  </a:extLst>
                </p:cNvPr>
                <p:cNvPicPr/>
                <p:nvPr/>
              </p:nvPicPr>
              <p:blipFill>
                <a:blip r:embed="rId856"/>
                <a:stretch>
                  <a:fillRect/>
                </a:stretch>
              </p:blipFill>
              <p:spPr>
                <a:xfrm>
                  <a:off x="4225032" y="3972816"/>
                  <a:ext cx="219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39168" name="Freihand 39167">
                  <a:extLst>
                    <a:ext uri="{FF2B5EF4-FFF2-40B4-BE49-F238E27FC236}">
                      <a16:creationId xmlns:a16="http://schemas.microsoft.com/office/drawing/2014/main" id="{D406B89F-7928-4699-889F-7FD72BB226EC}"/>
                    </a:ext>
                  </a:extLst>
                </p14:cNvPr>
                <p14:cNvContentPartPr/>
                <p14:nvPr/>
              </p14:nvContentPartPr>
              <p14:xfrm>
                <a:off x="4154832" y="3943656"/>
                <a:ext cx="186480" cy="210600"/>
              </p14:xfrm>
            </p:contentPart>
          </mc:Choice>
          <mc:Fallback>
            <p:pic>
              <p:nvPicPr>
                <p:cNvPr id="39168" name="Freihand 39167">
                  <a:extLst>
                    <a:ext uri="{FF2B5EF4-FFF2-40B4-BE49-F238E27FC236}">
                      <a16:creationId xmlns:a16="http://schemas.microsoft.com/office/drawing/2014/main" id="{D406B89F-7928-4699-889F-7FD72BB226EC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4150512" y="3939336"/>
                  <a:ext cx="1951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39169" name="Freihand 39168">
                  <a:extLst>
                    <a:ext uri="{FF2B5EF4-FFF2-40B4-BE49-F238E27FC236}">
                      <a16:creationId xmlns:a16="http://schemas.microsoft.com/office/drawing/2014/main" id="{D9540322-E45A-4F6E-B905-8BE46FE7EBB0}"/>
                    </a:ext>
                  </a:extLst>
                </p14:cNvPr>
                <p14:cNvContentPartPr/>
                <p14:nvPr/>
              </p14:nvContentPartPr>
              <p14:xfrm>
                <a:off x="4361832" y="4014576"/>
                <a:ext cx="16920" cy="155520"/>
              </p14:xfrm>
            </p:contentPart>
          </mc:Choice>
          <mc:Fallback>
            <p:pic>
              <p:nvPicPr>
                <p:cNvPr id="39169" name="Freihand 39168">
                  <a:extLst>
                    <a:ext uri="{FF2B5EF4-FFF2-40B4-BE49-F238E27FC236}">
                      <a16:creationId xmlns:a16="http://schemas.microsoft.com/office/drawing/2014/main" id="{D9540322-E45A-4F6E-B905-8BE46FE7EBB0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4357512" y="4010256"/>
                  <a:ext cx="255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39170" name="Freihand 39169">
                  <a:extLst>
                    <a:ext uri="{FF2B5EF4-FFF2-40B4-BE49-F238E27FC236}">
                      <a16:creationId xmlns:a16="http://schemas.microsoft.com/office/drawing/2014/main" id="{6EDAED75-A2E1-4A31-86FD-9DB305AF265D}"/>
                    </a:ext>
                  </a:extLst>
                </p14:cNvPr>
                <p14:cNvContentPartPr/>
                <p14:nvPr/>
              </p14:nvContentPartPr>
              <p14:xfrm>
                <a:off x="4347072" y="4002336"/>
                <a:ext cx="114120" cy="88920"/>
              </p14:xfrm>
            </p:contentPart>
          </mc:Choice>
          <mc:Fallback>
            <p:pic>
              <p:nvPicPr>
                <p:cNvPr id="39170" name="Freihand 39169">
                  <a:extLst>
                    <a:ext uri="{FF2B5EF4-FFF2-40B4-BE49-F238E27FC236}">
                      <a16:creationId xmlns:a16="http://schemas.microsoft.com/office/drawing/2014/main" id="{6EDAED75-A2E1-4A31-86FD-9DB305AF265D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4342752" y="3998016"/>
                  <a:ext cx="1227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39171" name="Freihand 39170">
                  <a:extLst>
                    <a:ext uri="{FF2B5EF4-FFF2-40B4-BE49-F238E27FC236}">
                      <a16:creationId xmlns:a16="http://schemas.microsoft.com/office/drawing/2014/main" id="{969F3EFD-9190-4EC5-951B-727755BFFB0E}"/>
                    </a:ext>
                  </a:extLst>
                </p14:cNvPr>
                <p14:cNvContentPartPr/>
                <p14:nvPr/>
              </p14:nvContentPartPr>
              <p14:xfrm>
                <a:off x="4372632" y="4123296"/>
                <a:ext cx="110520" cy="26280"/>
              </p14:xfrm>
            </p:contentPart>
          </mc:Choice>
          <mc:Fallback>
            <p:pic>
              <p:nvPicPr>
                <p:cNvPr id="39171" name="Freihand 39170">
                  <a:extLst>
                    <a:ext uri="{FF2B5EF4-FFF2-40B4-BE49-F238E27FC236}">
                      <a16:creationId xmlns:a16="http://schemas.microsoft.com/office/drawing/2014/main" id="{969F3EFD-9190-4EC5-951B-727755BFFB0E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4368312" y="4118976"/>
                  <a:ext cx="1191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39173" name="Freihand 39172">
                  <a:extLst>
                    <a:ext uri="{FF2B5EF4-FFF2-40B4-BE49-F238E27FC236}">
                      <a16:creationId xmlns:a16="http://schemas.microsoft.com/office/drawing/2014/main" id="{C6FFE843-7534-47A7-802D-FD13C6503C24}"/>
                    </a:ext>
                  </a:extLst>
                </p14:cNvPr>
                <p14:cNvContentPartPr/>
                <p14:nvPr/>
              </p14:nvContentPartPr>
              <p14:xfrm>
                <a:off x="1230552" y="3625776"/>
                <a:ext cx="796680" cy="782640"/>
              </p14:xfrm>
            </p:contentPart>
          </mc:Choice>
          <mc:Fallback>
            <p:pic>
              <p:nvPicPr>
                <p:cNvPr id="39173" name="Freihand 39172">
                  <a:extLst>
                    <a:ext uri="{FF2B5EF4-FFF2-40B4-BE49-F238E27FC236}">
                      <a16:creationId xmlns:a16="http://schemas.microsoft.com/office/drawing/2014/main" id="{C6FFE843-7534-47A7-802D-FD13C6503C24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1226232" y="3621456"/>
                  <a:ext cx="805320" cy="79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39174" name="Freihand 39173">
                  <a:extLst>
                    <a:ext uri="{FF2B5EF4-FFF2-40B4-BE49-F238E27FC236}">
                      <a16:creationId xmlns:a16="http://schemas.microsoft.com/office/drawing/2014/main" id="{A37078A6-C987-4145-A9B9-11BA24F489BD}"/>
                    </a:ext>
                  </a:extLst>
                </p14:cNvPr>
                <p14:cNvContentPartPr/>
                <p14:nvPr/>
              </p14:nvContentPartPr>
              <p14:xfrm>
                <a:off x="1165032" y="3557376"/>
                <a:ext cx="195480" cy="239400"/>
              </p14:xfrm>
            </p:contentPart>
          </mc:Choice>
          <mc:Fallback>
            <p:pic>
              <p:nvPicPr>
                <p:cNvPr id="39174" name="Freihand 39173">
                  <a:extLst>
                    <a:ext uri="{FF2B5EF4-FFF2-40B4-BE49-F238E27FC236}">
                      <a16:creationId xmlns:a16="http://schemas.microsoft.com/office/drawing/2014/main" id="{A37078A6-C987-4145-A9B9-11BA24F489BD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1160712" y="3553056"/>
                  <a:ext cx="2041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39176" name="Freihand 39175">
                  <a:extLst>
                    <a:ext uri="{FF2B5EF4-FFF2-40B4-BE49-F238E27FC236}">
                      <a16:creationId xmlns:a16="http://schemas.microsoft.com/office/drawing/2014/main" id="{C43993E0-9489-4C64-9014-FB97688DCDFC}"/>
                    </a:ext>
                  </a:extLst>
                </p14:cNvPr>
                <p14:cNvContentPartPr/>
                <p14:nvPr/>
              </p14:nvContentPartPr>
              <p14:xfrm>
                <a:off x="1564272" y="3690936"/>
                <a:ext cx="34920" cy="173160"/>
              </p14:xfrm>
            </p:contentPart>
          </mc:Choice>
          <mc:Fallback>
            <p:pic>
              <p:nvPicPr>
                <p:cNvPr id="39176" name="Freihand 39175">
                  <a:extLst>
                    <a:ext uri="{FF2B5EF4-FFF2-40B4-BE49-F238E27FC236}">
                      <a16:creationId xmlns:a16="http://schemas.microsoft.com/office/drawing/2014/main" id="{C43993E0-9489-4C64-9014-FB97688DCDFC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1559952" y="3686616"/>
                  <a:ext cx="43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39177" name="Freihand 39176">
                  <a:extLst>
                    <a:ext uri="{FF2B5EF4-FFF2-40B4-BE49-F238E27FC236}">
                      <a16:creationId xmlns:a16="http://schemas.microsoft.com/office/drawing/2014/main" id="{D82A3DA6-8039-462C-BBE9-94227B4B4F4D}"/>
                    </a:ext>
                  </a:extLst>
                </p14:cNvPr>
                <p14:cNvContentPartPr/>
                <p14:nvPr/>
              </p14:nvContentPartPr>
              <p14:xfrm>
                <a:off x="1560312" y="3852936"/>
                <a:ext cx="125640" cy="28080"/>
              </p14:xfrm>
            </p:contentPart>
          </mc:Choice>
          <mc:Fallback>
            <p:pic>
              <p:nvPicPr>
                <p:cNvPr id="39177" name="Freihand 39176">
                  <a:extLst>
                    <a:ext uri="{FF2B5EF4-FFF2-40B4-BE49-F238E27FC236}">
                      <a16:creationId xmlns:a16="http://schemas.microsoft.com/office/drawing/2014/main" id="{D82A3DA6-8039-462C-BBE9-94227B4B4F4D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1555992" y="3848616"/>
                  <a:ext cx="134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39178" name="Freihand 39177">
                  <a:extLst>
                    <a:ext uri="{FF2B5EF4-FFF2-40B4-BE49-F238E27FC236}">
                      <a16:creationId xmlns:a16="http://schemas.microsoft.com/office/drawing/2014/main" id="{27F45273-0978-43C8-9D07-AE85B552E2E2}"/>
                    </a:ext>
                  </a:extLst>
                </p14:cNvPr>
                <p14:cNvContentPartPr/>
                <p14:nvPr/>
              </p14:nvContentPartPr>
              <p14:xfrm>
                <a:off x="1468512" y="3658896"/>
                <a:ext cx="154800" cy="54720"/>
              </p14:xfrm>
            </p:contentPart>
          </mc:Choice>
          <mc:Fallback>
            <p:pic>
              <p:nvPicPr>
                <p:cNvPr id="39178" name="Freihand 39177">
                  <a:extLst>
                    <a:ext uri="{FF2B5EF4-FFF2-40B4-BE49-F238E27FC236}">
                      <a16:creationId xmlns:a16="http://schemas.microsoft.com/office/drawing/2014/main" id="{27F45273-0978-43C8-9D07-AE85B552E2E2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1464192" y="3654576"/>
                  <a:ext cx="1634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39179" name="Freihand 39178">
                  <a:extLst>
                    <a:ext uri="{FF2B5EF4-FFF2-40B4-BE49-F238E27FC236}">
                      <a16:creationId xmlns:a16="http://schemas.microsoft.com/office/drawing/2014/main" id="{3E8024D7-1915-440B-A2C6-51C40940FD3D}"/>
                    </a:ext>
                  </a:extLst>
                </p14:cNvPr>
                <p14:cNvContentPartPr/>
                <p14:nvPr/>
              </p14:nvContentPartPr>
              <p14:xfrm>
                <a:off x="1719792" y="3782736"/>
                <a:ext cx="79920" cy="182520"/>
              </p14:xfrm>
            </p:contentPart>
          </mc:Choice>
          <mc:Fallback>
            <p:pic>
              <p:nvPicPr>
                <p:cNvPr id="39179" name="Freihand 39178">
                  <a:extLst>
                    <a:ext uri="{FF2B5EF4-FFF2-40B4-BE49-F238E27FC236}">
                      <a16:creationId xmlns:a16="http://schemas.microsoft.com/office/drawing/2014/main" id="{3E8024D7-1915-440B-A2C6-51C40940FD3D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1715472" y="3778416"/>
                  <a:ext cx="88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39180" name="Freihand 39179">
                  <a:extLst>
                    <a:ext uri="{FF2B5EF4-FFF2-40B4-BE49-F238E27FC236}">
                      <a16:creationId xmlns:a16="http://schemas.microsoft.com/office/drawing/2014/main" id="{A6090AE8-14D7-43AF-9AE9-93406020C988}"/>
                    </a:ext>
                  </a:extLst>
                </p14:cNvPr>
                <p14:cNvContentPartPr/>
                <p14:nvPr/>
              </p14:nvContentPartPr>
              <p14:xfrm>
                <a:off x="1734552" y="3837816"/>
                <a:ext cx="86040" cy="43920"/>
              </p14:xfrm>
            </p:contentPart>
          </mc:Choice>
          <mc:Fallback>
            <p:pic>
              <p:nvPicPr>
                <p:cNvPr id="39180" name="Freihand 39179">
                  <a:extLst>
                    <a:ext uri="{FF2B5EF4-FFF2-40B4-BE49-F238E27FC236}">
                      <a16:creationId xmlns:a16="http://schemas.microsoft.com/office/drawing/2014/main" id="{A6090AE8-14D7-43AF-9AE9-93406020C988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1730232" y="3833496"/>
                  <a:ext cx="946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39182" name="Freihand 39181">
                  <a:extLst>
                    <a:ext uri="{FF2B5EF4-FFF2-40B4-BE49-F238E27FC236}">
                      <a16:creationId xmlns:a16="http://schemas.microsoft.com/office/drawing/2014/main" id="{2A85496E-36AE-447E-9613-75C11CEC3735}"/>
                    </a:ext>
                  </a:extLst>
                </p14:cNvPr>
                <p14:cNvContentPartPr/>
                <p14:nvPr/>
              </p14:nvContentPartPr>
              <p14:xfrm>
                <a:off x="2558952" y="1435176"/>
                <a:ext cx="500760" cy="2877840"/>
              </p14:xfrm>
            </p:contentPart>
          </mc:Choice>
          <mc:Fallback>
            <p:pic>
              <p:nvPicPr>
                <p:cNvPr id="39182" name="Freihand 39181">
                  <a:extLst>
                    <a:ext uri="{FF2B5EF4-FFF2-40B4-BE49-F238E27FC236}">
                      <a16:creationId xmlns:a16="http://schemas.microsoft.com/office/drawing/2014/main" id="{2A85496E-36AE-447E-9613-75C11CEC3735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2554632" y="1430856"/>
                  <a:ext cx="509400" cy="28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39183" name="Freihand 39182">
                  <a:extLst>
                    <a:ext uri="{FF2B5EF4-FFF2-40B4-BE49-F238E27FC236}">
                      <a16:creationId xmlns:a16="http://schemas.microsoft.com/office/drawing/2014/main" id="{35B9232E-8236-4DC6-A10A-DC36E13616AE}"/>
                    </a:ext>
                  </a:extLst>
                </p14:cNvPr>
                <p14:cNvContentPartPr/>
                <p14:nvPr/>
              </p14:nvContentPartPr>
              <p14:xfrm>
                <a:off x="2746152" y="1235016"/>
                <a:ext cx="209520" cy="223560"/>
              </p14:xfrm>
            </p:contentPart>
          </mc:Choice>
          <mc:Fallback>
            <p:pic>
              <p:nvPicPr>
                <p:cNvPr id="39183" name="Freihand 39182">
                  <a:extLst>
                    <a:ext uri="{FF2B5EF4-FFF2-40B4-BE49-F238E27FC236}">
                      <a16:creationId xmlns:a16="http://schemas.microsoft.com/office/drawing/2014/main" id="{35B9232E-8236-4DC6-A10A-DC36E13616AE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2741832" y="1230696"/>
                  <a:ext cx="2181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39185" name="Freihand 39184">
                  <a:extLst>
                    <a:ext uri="{FF2B5EF4-FFF2-40B4-BE49-F238E27FC236}">
                      <a16:creationId xmlns:a16="http://schemas.microsoft.com/office/drawing/2014/main" id="{DACC539B-FE39-440C-9BD3-65B22B6B3E60}"/>
                    </a:ext>
                  </a:extLst>
                </p14:cNvPr>
                <p14:cNvContentPartPr/>
                <p14:nvPr/>
              </p14:nvContentPartPr>
              <p14:xfrm>
                <a:off x="3156912" y="2211696"/>
                <a:ext cx="23040" cy="171360"/>
              </p14:xfrm>
            </p:contentPart>
          </mc:Choice>
          <mc:Fallback>
            <p:pic>
              <p:nvPicPr>
                <p:cNvPr id="39185" name="Freihand 39184">
                  <a:extLst>
                    <a:ext uri="{FF2B5EF4-FFF2-40B4-BE49-F238E27FC236}">
                      <a16:creationId xmlns:a16="http://schemas.microsoft.com/office/drawing/2014/main" id="{DACC539B-FE39-440C-9BD3-65B22B6B3E60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3152592" y="2207376"/>
                  <a:ext cx="316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39186" name="Freihand 39185">
                  <a:extLst>
                    <a:ext uri="{FF2B5EF4-FFF2-40B4-BE49-F238E27FC236}">
                      <a16:creationId xmlns:a16="http://schemas.microsoft.com/office/drawing/2014/main" id="{00B556D8-10DD-4CA1-B63B-4051D22D7728}"/>
                    </a:ext>
                  </a:extLst>
                </p14:cNvPr>
                <p14:cNvContentPartPr/>
                <p14:nvPr/>
              </p14:nvContentPartPr>
              <p14:xfrm>
                <a:off x="3066192" y="2176776"/>
                <a:ext cx="179640" cy="201240"/>
              </p14:xfrm>
            </p:contentPart>
          </mc:Choice>
          <mc:Fallback>
            <p:pic>
              <p:nvPicPr>
                <p:cNvPr id="39186" name="Freihand 39185">
                  <a:extLst>
                    <a:ext uri="{FF2B5EF4-FFF2-40B4-BE49-F238E27FC236}">
                      <a16:creationId xmlns:a16="http://schemas.microsoft.com/office/drawing/2014/main" id="{00B556D8-10DD-4CA1-B63B-4051D22D7728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3061872" y="2172456"/>
                  <a:ext cx="1882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39187" name="Freihand 39186">
                  <a:extLst>
                    <a:ext uri="{FF2B5EF4-FFF2-40B4-BE49-F238E27FC236}">
                      <a16:creationId xmlns:a16="http://schemas.microsoft.com/office/drawing/2014/main" id="{060762B3-97D5-423A-AAC4-969AFB83F7FD}"/>
                    </a:ext>
                  </a:extLst>
                </p14:cNvPr>
                <p14:cNvContentPartPr/>
                <p14:nvPr/>
              </p14:nvContentPartPr>
              <p14:xfrm>
                <a:off x="3239712" y="2290896"/>
                <a:ext cx="135720" cy="219240"/>
              </p14:xfrm>
            </p:contentPart>
          </mc:Choice>
          <mc:Fallback>
            <p:pic>
              <p:nvPicPr>
                <p:cNvPr id="39187" name="Freihand 39186">
                  <a:extLst>
                    <a:ext uri="{FF2B5EF4-FFF2-40B4-BE49-F238E27FC236}">
                      <a16:creationId xmlns:a16="http://schemas.microsoft.com/office/drawing/2014/main" id="{060762B3-97D5-423A-AAC4-969AFB83F7FD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3235392" y="2286576"/>
                  <a:ext cx="1443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39237" name="Freihand 39236">
                  <a:extLst>
                    <a:ext uri="{FF2B5EF4-FFF2-40B4-BE49-F238E27FC236}">
                      <a16:creationId xmlns:a16="http://schemas.microsoft.com/office/drawing/2014/main" id="{09E12521-3419-4C0B-87DC-83257E05EEB6}"/>
                    </a:ext>
                  </a:extLst>
                </p14:cNvPr>
                <p14:cNvContentPartPr/>
                <p14:nvPr/>
              </p14:nvContentPartPr>
              <p14:xfrm>
                <a:off x="4961232" y="5213016"/>
                <a:ext cx="291960" cy="359280"/>
              </p14:xfrm>
            </p:contentPart>
          </mc:Choice>
          <mc:Fallback>
            <p:pic>
              <p:nvPicPr>
                <p:cNvPr id="39237" name="Freihand 39236">
                  <a:extLst>
                    <a:ext uri="{FF2B5EF4-FFF2-40B4-BE49-F238E27FC236}">
                      <a16:creationId xmlns:a16="http://schemas.microsoft.com/office/drawing/2014/main" id="{09E12521-3419-4C0B-87DC-83257E05EEB6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4956912" y="5208696"/>
                  <a:ext cx="30060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39238" name="Freihand 39237">
                  <a:extLst>
                    <a:ext uri="{FF2B5EF4-FFF2-40B4-BE49-F238E27FC236}">
                      <a16:creationId xmlns:a16="http://schemas.microsoft.com/office/drawing/2014/main" id="{56DCE8D0-9C7C-4A32-AFDF-2C7FC38072DB}"/>
                    </a:ext>
                  </a:extLst>
                </p14:cNvPr>
                <p14:cNvContentPartPr/>
                <p14:nvPr/>
              </p14:nvContentPartPr>
              <p14:xfrm>
                <a:off x="5086512" y="5357376"/>
                <a:ext cx="214560" cy="61560"/>
              </p14:xfrm>
            </p:contentPart>
          </mc:Choice>
          <mc:Fallback>
            <p:pic>
              <p:nvPicPr>
                <p:cNvPr id="39238" name="Freihand 39237">
                  <a:extLst>
                    <a:ext uri="{FF2B5EF4-FFF2-40B4-BE49-F238E27FC236}">
                      <a16:creationId xmlns:a16="http://schemas.microsoft.com/office/drawing/2014/main" id="{56DCE8D0-9C7C-4A32-AFDF-2C7FC38072DB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5082192" y="5353056"/>
                  <a:ext cx="2232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39239" name="Freihand 39238">
                  <a:extLst>
                    <a:ext uri="{FF2B5EF4-FFF2-40B4-BE49-F238E27FC236}">
                      <a16:creationId xmlns:a16="http://schemas.microsoft.com/office/drawing/2014/main" id="{E92E8F3E-69B5-4BD7-B6C9-0E76153A0B06}"/>
                    </a:ext>
                  </a:extLst>
                </p14:cNvPr>
                <p14:cNvContentPartPr/>
                <p14:nvPr/>
              </p14:nvContentPartPr>
              <p14:xfrm>
                <a:off x="4792752" y="5107896"/>
                <a:ext cx="142560" cy="611640"/>
              </p14:xfrm>
            </p:contentPart>
          </mc:Choice>
          <mc:Fallback>
            <p:pic>
              <p:nvPicPr>
                <p:cNvPr id="39239" name="Freihand 39238">
                  <a:extLst>
                    <a:ext uri="{FF2B5EF4-FFF2-40B4-BE49-F238E27FC236}">
                      <a16:creationId xmlns:a16="http://schemas.microsoft.com/office/drawing/2014/main" id="{E92E8F3E-69B5-4BD7-B6C9-0E76153A0B06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4788432" y="5103576"/>
                  <a:ext cx="151200" cy="62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39240" name="Freihand 39239">
                  <a:extLst>
                    <a:ext uri="{FF2B5EF4-FFF2-40B4-BE49-F238E27FC236}">
                      <a16:creationId xmlns:a16="http://schemas.microsoft.com/office/drawing/2014/main" id="{8945626F-7316-4F9A-A271-D91ECA82480F}"/>
                    </a:ext>
                  </a:extLst>
                </p14:cNvPr>
                <p14:cNvContentPartPr/>
                <p14:nvPr/>
              </p14:nvContentPartPr>
              <p14:xfrm>
                <a:off x="4839192" y="5001696"/>
                <a:ext cx="658080" cy="667080"/>
              </p14:xfrm>
            </p:contentPart>
          </mc:Choice>
          <mc:Fallback>
            <p:pic>
              <p:nvPicPr>
                <p:cNvPr id="39240" name="Freihand 39239">
                  <a:extLst>
                    <a:ext uri="{FF2B5EF4-FFF2-40B4-BE49-F238E27FC236}">
                      <a16:creationId xmlns:a16="http://schemas.microsoft.com/office/drawing/2014/main" id="{8945626F-7316-4F9A-A271-D91ECA82480F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4834872" y="4997376"/>
                  <a:ext cx="666720" cy="67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39241" name="Freihand 39240">
                  <a:extLst>
                    <a:ext uri="{FF2B5EF4-FFF2-40B4-BE49-F238E27FC236}">
                      <a16:creationId xmlns:a16="http://schemas.microsoft.com/office/drawing/2014/main" id="{24495CFF-036F-483A-89C5-267F8C704CB5}"/>
                    </a:ext>
                  </a:extLst>
                </p14:cNvPr>
                <p14:cNvContentPartPr/>
                <p14:nvPr/>
              </p14:nvContentPartPr>
              <p14:xfrm>
                <a:off x="4717872" y="5631336"/>
                <a:ext cx="821160" cy="135000"/>
              </p14:xfrm>
            </p:contentPart>
          </mc:Choice>
          <mc:Fallback>
            <p:pic>
              <p:nvPicPr>
                <p:cNvPr id="39241" name="Freihand 39240">
                  <a:extLst>
                    <a:ext uri="{FF2B5EF4-FFF2-40B4-BE49-F238E27FC236}">
                      <a16:creationId xmlns:a16="http://schemas.microsoft.com/office/drawing/2014/main" id="{24495CFF-036F-483A-89C5-267F8C704CB5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4713552" y="5627016"/>
                  <a:ext cx="8298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E9893B15-CDAD-4205-B7EA-ECDB1F0A309B}"/>
                    </a:ext>
                  </a:extLst>
                </p14:cNvPr>
                <p14:cNvContentPartPr/>
                <p14:nvPr/>
              </p14:nvContentPartPr>
              <p14:xfrm>
                <a:off x="4693752" y="2857176"/>
                <a:ext cx="28440" cy="2023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E9893B15-CDAD-4205-B7EA-ECDB1F0A309B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4689432" y="2852856"/>
                  <a:ext cx="370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2F566544-87AB-4868-8BCD-16B6719C43B4}"/>
                    </a:ext>
                  </a:extLst>
                </p14:cNvPr>
                <p14:cNvContentPartPr/>
                <p14:nvPr/>
              </p14:nvContentPartPr>
              <p14:xfrm>
                <a:off x="4703112" y="2844216"/>
                <a:ext cx="176760" cy="90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2F566544-87AB-4868-8BCD-16B6719C43B4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4698792" y="2839896"/>
                  <a:ext cx="1854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0A53D4C8-5D5B-41E7-8D97-DDF2EB0971C8}"/>
                    </a:ext>
                  </a:extLst>
                </p14:cNvPr>
                <p14:cNvContentPartPr/>
                <p14:nvPr/>
              </p14:nvContentPartPr>
              <p14:xfrm>
                <a:off x="4692672" y="2914056"/>
                <a:ext cx="199800" cy="1497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0A53D4C8-5D5B-41E7-8D97-DDF2EB0971C8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4688352" y="2909736"/>
                  <a:ext cx="2084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49527E1-2765-49B2-9051-5714C68454A4}"/>
                    </a:ext>
                  </a:extLst>
                </p14:cNvPr>
                <p14:cNvContentPartPr/>
                <p14:nvPr/>
              </p14:nvContentPartPr>
              <p14:xfrm>
                <a:off x="4597992" y="2798496"/>
                <a:ext cx="29880" cy="3448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49527E1-2765-49B2-9051-5714C68454A4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4593672" y="2794176"/>
                  <a:ext cx="385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18A20AEC-5BCE-4357-A699-BCB048AB391E}"/>
                    </a:ext>
                  </a:extLst>
                </p14:cNvPr>
                <p14:cNvContentPartPr/>
                <p14:nvPr/>
              </p14:nvContentPartPr>
              <p14:xfrm>
                <a:off x="4560552" y="2714616"/>
                <a:ext cx="454680" cy="49104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18A20AEC-5BCE-4357-A699-BCB048AB391E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4556232" y="2710296"/>
                  <a:ext cx="46332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9312C20-0E01-4D2D-99E1-CA1DAF4B09B3}"/>
                    </a:ext>
                  </a:extLst>
                </p14:cNvPr>
                <p14:cNvContentPartPr/>
                <p14:nvPr/>
              </p14:nvContentPartPr>
              <p14:xfrm>
                <a:off x="4528152" y="3162816"/>
                <a:ext cx="556200" cy="817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9312C20-0E01-4D2D-99E1-CA1DAF4B09B3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4523832" y="3158496"/>
                  <a:ext cx="5648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39245" name="Freihand 39244">
                  <a:extLst>
                    <a:ext uri="{FF2B5EF4-FFF2-40B4-BE49-F238E27FC236}">
                      <a16:creationId xmlns:a16="http://schemas.microsoft.com/office/drawing/2014/main" id="{AF83F668-5068-46CF-BD03-496FF62037CE}"/>
                    </a:ext>
                  </a:extLst>
                </p14:cNvPr>
                <p14:cNvContentPartPr/>
                <p14:nvPr/>
              </p14:nvContentPartPr>
              <p14:xfrm>
                <a:off x="4804632" y="3485016"/>
                <a:ext cx="189720" cy="1143000"/>
              </p14:xfrm>
            </p:contentPart>
          </mc:Choice>
          <mc:Fallback>
            <p:pic>
              <p:nvPicPr>
                <p:cNvPr id="39245" name="Freihand 39244">
                  <a:extLst>
                    <a:ext uri="{FF2B5EF4-FFF2-40B4-BE49-F238E27FC236}">
                      <a16:creationId xmlns:a16="http://schemas.microsoft.com/office/drawing/2014/main" id="{AF83F668-5068-46CF-BD03-496FF62037CE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4800312" y="3480696"/>
                  <a:ext cx="198360" cy="11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39246" name="Freihand 39245">
                  <a:extLst>
                    <a:ext uri="{FF2B5EF4-FFF2-40B4-BE49-F238E27FC236}">
                      <a16:creationId xmlns:a16="http://schemas.microsoft.com/office/drawing/2014/main" id="{71B52C57-DF2A-4A56-8128-88DDBB1010F1}"/>
                    </a:ext>
                  </a:extLst>
                </p14:cNvPr>
                <p14:cNvContentPartPr/>
                <p14:nvPr/>
              </p14:nvContentPartPr>
              <p14:xfrm>
                <a:off x="4696272" y="3340656"/>
                <a:ext cx="192240" cy="285120"/>
              </p14:xfrm>
            </p:contentPart>
          </mc:Choice>
          <mc:Fallback>
            <p:pic>
              <p:nvPicPr>
                <p:cNvPr id="39246" name="Freihand 39245">
                  <a:extLst>
                    <a:ext uri="{FF2B5EF4-FFF2-40B4-BE49-F238E27FC236}">
                      <a16:creationId xmlns:a16="http://schemas.microsoft.com/office/drawing/2014/main" id="{71B52C57-DF2A-4A56-8128-88DDBB1010F1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4691952" y="3336336"/>
                  <a:ext cx="2008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39247" name="Freihand 39246">
                  <a:extLst>
                    <a:ext uri="{FF2B5EF4-FFF2-40B4-BE49-F238E27FC236}">
                      <a16:creationId xmlns:a16="http://schemas.microsoft.com/office/drawing/2014/main" id="{1AE22A2B-EB14-480E-A86D-AB2F01C80737}"/>
                    </a:ext>
                  </a:extLst>
                </p14:cNvPr>
                <p14:cNvContentPartPr/>
                <p14:nvPr/>
              </p14:nvContentPartPr>
              <p14:xfrm>
                <a:off x="5040792" y="3395376"/>
                <a:ext cx="256680" cy="1162440"/>
              </p14:xfrm>
            </p:contentPart>
          </mc:Choice>
          <mc:Fallback>
            <p:pic>
              <p:nvPicPr>
                <p:cNvPr id="39247" name="Freihand 39246">
                  <a:extLst>
                    <a:ext uri="{FF2B5EF4-FFF2-40B4-BE49-F238E27FC236}">
                      <a16:creationId xmlns:a16="http://schemas.microsoft.com/office/drawing/2014/main" id="{1AE22A2B-EB14-480E-A86D-AB2F01C80737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5036472" y="3391056"/>
                  <a:ext cx="265320" cy="11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39248" name="Freihand 39247">
                  <a:extLst>
                    <a:ext uri="{FF2B5EF4-FFF2-40B4-BE49-F238E27FC236}">
                      <a16:creationId xmlns:a16="http://schemas.microsoft.com/office/drawing/2014/main" id="{54B72556-7101-46EA-89B4-219EC30C5722}"/>
                    </a:ext>
                  </a:extLst>
                </p14:cNvPr>
                <p14:cNvContentPartPr/>
                <p14:nvPr/>
              </p14:nvContentPartPr>
              <p14:xfrm>
                <a:off x="5143032" y="4289616"/>
                <a:ext cx="250560" cy="340200"/>
              </p14:xfrm>
            </p:contentPart>
          </mc:Choice>
          <mc:Fallback>
            <p:pic>
              <p:nvPicPr>
                <p:cNvPr id="39248" name="Freihand 39247">
                  <a:extLst>
                    <a:ext uri="{FF2B5EF4-FFF2-40B4-BE49-F238E27FC236}">
                      <a16:creationId xmlns:a16="http://schemas.microsoft.com/office/drawing/2014/main" id="{54B72556-7101-46EA-89B4-219EC30C5722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5138712" y="4285296"/>
                  <a:ext cx="2592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39250" name="Freihand 39249">
                  <a:extLst>
                    <a:ext uri="{FF2B5EF4-FFF2-40B4-BE49-F238E27FC236}">
                      <a16:creationId xmlns:a16="http://schemas.microsoft.com/office/drawing/2014/main" id="{DE4F1681-BD42-4431-8C71-4726FBFBB6CE}"/>
                    </a:ext>
                  </a:extLst>
                </p14:cNvPr>
                <p14:cNvContentPartPr/>
                <p14:nvPr/>
              </p14:nvContentPartPr>
              <p14:xfrm>
                <a:off x="4605192" y="4127976"/>
                <a:ext cx="30600" cy="133920"/>
              </p14:xfrm>
            </p:contentPart>
          </mc:Choice>
          <mc:Fallback>
            <p:pic>
              <p:nvPicPr>
                <p:cNvPr id="39250" name="Freihand 39249">
                  <a:extLst>
                    <a:ext uri="{FF2B5EF4-FFF2-40B4-BE49-F238E27FC236}">
                      <a16:creationId xmlns:a16="http://schemas.microsoft.com/office/drawing/2014/main" id="{DE4F1681-BD42-4431-8C71-4726FBFBB6CE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4600872" y="4123656"/>
                  <a:ext cx="392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39251" name="Freihand 39250">
                  <a:extLst>
                    <a:ext uri="{FF2B5EF4-FFF2-40B4-BE49-F238E27FC236}">
                      <a16:creationId xmlns:a16="http://schemas.microsoft.com/office/drawing/2014/main" id="{A17949B0-3F6C-4201-8901-CEBAC7135B0F}"/>
                    </a:ext>
                  </a:extLst>
                </p14:cNvPr>
                <p14:cNvContentPartPr/>
                <p14:nvPr/>
              </p14:nvContentPartPr>
              <p14:xfrm>
                <a:off x="4541472" y="4080096"/>
                <a:ext cx="140760" cy="61560"/>
              </p14:xfrm>
            </p:contentPart>
          </mc:Choice>
          <mc:Fallback>
            <p:pic>
              <p:nvPicPr>
                <p:cNvPr id="39251" name="Freihand 39250">
                  <a:extLst>
                    <a:ext uri="{FF2B5EF4-FFF2-40B4-BE49-F238E27FC236}">
                      <a16:creationId xmlns:a16="http://schemas.microsoft.com/office/drawing/2014/main" id="{A17949B0-3F6C-4201-8901-CEBAC7135B0F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4537152" y="4075776"/>
                  <a:ext cx="149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39252" name="Freihand 39251">
                  <a:extLst>
                    <a:ext uri="{FF2B5EF4-FFF2-40B4-BE49-F238E27FC236}">
                      <a16:creationId xmlns:a16="http://schemas.microsoft.com/office/drawing/2014/main" id="{4CE8546B-DD9D-4B32-804E-4319589DEB56}"/>
                    </a:ext>
                  </a:extLst>
                </p14:cNvPr>
                <p14:cNvContentPartPr/>
                <p14:nvPr/>
              </p14:nvContentPartPr>
              <p14:xfrm>
                <a:off x="4591152" y="4151736"/>
                <a:ext cx="114120" cy="119880"/>
              </p14:xfrm>
            </p:contentPart>
          </mc:Choice>
          <mc:Fallback>
            <p:pic>
              <p:nvPicPr>
                <p:cNvPr id="39252" name="Freihand 39251">
                  <a:extLst>
                    <a:ext uri="{FF2B5EF4-FFF2-40B4-BE49-F238E27FC236}">
                      <a16:creationId xmlns:a16="http://schemas.microsoft.com/office/drawing/2014/main" id="{4CE8546B-DD9D-4B32-804E-4319589DEB56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4586832" y="4147416"/>
                  <a:ext cx="1227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39253" name="Freihand 39252">
                  <a:extLst>
                    <a:ext uri="{FF2B5EF4-FFF2-40B4-BE49-F238E27FC236}">
                      <a16:creationId xmlns:a16="http://schemas.microsoft.com/office/drawing/2014/main" id="{F50ADA7F-0DFE-4F87-8B1C-3493EC4045A0}"/>
                    </a:ext>
                  </a:extLst>
                </p14:cNvPr>
                <p14:cNvContentPartPr/>
                <p14:nvPr/>
              </p14:nvContentPartPr>
              <p14:xfrm>
                <a:off x="4705632" y="4107456"/>
                <a:ext cx="102240" cy="100800"/>
              </p14:xfrm>
            </p:contentPart>
          </mc:Choice>
          <mc:Fallback>
            <p:pic>
              <p:nvPicPr>
                <p:cNvPr id="39253" name="Freihand 39252">
                  <a:extLst>
                    <a:ext uri="{FF2B5EF4-FFF2-40B4-BE49-F238E27FC236}">
                      <a16:creationId xmlns:a16="http://schemas.microsoft.com/office/drawing/2014/main" id="{F50ADA7F-0DFE-4F87-8B1C-3493EC4045A0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4701312" y="4103136"/>
                  <a:ext cx="1108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39260" name="Freihand 39259">
                  <a:extLst>
                    <a:ext uri="{FF2B5EF4-FFF2-40B4-BE49-F238E27FC236}">
                      <a16:creationId xmlns:a16="http://schemas.microsoft.com/office/drawing/2014/main" id="{00BDA912-FD9A-4CEE-8A49-41A150BFADEB}"/>
                    </a:ext>
                  </a:extLst>
                </p14:cNvPr>
                <p14:cNvContentPartPr/>
                <p14:nvPr/>
              </p14:nvContentPartPr>
              <p14:xfrm>
                <a:off x="682272" y="3561696"/>
                <a:ext cx="97920" cy="1901160"/>
              </p14:xfrm>
            </p:contentPart>
          </mc:Choice>
          <mc:Fallback>
            <p:pic>
              <p:nvPicPr>
                <p:cNvPr id="39260" name="Freihand 39259">
                  <a:extLst>
                    <a:ext uri="{FF2B5EF4-FFF2-40B4-BE49-F238E27FC236}">
                      <a16:creationId xmlns:a16="http://schemas.microsoft.com/office/drawing/2014/main" id="{00BDA912-FD9A-4CEE-8A49-41A150BFADEB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677952" y="3557376"/>
                  <a:ext cx="106560" cy="19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39261" name="Freihand 39260">
                  <a:extLst>
                    <a:ext uri="{FF2B5EF4-FFF2-40B4-BE49-F238E27FC236}">
                      <a16:creationId xmlns:a16="http://schemas.microsoft.com/office/drawing/2014/main" id="{AD662DE6-521B-4032-8388-3A79AB4BF918}"/>
                    </a:ext>
                  </a:extLst>
                </p14:cNvPr>
                <p14:cNvContentPartPr/>
                <p14:nvPr/>
              </p14:nvContentPartPr>
              <p14:xfrm>
                <a:off x="848232" y="5431536"/>
                <a:ext cx="3503160" cy="109440"/>
              </p14:xfrm>
            </p:contentPart>
          </mc:Choice>
          <mc:Fallback>
            <p:pic>
              <p:nvPicPr>
                <p:cNvPr id="39261" name="Freihand 39260">
                  <a:extLst>
                    <a:ext uri="{FF2B5EF4-FFF2-40B4-BE49-F238E27FC236}">
                      <a16:creationId xmlns:a16="http://schemas.microsoft.com/office/drawing/2014/main" id="{AD662DE6-521B-4032-8388-3A79AB4BF918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843912" y="5427216"/>
                  <a:ext cx="35118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39262" name="Freihand 39261">
                  <a:extLst>
                    <a:ext uri="{FF2B5EF4-FFF2-40B4-BE49-F238E27FC236}">
                      <a16:creationId xmlns:a16="http://schemas.microsoft.com/office/drawing/2014/main" id="{7430A74D-BC5E-4E2E-997D-6768EC6A941C}"/>
                    </a:ext>
                  </a:extLst>
                </p14:cNvPr>
                <p14:cNvContentPartPr/>
                <p14:nvPr/>
              </p14:nvContentPartPr>
              <p14:xfrm>
                <a:off x="4148712" y="5328216"/>
                <a:ext cx="301680" cy="311040"/>
              </p14:xfrm>
            </p:contentPart>
          </mc:Choice>
          <mc:Fallback>
            <p:pic>
              <p:nvPicPr>
                <p:cNvPr id="39262" name="Freihand 39261">
                  <a:extLst>
                    <a:ext uri="{FF2B5EF4-FFF2-40B4-BE49-F238E27FC236}">
                      <a16:creationId xmlns:a16="http://schemas.microsoft.com/office/drawing/2014/main" id="{7430A74D-BC5E-4E2E-997D-6768EC6A941C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4144392" y="5323896"/>
                  <a:ext cx="31032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39300" name="Freihand 39299">
                  <a:extLst>
                    <a:ext uri="{FF2B5EF4-FFF2-40B4-BE49-F238E27FC236}">
                      <a16:creationId xmlns:a16="http://schemas.microsoft.com/office/drawing/2014/main" id="{E9BB5D24-13AC-451E-A53B-93A05C99A5DC}"/>
                    </a:ext>
                  </a:extLst>
                </p14:cNvPr>
                <p14:cNvContentPartPr/>
                <p14:nvPr/>
              </p14:nvContentPartPr>
              <p14:xfrm>
                <a:off x="4598352" y="4232736"/>
                <a:ext cx="303840" cy="130680"/>
              </p14:xfrm>
            </p:contentPart>
          </mc:Choice>
          <mc:Fallback>
            <p:pic>
              <p:nvPicPr>
                <p:cNvPr id="39300" name="Freihand 39299">
                  <a:extLst>
                    <a:ext uri="{FF2B5EF4-FFF2-40B4-BE49-F238E27FC236}">
                      <a16:creationId xmlns:a16="http://schemas.microsoft.com/office/drawing/2014/main" id="{E9BB5D24-13AC-451E-A53B-93A05C99A5DC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4594032" y="4228416"/>
                  <a:ext cx="3124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39255" name="Freihand 39254">
                  <a:extLst>
                    <a:ext uri="{FF2B5EF4-FFF2-40B4-BE49-F238E27FC236}">
                      <a16:creationId xmlns:a16="http://schemas.microsoft.com/office/drawing/2014/main" id="{65D7E05C-A6D2-425F-8DFE-C4B8465719AF}"/>
                    </a:ext>
                  </a:extLst>
                </p14:cNvPr>
                <p14:cNvContentPartPr/>
                <p14:nvPr/>
              </p14:nvContentPartPr>
              <p14:xfrm>
                <a:off x="5343912" y="3858336"/>
                <a:ext cx="73440" cy="127800"/>
              </p14:xfrm>
            </p:contentPart>
          </mc:Choice>
          <mc:Fallback>
            <p:pic>
              <p:nvPicPr>
                <p:cNvPr id="39255" name="Freihand 39254">
                  <a:extLst>
                    <a:ext uri="{FF2B5EF4-FFF2-40B4-BE49-F238E27FC236}">
                      <a16:creationId xmlns:a16="http://schemas.microsoft.com/office/drawing/2014/main" id="{65D7E05C-A6D2-425F-8DFE-C4B8465719AF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5339592" y="3854016"/>
                  <a:ext cx="82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39256" name="Freihand 39255">
                  <a:extLst>
                    <a:ext uri="{FF2B5EF4-FFF2-40B4-BE49-F238E27FC236}">
                      <a16:creationId xmlns:a16="http://schemas.microsoft.com/office/drawing/2014/main" id="{F183B751-67AB-4D8E-BFE4-61826B6B8F28}"/>
                    </a:ext>
                  </a:extLst>
                </p14:cNvPr>
                <p14:cNvContentPartPr/>
                <p14:nvPr/>
              </p14:nvContentPartPr>
              <p14:xfrm>
                <a:off x="5297112" y="3942216"/>
                <a:ext cx="168480" cy="104040"/>
              </p14:xfrm>
            </p:contentPart>
          </mc:Choice>
          <mc:Fallback>
            <p:pic>
              <p:nvPicPr>
                <p:cNvPr id="39256" name="Freihand 39255">
                  <a:extLst>
                    <a:ext uri="{FF2B5EF4-FFF2-40B4-BE49-F238E27FC236}">
                      <a16:creationId xmlns:a16="http://schemas.microsoft.com/office/drawing/2014/main" id="{F183B751-67AB-4D8E-BFE4-61826B6B8F28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5292792" y="3937896"/>
                  <a:ext cx="1771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39257" name="Freihand 39256">
                  <a:extLst>
                    <a:ext uri="{FF2B5EF4-FFF2-40B4-BE49-F238E27FC236}">
                      <a16:creationId xmlns:a16="http://schemas.microsoft.com/office/drawing/2014/main" id="{A694B8DD-894F-4B9F-9DF6-4E52F22CFD37}"/>
                    </a:ext>
                  </a:extLst>
                </p14:cNvPr>
                <p14:cNvContentPartPr/>
                <p14:nvPr/>
              </p14:nvContentPartPr>
              <p14:xfrm>
                <a:off x="5248512" y="3824136"/>
                <a:ext cx="151200" cy="54000"/>
              </p14:xfrm>
            </p:contentPart>
          </mc:Choice>
          <mc:Fallback>
            <p:pic>
              <p:nvPicPr>
                <p:cNvPr id="39257" name="Freihand 39256">
                  <a:extLst>
                    <a:ext uri="{FF2B5EF4-FFF2-40B4-BE49-F238E27FC236}">
                      <a16:creationId xmlns:a16="http://schemas.microsoft.com/office/drawing/2014/main" id="{A694B8DD-894F-4B9F-9DF6-4E52F22CFD37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5244192" y="3819816"/>
                  <a:ext cx="159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39258" name="Freihand 39257">
                  <a:extLst>
                    <a:ext uri="{FF2B5EF4-FFF2-40B4-BE49-F238E27FC236}">
                      <a16:creationId xmlns:a16="http://schemas.microsoft.com/office/drawing/2014/main" id="{92CED836-BC61-40F1-9F87-17F8582F493C}"/>
                    </a:ext>
                  </a:extLst>
                </p14:cNvPr>
                <p14:cNvContentPartPr/>
                <p14:nvPr/>
              </p14:nvContentPartPr>
              <p14:xfrm>
                <a:off x="5444352" y="3845736"/>
                <a:ext cx="180000" cy="75600"/>
              </p14:xfrm>
            </p:contentPart>
          </mc:Choice>
          <mc:Fallback>
            <p:pic>
              <p:nvPicPr>
                <p:cNvPr id="39258" name="Freihand 39257">
                  <a:extLst>
                    <a:ext uri="{FF2B5EF4-FFF2-40B4-BE49-F238E27FC236}">
                      <a16:creationId xmlns:a16="http://schemas.microsoft.com/office/drawing/2014/main" id="{92CED836-BC61-40F1-9F87-17F8582F493C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5440032" y="3841416"/>
                  <a:ext cx="1886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39302" name="Freihand 39301">
                  <a:extLst>
                    <a:ext uri="{FF2B5EF4-FFF2-40B4-BE49-F238E27FC236}">
                      <a16:creationId xmlns:a16="http://schemas.microsoft.com/office/drawing/2014/main" id="{01D06491-59DF-4450-943B-87253121D4B3}"/>
                    </a:ext>
                  </a:extLst>
                </p14:cNvPr>
                <p14:cNvContentPartPr/>
                <p14:nvPr/>
              </p14:nvContentPartPr>
              <p14:xfrm>
                <a:off x="5378112" y="3940776"/>
                <a:ext cx="388440" cy="142920"/>
              </p14:xfrm>
            </p:contentPart>
          </mc:Choice>
          <mc:Fallback>
            <p:pic>
              <p:nvPicPr>
                <p:cNvPr id="39302" name="Freihand 39301">
                  <a:extLst>
                    <a:ext uri="{FF2B5EF4-FFF2-40B4-BE49-F238E27FC236}">
                      <a16:creationId xmlns:a16="http://schemas.microsoft.com/office/drawing/2014/main" id="{01D06491-59DF-4450-943B-87253121D4B3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5373792" y="3936456"/>
                  <a:ext cx="397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39304" name="Freihand 39303">
                  <a:extLst>
                    <a:ext uri="{FF2B5EF4-FFF2-40B4-BE49-F238E27FC236}">
                      <a16:creationId xmlns:a16="http://schemas.microsoft.com/office/drawing/2014/main" id="{DB4D2CD1-6172-44E6-9D3C-EC10357CEF5D}"/>
                    </a:ext>
                  </a:extLst>
                </p14:cNvPr>
                <p14:cNvContentPartPr/>
                <p14:nvPr/>
              </p14:nvContentPartPr>
              <p14:xfrm>
                <a:off x="3096072" y="4905936"/>
                <a:ext cx="1357920" cy="360000"/>
              </p14:xfrm>
            </p:contentPart>
          </mc:Choice>
          <mc:Fallback>
            <p:pic>
              <p:nvPicPr>
                <p:cNvPr id="39304" name="Freihand 39303">
                  <a:extLst>
                    <a:ext uri="{FF2B5EF4-FFF2-40B4-BE49-F238E27FC236}">
                      <a16:creationId xmlns:a16="http://schemas.microsoft.com/office/drawing/2014/main" id="{DB4D2CD1-6172-44E6-9D3C-EC10357CEF5D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3091752" y="4901616"/>
                  <a:ext cx="136656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39305" name="Freihand 39304">
                  <a:extLst>
                    <a:ext uri="{FF2B5EF4-FFF2-40B4-BE49-F238E27FC236}">
                      <a16:creationId xmlns:a16="http://schemas.microsoft.com/office/drawing/2014/main" id="{CA78EFB2-F7E0-48E1-BE44-933DBEFC6BF3}"/>
                    </a:ext>
                  </a:extLst>
                </p14:cNvPr>
                <p14:cNvContentPartPr/>
                <p14:nvPr/>
              </p14:nvContentPartPr>
              <p14:xfrm>
                <a:off x="4282272" y="5144616"/>
                <a:ext cx="198720" cy="172440"/>
              </p14:xfrm>
            </p:contentPart>
          </mc:Choice>
          <mc:Fallback>
            <p:pic>
              <p:nvPicPr>
                <p:cNvPr id="39305" name="Freihand 39304">
                  <a:extLst>
                    <a:ext uri="{FF2B5EF4-FFF2-40B4-BE49-F238E27FC236}">
                      <a16:creationId xmlns:a16="http://schemas.microsoft.com/office/drawing/2014/main" id="{CA78EFB2-F7E0-48E1-BE44-933DBEFC6BF3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4277952" y="5140296"/>
                  <a:ext cx="2073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39264" name="Freihand 39263">
                  <a:extLst>
                    <a:ext uri="{FF2B5EF4-FFF2-40B4-BE49-F238E27FC236}">
                      <a16:creationId xmlns:a16="http://schemas.microsoft.com/office/drawing/2014/main" id="{1C04936E-D262-4E54-9561-EF607B27FA49}"/>
                    </a:ext>
                  </a:extLst>
                </p14:cNvPr>
                <p14:cNvContentPartPr/>
                <p14:nvPr/>
              </p14:nvContentPartPr>
              <p14:xfrm>
                <a:off x="1946592" y="5633856"/>
                <a:ext cx="48960" cy="243720"/>
              </p14:xfrm>
            </p:contentPart>
          </mc:Choice>
          <mc:Fallback>
            <p:pic>
              <p:nvPicPr>
                <p:cNvPr id="39264" name="Freihand 39263">
                  <a:extLst>
                    <a:ext uri="{FF2B5EF4-FFF2-40B4-BE49-F238E27FC236}">
                      <a16:creationId xmlns:a16="http://schemas.microsoft.com/office/drawing/2014/main" id="{1C04936E-D262-4E54-9561-EF607B27FA49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1942272" y="5629536"/>
                  <a:ext cx="576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39265" name="Freihand 39264">
                  <a:extLst>
                    <a:ext uri="{FF2B5EF4-FFF2-40B4-BE49-F238E27FC236}">
                      <a16:creationId xmlns:a16="http://schemas.microsoft.com/office/drawing/2014/main" id="{06E040C5-2F6C-4F85-A19A-2823C43C1E7F}"/>
                    </a:ext>
                  </a:extLst>
                </p14:cNvPr>
                <p14:cNvContentPartPr/>
                <p14:nvPr/>
              </p14:nvContentPartPr>
              <p14:xfrm>
                <a:off x="1963872" y="5659416"/>
                <a:ext cx="140040" cy="173880"/>
              </p14:xfrm>
            </p:contentPart>
          </mc:Choice>
          <mc:Fallback>
            <p:pic>
              <p:nvPicPr>
                <p:cNvPr id="39265" name="Freihand 39264">
                  <a:extLst>
                    <a:ext uri="{FF2B5EF4-FFF2-40B4-BE49-F238E27FC236}">
                      <a16:creationId xmlns:a16="http://schemas.microsoft.com/office/drawing/2014/main" id="{06E040C5-2F6C-4F85-A19A-2823C43C1E7F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1959552" y="5655096"/>
                  <a:ext cx="148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39266" name="Freihand 39265">
                  <a:extLst>
                    <a:ext uri="{FF2B5EF4-FFF2-40B4-BE49-F238E27FC236}">
                      <a16:creationId xmlns:a16="http://schemas.microsoft.com/office/drawing/2014/main" id="{B8773F30-D395-46D1-B2E6-DB11399D06C8}"/>
                    </a:ext>
                  </a:extLst>
                </p14:cNvPr>
                <p14:cNvContentPartPr/>
                <p14:nvPr/>
              </p14:nvContentPartPr>
              <p14:xfrm>
                <a:off x="2238912" y="5668416"/>
                <a:ext cx="28080" cy="196200"/>
              </p14:xfrm>
            </p:contentPart>
          </mc:Choice>
          <mc:Fallback>
            <p:pic>
              <p:nvPicPr>
                <p:cNvPr id="39266" name="Freihand 39265">
                  <a:extLst>
                    <a:ext uri="{FF2B5EF4-FFF2-40B4-BE49-F238E27FC236}">
                      <a16:creationId xmlns:a16="http://schemas.microsoft.com/office/drawing/2014/main" id="{B8773F30-D395-46D1-B2E6-DB11399D06C8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2234592" y="5664096"/>
                  <a:ext cx="367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39267" name="Freihand 39266">
                  <a:extLst>
                    <a:ext uri="{FF2B5EF4-FFF2-40B4-BE49-F238E27FC236}">
                      <a16:creationId xmlns:a16="http://schemas.microsoft.com/office/drawing/2014/main" id="{4A72176C-F68F-4407-912A-0CA9DAE31EFE}"/>
                    </a:ext>
                  </a:extLst>
                </p14:cNvPr>
                <p14:cNvContentPartPr/>
                <p14:nvPr/>
              </p14:nvContentPartPr>
              <p14:xfrm>
                <a:off x="2133792" y="5626656"/>
                <a:ext cx="266760" cy="51480"/>
              </p14:xfrm>
            </p:contentPart>
          </mc:Choice>
          <mc:Fallback>
            <p:pic>
              <p:nvPicPr>
                <p:cNvPr id="39267" name="Freihand 39266">
                  <a:extLst>
                    <a:ext uri="{FF2B5EF4-FFF2-40B4-BE49-F238E27FC236}">
                      <a16:creationId xmlns:a16="http://schemas.microsoft.com/office/drawing/2014/main" id="{4A72176C-F68F-4407-912A-0CA9DAE31EFE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2129472" y="5622336"/>
                  <a:ext cx="275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39297" name="Freihand 39296">
                  <a:extLst>
                    <a:ext uri="{FF2B5EF4-FFF2-40B4-BE49-F238E27FC236}">
                      <a16:creationId xmlns:a16="http://schemas.microsoft.com/office/drawing/2014/main" id="{957B4DA2-399F-4B2F-B5AF-3AA5EBA9DA57}"/>
                    </a:ext>
                  </a:extLst>
                </p14:cNvPr>
                <p14:cNvContentPartPr/>
                <p14:nvPr/>
              </p14:nvContentPartPr>
              <p14:xfrm>
                <a:off x="1889712" y="5923656"/>
                <a:ext cx="66240" cy="47160"/>
              </p14:xfrm>
            </p:contentPart>
          </mc:Choice>
          <mc:Fallback>
            <p:pic>
              <p:nvPicPr>
                <p:cNvPr id="39297" name="Freihand 39296">
                  <a:extLst>
                    <a:ext uri="{FF2B5EF4-FFF2-40B4-BE49-F238E27FC236}">
                      <a16:creationId xmlns:a16="http://schemas.microsoft.com/office/drawing/2014/main" id="{957B4DA2-399F-4B2F-B5AF-3AA5EBA9DA57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1885392" y="5919336"/>
                  <a:ext cx="748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39298" name="Freihand 39297">
                  <a:extLst>
                    <a:ext uri="{FF2B5EF4-FFF2-40B4-BE49-F238E27FC236}">
                      <a16:creationId xmlns:a16="http://schemas.microsoft.com/office/drawing/2014/main" id="{F5FC0B7A-F91B-43D0-BE5D-CBCC0008BBE9}"/>
                    </a:ext>
                  </a:extLst>
                </p14:cNvPr>
                <p14:cNvContentPartPr/>
                <p14:nvPr/>
              </p14:nvContentPartPr>
              <p14:xfrm>
                <a:off x="1867752" y="5902776"/>
                <a:ext cx="414000" cy="72360"/>
              </p14:xfrm>
            </p:contentPart>
          </mc:Choice>
          <mc:Fallback>
            <p:pic>
              <p:nvPicPr>
                <p:cNvPr id="39298" name="Freihand 39297">
                  <a:extLst>
                    <a:ext uri="{FF2B5EF4-FFF2-40B4-BE49-F238E27FC236}">
                      <a16:creationId xmlns:a16="http://schemas.microsoft.com/office/drawing/2014/main" id="{F5FC0B7A-F91B-43D0-BE5D-CBCC0008BBE9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1863432" y="5898456"/>
                  <a:ext cx="422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39319" name="Freihand 39318">
                  <a:extLst>
                    <a:ext uri="{FF2B5EF4-FFF2-40B4-BE49-F238E27FC236}">
                      <a16:creationId xmlns:a16="http://schemas.microsoft.com/office/drawing/2014/main" id="{745226E4-28BE-4758-ABE9-ECF68082A33A}"/>
                    </a:ext>
                  </a:extLst>
                </p14:cNvPr>
                <p14:cNvContentPartPr/>
                <p14:nvPr/>
              </p14:nvContentPartPr>
              <p14:xfrm>
                <a:off x="2036592" y="5920056"/>
                <a:ext cx="227520" cy="52920"/>
              </p14:xfrm>
            </p:contentPart>
          </mc:Choice>
          <mc:Fallback>
            <p:pic>
              <p:nvPicPr>
                <p:cNvPr id="39319" name="Freihand 39318">
                  <a:extLst>
                    <a:ext uri="{FF2B5EF4-FFF2-40B4-BE49-F238E27FC236}">
                      <a16:creationId xmlns:a16="http://schemas.microsoft.com/office/drawing/2014/main" id="{745226E4-28BE-4758-ABE9-ECF68082A33A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2032272" y="5915736"/>
                  <a:ext cx="2361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39309" name="Freihand 39308">
                  <a:extLst>
                    <a:ext uri="{FF2B5EF4-FFF2-40B4-BE49-F238E27FC236}">
                      <a16:creationId xmlns:a16="http://schemas.microsoft.com/office/drawing/2014/main" id="{0BA0B4FC-2A02-432F-808D-419C70DC827F}"/>
                    </a:ext>
                  </a:extLst>
                </p14:cNvPr>
                <p14:cNvContentPartPr/>
                <p14:nvPr/>
              </p14:nvContentPartPr>
              <p14:xfrm>
                <a:off x="3446712" y="4801176"/>
                <a:ext cx="26640" cy="111240"/>
              </p14:xfrm>
            </p:contentPart>
          </mc:Choice>
          <mc:Fallback>
            <p:pic>
              <p:nvPicPr>
                <p:cNvPr id="39309" name="Freihand 39308">
                  <a:extLst>
                    <a:ext uri="{FF2B5EF4-FFF2-40B4-BE49-F238E27FC236}">
                      <a16:creationId xmlns:a16="http://schemas.microsoft.com/office/drawing/2014/main" id="{0BA0B4FC-2A02-432F-808D-419C70DC827F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3442392" y="4796856"/>
                  <a:ext cx="352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39310" name="Freihand 39309">
                  <a:extLst>
                    <a:ext uri="{FF2B5EF4-FFF2-40B4-BE49-F238E27FC236}">
                      <a16:creationId xmlns:a16="http://schemas.microsoft.com/office/drawing/2014/main" id="{DCDCA0BE-104A-48A7-972B-6FD8E1AC8741}"/>
                    </a:ext>
                  </a:extLst>
                </p14:cNvPr>
                <p14:cNvContentPartPr/>
                <p14:nvPr/>
              </p14:nvContentPartPr>
              <p14:xfrm>
                <a:off x="3430872" y="4778856"/>
                <a:ext cx="126000" cy="41400"/>
              </p14:xfrm>
            </p:contentPart>
          </mc:Choice>
          <mc:Fallback>
            <p:pic>
              <p:nvPicPr>
                <p:cNvPr id="39310" name="Freihand 39309">
                  <a:extLst>
                    <a:ext uri="{FF2B5EF4-FFF2-40B4-BE49-F238E27FC236}">
                      <a16:creationId xmlns:a16="http://schemas.microsoft.com/office/drawing/2014/main" id="{DCDCA0BE-104A-48A7-972B-6FD8E1AC8741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3426552" y="4774536"/>
                  <a:ext cx="1346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7">
              <p14:nvContentPartPr>
                <p14:cNvPr id="39311" name="Freihand 39310">
                  <a:extLst>
                    <a:ext uri="{FF2B5EF4-FFF2-40B4-BE49-F238E27FC236}">
                      <a16:creationId xmlns:a16="http://schemas.microsoft.com/office/drawing/2014/main" id="{0C67A62D-0ECE-402C-BDC6-185C35738D7F}"/>
                    </a:ext>
                  </a:extLst>
                </p14:cNvPr>
                <p14:cNvContentPartPr/>
                <p14:nvPr/>
              </p14:nvContentPartPr>
              <p14:xfrm>
                <a:off x="3435192" y="4835376"/>
                <a:ext cx="138600" cy="86760"/>
              </p14:xfrm>
            </p:contentPart>
          </mc:Choice>
          <mc:Fallback>
            <p:pic>
              <p:nvPicPr>
                <p:cNvPr id="39311" name="Freihand 39310">
                  <a:extLst>
                    <a:ext uri="{FF2B5EF4-FFF2-40B4-BE49-F238E27FC236}">
                      <a16:creationId xmlns:a16="http://schemas.microsoft.com/office/drawing/2014/main" id="{0C67A62D-0ECE-402C-BDC6-185C35738D7F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3430872" y="4831056"/>
                  <a:ext cx="147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9">
              <p14:nvContentPartPr>
                <p14:cNvPr id="39312" name="Freihand 39311">
                  <a:extLst>
                    <a:ext uri="{FF2B5EF4-FFF2-40B4-BE49-F238E27FC236}">
                      <a16:creationId xmlns:a16="http://schemas.microsoft.com/office/drawing/2014/main" id="{ACE99200-CFCB-4F49-A903-449FD4EFD8D0}"/>
                    </a:ext>
                  </a:extLst>
                </p14:cNvPr>
                <p14:cNvContentPartPr/>
                <p14:nvPr/>
              </p14:nvContentPartPr>
              <p14:xfrm>
                <a:off x="3590352" y="4812696"/>
                <a:ext cx="108000" cy="112320"/>
              </p14:xfrm>
            </p:contentPart>
          </mc:Choice>
          <mc:Fallback>
            <p:pic>
              <p:nvPicPr>
                <p:cNvPr id="39312" name="Freihand 39311">
                  <a:extLst>
                    <a:ext uri="{FF2B5EF4-FFF2-40B4-BE49-F238E27FC236}">
                      <a16:creationId xmlns:a16="http://schemas.microsoft.com/office/drawing/2014/main" id="{ACE99200-CFCB-4F49-A903-449FD4EFD8D0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3586032" y="4808376"/>
                  <a:ext cx="1166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1">
              <p14:nvContentPartPr>
                <p14:cNvPr id="39314" name="Freihand 39313">
                  <a:extLst>
                    <a:ext uri="{FF2B5EF4-FFF2-40B4-BE49-F238E27FC236}">
                      <a16:creationId xmlns:a16="http://schemas.microsoft.com/office/drawing/2014/main" id="{AB6B65E3-DCA2-4D54-8D60-D39FA2CE22F9}"/>
                    </a:ext>
                  </a:extLst>
                </p14:cNvPr>
                <p14:cNvContentPartPr/>
                <p14:nvPr/>
              </p14:nvContentPartPr>
              <p14:xfrm>
                <a:off x="3745872" y="4793976"/>
                <a:ext cx="149040" cy="61560"/>
              </p14:xfrm>
            </p:contentPart>
          </mc:Choice>
          <mc:Fallback>
            <p:pic>
              <p:nvPicPr>
                <p:cNvPr id="39314" name="Freihand 39313">
                  <a:extLst>
                    <a:ext uri="{FF2B5EF4-FFF2-40B4-BE49-F238E27FC236}">
                      <a16:creationId xmlns:a16="http://schemas.microsoft.com/office/drawing/2014/main" id="{AB6B65E3-DCA2-4D54-8D60-D39FA2CE22F9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3741552" y="4789656"/>
                  <a:ext cx="1576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39315" name="Freihand 39314">
                  <a:extLst>
                    <a:ext uri="{FF2B5EF4-FFF2-40B4-BE49-F238E27FC236}">
                      <a16:creationId xmlns:a16="http://schemas.microsoft.com/office/drawing/2014/main" id="{1CA9A281-09BE-49C5-BB54-1B510F1189BD}"/>
                    </a:ext>
                  </a:extLst>
                </p14:cNvPr>
                <p14:cNvContentPartPr/>
                <p14:nvPr/>
              </p14:nvContentPartPr>
              <p14:xfrm>
                <a:off x="3827232" y="4740336"/>
                <a:ext cx="189360" cy="160920"/>
              </p14:xfrm>
            </p:contentPart>
          </mc:Choice>
          <mc:Fallback>
            <p:pic>
              <p:nvPicPr>
                <p:cNvPr id="39315" name="Freihand 39314">
                  <a:extLst>
                    <a:ext uri="{FF2B5EF4-FFF2-40B4-BE49-F238E27FC236}">
                      <a16:creationId xmlns:a16="http://schemas.microsoft.com/office/drawing/2014/main" id="{1CA9A281-09BE-49C5-BB54-1B510F1189BD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3822912" y="4736016"/>
                  <a:ext cx="1980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39317" name="Freihand 39316">
                  <a:extLst>
                    <a:ext uri="{FF2B5EF4-FFF2-40B4-BE49-F238E27FC236}">
                      <a16:creationId xmlns:a16="http://schemas.microsoft.com/office/drawing/2014/main" id="{5AB7D1BB-AD5B-4C58-8194-C19D6E156AAA}"/>
                    </a:ext>
                  </a:extLst>
                </p14:cNvPr>
                <p14:cNvContentPartPr/>
                <p14:nvPr/>
              </p14:nvContentPartPr>
              <p14:xfrm>
                <a:off x="4023792" y="4717296"/>
                <a:ext cx="190080" cy="165240"/>
              </p14:xfrm>
            </p:contentPart>
          </mc:Choice>
          <mc:Fallback>
            <p:pic>
              <p:nvPicPr>
                <p:cNvPr id="39317" name="Freihand 39316">
                  <a:extLst>
                    <a:ext uri="{FF2B5EF4-FFF2-40B4-BE49-F238E27FC236}">
                      <a16:creationId xmlns:a16="http://schemas.microsoft.com/office/drawing/2014/main" id="{5AB7D1BB-AD5B-4C58-8194-C19D6E156AAA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4019472" y="4712976"/>
                  <a:ext cx="1987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39321" name="Freihand 39320">
                  <a:extLst>
                    <a:ext uri="{FF2B5EF4-FFF2-40B4-BE49-F238E27FC236}">
                      <a16:creationId xmlns:a16="http://schemas.microsoft.com/office/drawing/2014/main" id="{9B6A2193-681D-4F31-9969-93D6A2F7E08F}"/>
                    </a:ext>
                  </a:extLst>
                </p14:cNvPr>
                <p14:cNvContentPartPr/>
                <p14:nvPr/>
              </p14:nvContentPartPr>
              <p14:xfrm>
                <a:off x="4221432" y="4746096"/>
                <a:ext cx="128520" cy="21240"/>
              </p14:xfrm>
            </p:contentPart>
          </mc:Choice>
          <mc:Fallback>
            <p:pic>
              <p:nvPicPr>
                <p:cNvPr id="39321" name="Freihand 39320">
                  <a:extLst>
                    <a:ext uri="{FF2B5EF4-FFF2-40B4-BE49-F238E27FC236}">
                      <a16:creationId xmlns:a16="http://schemas.microsoft.com/office/drawing/2014/main" id="{9B6A2193-681D-4F31-9969-93D6A2F7E08F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4217112" y="4741776"/>
                  <a:ext cx="137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39322" name="Freihand 39321">
                  <a:extLst>
                    <a:ext uri="{FF2B5EF4-FFF2-40B4-BE49-F238E27FC236}">
                      <a16:creationId xmlns:a16="http://schemas.microsoft.com/office/drawing/2014/main" id="{1765696A-3EC6-4CD2-A1B9-DE3F24C8379D}"/>
                    </a:ext>
                  </a:extLst>
                </p14:cNvPr>
                <p14:cNvContentPartPr/>
                <p14:nvPr/>
              </p14:nvContentPartPr>
              <p14:xfrm>
                <a:off x="4378752" y="4697136"/>
                <a:ext cx="15480" cy="142920"/>
              </p14:xfrm>
            </p:contentPart>
          </mc:Choice>
          <mc:Fallback>
            <p:pic>
              <p:nvPicPr>
                <p:cNvPr id="39322" name="Freihand 39321">
                  <a:extLst>
                    <a:ext uri="{FF2B5EF4-FFF2-40B4-BE49-F238E27FC236}">
                      <a16:creationId xmlns:a16="http://schemas.microsoft.com/office/drawing/2014/main" id="{1765696A-3EC6-4CD2-A1B9-DE3F24C8379D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4374432" y="4692816"/>
                  <a:ext cx="241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39323" name="Freihand 39322">
                  <a:extLst>
                    <a:ext uri="{FF2B5EF4-FFF2-40B4-BE49-F238E27FC236}">
                      <a16:creationId xmlns:a16="http://schemas.microsoft.com/office/drawing/2014/main" id="{1E7CACDE-5DF1-40DA-BCEF-4C379F064AB7}"/>
                    </a:ext>
                  </a:extLst>
                </p14:cNvPr>
                <p14:cNvContentPartPr/>
                <p14:nvPr/>
              </p14:nvContentPartPr>
              <p14:xfrm>
                <a:off x="4363632" y="4678056"/>
                <a:ext cx="101160" cy="149400"/>
              </p14:xfrm>
            </p:contentPart>
          </mc:Choice>
          <mc:Fallback>
            <p:pic>
              <p:nvPicPr>
                <p:cNvPr id="39323" name="Freihand 39322">
                  <a:extLst>
                    <a:ext uri="{FF2B5EF4-FFF2-40B4-BE49-F238E27FC236}">
                      <a16:creationId xmlns:a16="http://schemas.microsoft.com/office/drawing/2014/main" id="{1E7CACDE-5DF1-40DA-BCEF-4C379F064AB7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4359312" y="4673736"/>
                  <a:ext cx="1098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39324" name="Freihand 39323">
                  <a:extLst>
                    <a:ext uri="{FF2B5EF4-FFF2-40B4-BE49-F238E27FC236}">
                      <a16:creationId xmlns:a16="http://schemas.microsoft.com/office/drawing/2014/main" id="{DB160E6C-E54A-4CD3-957B-3CDBE1272B35}"/>
                    </a:ext>
                  </a:extLst>
                </p14:cNvPr>
                <p14:cNvContentPartPr/>
                <p14:nvPr/>
              </p14:nvContentPartPr>
              <p14:xfrm>
                <a:off x="4524192" y="4672656"/>
                <a:ext cx="32040" cy="141480"/>
              </p14:xfrm>
            </p:contentPart>
          </mc:Choice>
          <mc:Fallback>
            <p:pic>
              <p:nvPicPr>
                <p:cNvPr id="39324" name="Freihand 39323">
                  <a:extLst>
                    <a:ext uri="{FF2B5EF4-FFF2-40B4-BE49-F238E27FC236}">
                      <a16:creationId xmlns:a16="http://schemas.microsoft.com/office/drawing/2014/main" id="{DB160E6C-E54A-4CD3-957B-3CDBE1272B35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4519872" y="4668336"/>
                  <a:ext cx="406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39325" name="Freihand 39324">
                  <a:extLst>
                    <a:ext uri="{FF2B5EF4-FFF2-40B4-BE49-F238E27FC236}">
                      <a16:creationId xmlns:a16="http://schemas.microsoft.com/office/drawing/2014/main" id="{FC5EE083-7396-4C7B-B4CE-FBA7A2D0F297}"/>
                    </a:ext>
                  </a:extLst>
                </p14:cNvPr>
                <p14:cNvContentPartPr/>
                <p14:nvPr/>
              </p14:nvContentPartPr>
              <p14:xfrm>
                <a:off x="4486392" y="4651776"/>
                <a:ext cx="138960" cy="26280"/>
              </p14:xfrm>
            </p:contentPart>
          </mc:Choice>
          <mc:Fallback>
            <p:pic>
              <p:nvPicPr>
                <p:cNvPr id="39325" name="Freihand 39324">
                  <a:extLst>
                    <a:ext uri="{FF2B5EF4-FFF2-40B4-BE49-F238E27FC236}">
                      <a16:creationId xmlns:a16="http://schemas.microsoft.com/office/drawing/2014/main" id="{FC5EE083-7396-4C7B-B4CE-FBA7A2D0F297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4482072" y="4647456"/>
                  <a:ext cx="1476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39327" name="Freihand 39326">
                  <a:extLst>
                    <a:ext uri="{FF2B5EF4-FFF2-40B4-BE49-F238E27FC236}">
                      <a16:creationId xmlns:a16="http://schemas.microsoft.com/office/drawing/2014/main" id="{F697A614-7FCC-4746-93E3-F44A7668BEC4}"/>
                    </a:ext>
                  </a:extLst>
                </p14:cNvPr>
                <p14:cNvContentPartPr/>
                <p14:nvPr/>
              </p14:nvContentPartPr>
              <p14:xfrm>
                <a:off x="3250872" y="4808736"/>
                <a:ext cx="128520" cy="9360"/>
              </p14:xfrm>
            </p:contentPart>
          </mc:Choice>
          <mc:Fallback>
            <p:pic>
              <p:nvPicPr>
                <p:cNvPr id="39327" name="Freihand 39326">
                  <a:extLst>
                    <a:ext uri="{FF2B5EF4-FFF2-40B4-BE49-F238E27FC236}">
                      <a16:creationId xmlns:a16="http://schemas.microsoft.com/office/drawing/2014/main" id="{F697A614-7FCC-4746-93E3-F44A7668BEC4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3246552" y="4804416"/>
                  <a:ext cx="137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9">
              <p14:nvContentPartPr>
                <p14:cNvPr id="39328" name="Freihand 39327">
                  <a:extLst>
                    <a:ext uri="{FF2B5EF4-FFF2-40B4-BE49-F238E27FC236}">
                      <a16:creationId xmlns:a16="http://schemas.microsoft.com/office/drawing/2014/main" id="{AC371E6A-7B79-4DC1-98E2-86E075FCC3C7}"/>
                    </a:ext>
                  </a:extLst>
                </p14:cNvPr>
                <p14:cNvContentPartPr/>
                <p14:nvPr/>
              </p14:nvContentPartPr>
              <p14:xfrm>
                <a:off x="3258072" y="4848336"/>
                <a:ext cx="126360" cy="30960"/>
              </p14:xfrm>
            </p:contentPart>
          </mc:Choice>
          <mc:Fallback>
            <p:pic>
              <p:nvPicPr>
                <p:cNvPr id="39328" name="Freihand 39327">
                  <a:extLst>
                    <a:ext uri="{FF2B5EF4-FFF2-40B4-BE49-F238E27FC236}">
                      <a16:creationId xmlns:a16="http://schemas.microsoft.com/office/drawing/2014/main" id="{AC371E6A-7B79-4DC1-98E2-86E075FCC3C7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3253752" y="4844016"/>
                  <a:ext cx="135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1">
              <p14:nvContentPartPr>
                <p14:cNvPr id="39330" name="Freihand 39329">
                  <a:extLst>
                    <a:ext uri="{FF2B5EF4-FFF2-40B4-BE49-F238E27FC236}">
                      <a16:creationId xmlns:a16="http://schemas.microsoft.com/office/drawing/2014/main" id="{FA744F77-48CA-457B-BA84-1715988CB623}"/>
                    </a:ext>
                  </a:extLst>
                </p14:cNvPr>
                <p14:cNvContentPartPr/>
                <p14:nvPr/>
              </p14:nvContentPartPr>
              <p14:xfrm>
                <a:off x="3262392" y="4855176"/>
                <a:ext cx="113400" cy="14040"/>
              </p14:xfrm>
            </p:contentPart>
          </mc:Choice>
          <mc:Fallback>
            <p:pic>
              <p:nvPicPr>
                <p:cNvPr id="39330" name="Freihand 39329">
                  <a:extLst>
                    <a:ext uri="{FF2B5EF4-FFF2-40B4-BE49-F238E27FC236}">
                      <a16:creationId xmlns:a16="http://schemas.microsoft.com/office/drawing/2014/main" id="{FA744F77-48CA-457B-BA84-1715988CB623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3258072" y="4850856"/>
                  <a:ext cx="1220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3">
              <p14:nvContentPartPr>
                <p14:cNvPr id="39331" name="Freihand 39330">
                  <a:extLst>
                    <a:ext uri="{FF2B5EF4-FFF2-40B4-BE49-F238E27FC236}">
                      <a16:creationId xmlns:a16="http://schemas.microsoft.com/office/drawing/2014/main" id="{6CE08D23-42A0-4954-B2BB-E6290112EF1F}"/>
                    </a:ext>
                  </a:extLst>
                </p14:cNvPr>
                <p14:cNvContentPartPr/>
                <p14:nvPr/>
              </p14:nvContentPartPr>
              <p14:xfrm>
                <a:off x="3250872" y="4801176"/>
                <a:ext cx="122760" cy="28080"/>
              </p14:xfrm>
            </p:contentPart>
          </mc:Choice>
          <mc:Fallback>
            <p:pic>
              <p:nvPicPr>
                <p:cNvPr id="39331" name="Freihand 39330">
                  <a:extLst>
                    <a:ext uri="{FF2B5EF4-FFF2-40B4-BE49-F238E27FC236}">
                      <a16:creationId xmlns:a16="http://schemas.microsoft.com/office/drawing/2014/main" id="{6CE08D23-42A0-4954-B2BB-E6290112EF1F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3246552" y="4796856"/>
                  <a:ext cx="131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5">
              <p14:nvContentPartPr>
                <p14:cNvPr id="39333" name="Freihand 39332">
                  <a:extLst>
                    <a:ext uri="{FF2B5EF4-FFF2-40B4-BE49-F238E27FC236}">
                      <a16:creationId xmlns:a16="http://schemas.microsoft.com/office/drawing/2014/main" id="{00ED48EE-2334-462B-A5AB-A031C83E7408}"/>
                    </a:ext>
                  </a:extLst>
                </p14:cNvPr>
                <p14:cNvContentPartPr/>
                <p14:nvPr/>
              </p14:nvContentPartPr>
              <p14:xfrm>
                <a:off x="2975472" y="4770216"/>
                <a:ext cx="154800" cy="140040"/>
              </p14:xfrm>
            </p:contentPart>
          </mc:Choice>
          <mc:Fallback>
            <p:pic>
              <p:nvPicPr>
                <p:cNvPr id="39333" name="Freihand 39332">
                  <a:extLst>
                    <a:ext uri="{FF2B5EF4-FFF2-40B4-BE49-F238E27FC236}">
                      <a16:creationId xmlns:a16="http://schemas.microsoft.com/office/drawing/2014/main" id="{00ED48EE-2334-462B-A5AB-A031C83E7408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2971152" y="4765896"/>
                  <a:ext cx="1634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7">
              <p14:nvContentPartPr>
                <p14:cNvPr id="39334" name="Freihand 39333">
                  <a:extLst>
                    <a:ext uri="{FF2B5EF4-FFF2-40B4-BE49-F238E27FC236}">
                      <a16:creationId xmlns:a16="http://schemas.microsoft.com/office/drawing/2014/main" id="{F9EDE6CF-8335-4EBC-9986-BB8EE8852E01}"/>
                    </a:ext>
                  </a:extLst>
                </p14:cNvPr>
                <p14:cNvContentPartPr/>
                <p14:nvPr/>
              </p14:nvContentPartPr>
              <p14:xfrm>
                <a:off x="3066912" y="4761576"/>
                <a:ext cx="126720" cy="140040"/>
              </p14:xfrm>
            </p:contentPart>
          </mc:Choice>
          <mc:Fallback>
            <p:pic>
              <p:nvPicPr>
                <p:cNvPr id="39334" name="Freihand 39333">
                  <a:extLst>
                    <a:ext uri="{FF2B5EF4-FFF2-40B4-BE49-F238E27FC236}">
                      <a16:creationId xmlns:a16="http://schemas.microsoft.com/office/drawing/2014/main" id="{F9EDE6CF-8335-4EBC-9986-BB8EE8852E01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3062592" y="4757256"/>
                  <a:ext cx="1353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9">
              <p14:nvContentPartPr>
                <p14:cNvPr id="39335" name="Freihand 39334">
                  <a:extLst>
                    <a:ext uri="{FF2B5EF4-FFF2-40B4-BE49-F238E27FC236}">
                      <a16:creationId xmlns:a16="http://schemas.microsoft.com/office/drawing/2014/main" id="{763C2C0A-33AB-416F-9D3A-790382CBBABB}"/>
                    </a:ext>
                  </a:extLst>
                </p14:cNvPr>
                <p14:cNvContentPartPr/>
                <p14:nvPr/>
              </p14:nvContentPartPr>
              <p14:xfrm>
                <a:off x="3117312" y="4776336"/>
                <a:ext cx="136800" cy="124560"/>
              </p14:xfrm>
            </p:contentPart>
          </mc:Choice>
          <mc:Fallback>
            <p:pic>
              <p:nvPicPr>
                <p:cNvPr id="39335" name="Freihand 39334">
                  <a:extLst>
                    <a:ext uri="{FF2B5EF4-FFF2-40B4-BE49-F238E27FC236}">
                      <a16:creationId xmlns:a16="http://schemas.microsoft.com/office/drawing/2014/main" id="{763C2C0A-33AB-416F-9D3A-790382CBBABB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3112992" y="4772016"/>
                  <a:ext cx="145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1">
              <p14:nvContentPartPr>
                <p14:cNvPr id="39375" name="Freihand 39374">
                  <a:extLst>
                    <a:ext uri="{FF2B5EF4-FFF2-40B4-BE49-F238E27FC236}">
                      <a16:creationId xmlns:a16="http://schemas.microsoft.com/office/drawing/2014/main" id="{0A5D4566-8C0D-49B0-9BCD-0EC3AA8FFE3F}"/>
                    </a:ext>
                  </a:extLst>
                </p14:cNvPr>
                <p14:cNvContentPartPr/>
                <p14:nvPr/>
              </p14:nvContentPartPr>
              <p14:xfrm>
                <a:off x="2370312" y="3735936"/>
                <a:ext cx="353160" cy="39600"/>
              </p14:xfrm>
            </p:contentPart>
          </mc:Choice>
          <mc:Fallback>
            <p:pic>
              <p:nvPicPr>
                <p:cNvPr id="39375" name="Freihand 39374">
                  <a:extLst>
                    <a:ext uri="{FF2B5EF4-FFF2-40B4-BE49-F238E27FC236}">
                      <a16:creationId xmlns:a16="http://schemas.microsoft.com/office/drawing/2014/main" id="{0A5D4566-8C0D-49B0-9BCD-0EC3AA8FFE3F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2365992" y="3731616"/>
                  <a:ext cx="361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3">
              <p14:nvContentPartPr>
                <p14:cNvPr id="39376" name="Freihand 39375">
                  <a:extLst>
                    <a:ext uri="{FF2B5EF4-FFF2-40B4-BE49-F238E27FC236}">
                      <a16:creationId xmlns:a16="http://schemas.microsoft.com/office/drawing/2014/main" id="{9F0C757C-D2AF-4296-9BBA-6BB4F5B2C5FF}"/>
                    </a:ext>
                  </a:extLst>
                </p14:cNvPr>
                <p14:cNvContentPartPr/>
                <p14:nvPr/>
              </p14:nvContentPartPr>
              <p14:xfrm>
                <a:off x="1439352" y="1691136"/>
                <a:ext cx="318960" cy="366840"/>
              </p14:xfrm>
            </p:contentPart>
          </mc:Choice>
          <mc:Fallback>
            <p:pic>
              <p:nvPicPr>
                <p:cNvPr id="39376" name="Freihand 39375">
                  <a:extLst>
                    <a:ext uri="{FF2B5EF4-FFF2-40B4-BE49-F238E27FC236}">
                      <a16:creationId xmlns:a16="http://schemas.microsoft.com/office/drawing/2014/main" id="{9F0C757C-D2AF-4296-9BBA-6BB4F5B2C5FF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1435032" y="1686816"/>
                  <a:ext cx="32760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5">
              <p14:nvContentPartPr>
                <p14:cNvPr id="39378" name="Freihand 39377">
                  <a:extLst>
                    <a:ext uri="{FF2B5EF4-FFF2-40B4-BE49-F238E27FC236}">
                      <a16:creationId xmlns:a16="http://schemas.microsoft.com/office/drawing/2014/main" id="{CA2D8113-D3CE-4485-89C0-E29CBBA53B90}"/>
                    </a:ext>
                  </a:extLst>
                </p14:cNvPr>
                <p14:cNvContentPartPr/>
                <p14:nvPr/>
              </p14:nvContentPartPr>
              <p14:xfrm>
                <a:off x="1766592" y="1725336"/>
                <a:ext cx="352800" cy="580680"/>
              </p14:xfrm>
            </p:contentPart>
          </mc:Choice>
          <mc:Fallback>
            <p:pic>
              <p:nvPicPr>
                <p:cNvPr id="39378" name="Freihand 39377">
                  <a:extLst>
                    <a:ext uri="{FF2B5EF4-FFF2-40B4-BE49-F238E27FC236}">
                      <a16:creationId xmlns:a16="http://schemas.microsoft.com/office/drawing/2014/main" id="{CA2D8113-D3CE-4485-89C0-E29CBBA53B90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1762272" y="1721016"/>
                  <a:ext cx="361440" cy="58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7">
              <p14:nvContentPartPr>
                <p14:cNvPr id="39379" name="Freihand 39378">
                  <a:extLst>
                    <a:ext uri="{FF2B5EF4-FFF2-40B4-BE49-F238E27FC236}">
                      <a16:creationId xmlns:a16="http://schemas.microsoft.com/office/drawing/2014/main" id="{E65A4676-B928-449E-9418-48097A8C2D56}"/>
                    </a:ext>
                  </a:extLst>
                </p14:cNvPr>
                <p14:cNvContentPartPr/>
                <p14:nvPr/>
              </p14:nvContentPartPr>
              <p14:xfrm>
                <a:off x="904752" y="1407456"/>
                <a:ext cx="381600" cy="471600"/>
              </p14:xfrm>
            </p:contentPart>
          </mc:Choice>
          <mc:Fallback>
            <p:pic>
              <p:nvPicPr>
                <p:cNvPr id="39379" name="Freihand 39378">
                  <a:extLst>
                    <a:ext uri="{FF2B5EF4-FFF2-40B4-BE49-F238E27FC236}">
                      <a16:creationId xmlns:a16="http://schemas.microsoft.com/office/drawing/2014/main" id="{E65A4676-B928-449E-9418-48097A8C2D56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900432" y="1403136"/>
                  <a:ext cx="39024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9">
              <p14:nvContentPartPr>
                <p14:cNvPr id="39426" name="Freihand 39425">
                  <a:extLst>
                    <a:ext uri="{FF2B5EF4-FFF2-40B4-BE49-F238E27FC236}">
                      <a16:creationId xmlns:a16="http://schemas.microsoft.com/office/drawing/2014/main" id="{48B18231-716A-476F-9BB8-BC57AE8C3439}"/>
                    </a:ext>
                  </a:extLst>
                </p14:cNvPr>
                <p14:cNvContentPartPr/>
                <p14:nvPr/>
              </p14:nvContentPartPr>
              <p14:xfrm>
                <a:off x="2225952" y="2765016"/>
                <a:ext cx="561960" cy="100440"/>
              </p14:xfrm>
            </p:contentPart>
          </mc:Choice>
          <mc:Fallback>
            <p:pic>
              <p:nvPicPr>
                <p:cNvPr id="39426" name="Freihand 39425">
                  <a:extLst>
                    <a:ext uri="{FF2B5EF4-FFF2-40B4-BE49-F238E27FC236}">
                      <a16:creationId xmlns:a16="http://schemas.microsoft.com/office/drawing/2014/main" id="{48B18231-716A-476F-9BB8-BC57AE8C3439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2221632" y="2760696"/>
                  <a:ext cx="5706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1">
              <p14:nvContentPartPr>
                <p14:cNvPr id="39428" name="Freihand 39427">
                  <a:extLst>
                    <a:ext uri="{FF2B5EF4-FFF2-40B4-BE49-F238E27FC236}">
                      <a16:creationId xmlns:a16="http://schemas.microsoft.com/office/drawing/2014/main" id="{BE101270-29CB-49D9-9D08-D8330ABB8DD1}"/>
                    </a:ext>
                  </a:extLst>
                </p14:cNvPr>
                <p14:cNvContentPartPr/>
                <p14:nvPr/>
              </p14:nvContentPartPr>
              <p14:xfrm>
                <a:off x="1039392" y="4292136"/>
                <a:ext cx="373680" cy="168840"/>
              </p14:xfrm>
            </p:contentPart>
          </mc:Choice>
          <mc:Fallback>
            <p:pic>
              <p:nvPicPr>
                <p:cNvPr id="39428" name="Freihand 39427">
                  <a:extLst>
                    <a:ext uri="{FF2B5EF4-FFF2-40B4-BE49-F238E27FC236}">
                      <a16:creationId xmlns:a16="http://schemas.microsoft.com/office/drawing/2014/main" id="{BE101270-29CB-49D9-9D08-D8330ABB8DD1}"/>
                    </a:ext>
                  </a:extLst>
                </p:cNvPr>
                <p:cNvPicPr/>
                <p:nvPr/>
              </p:nvPicPr>
              <p:blipFill>
                <a:blip r:embed="rId1012"/>
                <a:stretch>
                  <a:fillRect/>
                </a:stretch>
              </p:blipFill>
              <p:spPr>
                <a:xfrm>
                  <a:off x="1035072" y="4287816"/>
                  <a:ext cx="3823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3">
              <p14:nvContentPartPr>
                <p14:cNvPr id="39475" name="Freihand 39474">
                  <a:extLst>
                    <a:ext uri="{FF2B5EF4-FFF2-40B4-BE49-F238E27FC236}">
                      <a16:creationId xmlns:a16="http://schemas.microsoft.com/office/drawing/2014/main" id="{184F90E6-0691-4A6B-A687-D717EB7DDFD0}"/>
                    </a:ext>
                  </a:extLst>
                </p14:cNvPr>
                <p14:cNvContentPartPr/>
                <p14:nvPr/>
              </p14:nvContentPartPr>
              <p14:xfrm>
                <a:off x="1681632" y="4077576"/>
                <a:ext cx="1373760" cy="1372320"/>
              </p14:xfrm>
            </p:contentPart>
          </mc:Choice>
          <mc:Fallback>
            <p:pic>
              <p:nvPicPr>
                <p:cNvPr id="39475" name="Freihand 39474">
                  <a:extLst>
                    <a:ext uri="{FF2B5EF4-FFF2-40B4-BE49-F238E27FC236}">
                      <a16:creationId xmlns:a16="http://schemas.microsoft.com/office/drawing/2014/main" id="{184F90E6-0691-4A6B-A687-D717EB7DDFD0}"/>
                    </a:ext>
                  </a:extLst>
                </p:cNvPr>
                <p:cNvPicPr/>
                <p:nvPr/>
              </p:nvPicPr>
              <p:blipFill>
                <a:blip r:embed="rId1014"/>
                <a:stretch>
                  <a:fillRect/>
                </a:stretch>
              </p:blipFill>
              <p:spPr>
                <a:xfrm>
                  <a:off x="1677312" y="4073256"/>
                  <a:ext cx="1382400" cy="13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5">
              <p14:nvContentPartPr>
                <p14:cNvPr id="39533" name="Freihand 39532">
                  <a:extLst>
                    <a:ext uri="{FF2B5EF4-FFF2-40B4-BE49-F238E27FC236}">
                      <a16:creationId xmlns:a16="http://schemas.microsoft.com/office/drawing/2014/main" id="{91D58D96-C86A-4AE0-8B1B-3707E7FBD3CC}"/>
                    </a:ext>
                  </a:extLst>
                </p14:cNvPr>
                <p14:cNvContentPartPr/>
                <p14:nvPr/>
              </p14:nvContentPartPr>
              <p14:xfrm>
                <a:off x="7880112" y="884376"/>
                <a:ext cx="112320" cy="169200"/>
              </p14:xfrm>
            </p:contentPart>
          </mc:Choice>
          <mc:Fallback>
            <p:pic>
              <p:nvPicPr>
                <p:cNvPr id="39533" name="Freihand 39532">
                  <a:extLst>
                    <a:ext uri="{FF2B5EF4-FFF2-40B4-BE49-F238E27FC236}">
                      <a16:creationId xmlns:a16="http://schemas.microsoft.com/office/drawing/2014/main" id="{91D58D96-C86A-4AE0-8B1B-3707E7FBD3CC}"/>
                    </a:ext>
                  </a:extLst>
                </p:cNvPr>
                <p:cNvPicPr/>
                <p:nvPr/>
              </p:nvPicPr>
              <p:blipFill>
                <a:blip r:embed="rId1016"/>
                <a:stretch>
                  <a:fillRect/>
                </a:stretch>
              </p:blipFill>
              <p:spPr>
                <a:xfrm>
                  <a:off x="7875792" y="880056"/>
                  <a:ext cx="1209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7">
              <p14:nvContentPartPr>
                <p14:cNvPr id="39535" name="Freihand 39534">
                  <a:extLst>
                    <a:ext uri="{FF2B5EF4-FFF2-40B4-BE49-F238E27FC236}">
                      <a16:creationId xmlns:a16="http://schemas.microsoft.com/office/drawing/2014/main" id="{52B1F224-4C0B-46D4-8A5D-27CD241B84B8}"/>
                    </a:ext>
                  </a:extLst>
                </p14:cNvPr>
                <p14:cNvContentPartPr/>
                <p14:nvPr/>
              </p14:nvContentPartPr>
              <p14:xfrm>
                <a:off x="2977992" y="4862376"/>
                <a:ext cx="340920" cy="204840"/>
              </p14:xfrm>
            </p:contentPart>
          </mc:Choice>
          <mc:Fallback>
            <p:pic>
              <p:nvPicPr>
                <p:cNvPr id="39535" name="Freihand 39534">
                  <a:extLst>
                    <a:ext uri="{FF2B5EF4-FFF2-40B4-BE49-F238E27FC236}">
                      <a16:creationId xmlns:a16="http://schemas.microsoft.com/office/drawing/2014/main" id="{52B1F224-4C0B-46D4-8A5D-27CD241B84B8}"/>
                    </a:ext>
                  </a:extLst>
                </p:cNvPr>
                <p:cNvPicPr/>
                <p:nvPr/>
              </p:nvPicPr>
              <p:blipFill>
                <a:blip r:embed="rId1018"/>
                <a:stretch>
                  <a:fillRect/>
                </a:stretch>
              </p:blipFill>
              <p:spPr>
                <a:xfrm>
                  <a:off x="2973672" y="4858056"/>
                  <a:ext cx="349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9">
              <p14:nvContentPartPr>
                <p14:cNvPr id="39477" name="Freihand 39476">
                  <a:extLst>
                    <a:ext uri="{FF2B5EF4-FFF2-40B4-BE49-F238E27FC236}">
                      <a16:creationId xmlns:a16="http://schemas.microsoft.com/office/drawing/2014/main" id="{E04342F3-A689-4293-95BE-F9DF905295C1}"/>
                    </a:ext>
                  </a:extLst>
                </p14:cNvPr>
                <p14:cNvContentPartPr/>
                <p14:nvPr/>
              </p14:nvContentPartPr>
              <p14:xfrm>
                <a:off x="5503392" y="466776"/>
                <a:ext cx="11160" cy="194040"/>
              </p14:xfrm>
            </p:contentPart>
          </mc:Choice>
          <mc:Fallback>
            <p:pic>
              <p:nvPicPr>
                <p:cNvPr id="39477" name="Freihand 39476">
                  <a:extLst>
                    <a:ext uri="{FF2B5EF4-FFF2-40B4-BE49-F238E27FC236}">
                      <a16:creationId xmlns:a16="http://schemas.microsoft.com/office/drawing/2014/main" id="{E04342F3-A689-4293-95BE-F9DF905295C1}"/>
                    </a:ext>
                  </a:extLst>
                </p:cNvPr>
                <p:cNvPicPr/>
                <p:nvPr/>
              </p:nvPicPr>
              <p:blipFill>
                <a:blip r:embed="rId1020"/>
                <a:stretch>
                  <a:fillRect/>
                </a:stretch>
              </p:blipFill>
              <p:spPr>
                <a:xfrm>
                  <a:off x="5499072" y="462456"/>
                  <a:ext cx="198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1">
              <p14:nvContentPartPr>
                <p14:cNvPr id="39478" name="Freihand 39477">
                  <a:extLst>
                    <a:ext uri="{FF2B5EF4-FFF2-40B4-BE49-F238E27FC236}">
                      <a16:creationId xmlns:a16="http://schemas.microsoft.com/office/drawing/2014/main" id="{B9E17A90-075C-4588-AB9F-B55F75E1633A}"/>
                    </a:ext>
                  </a:extLst>
                </p14:cNvPr>
                <p14:cNvContentPartPr/>
                <p14:nvPr/>
              </p14:nvContentPartPr>
              <p14:xfrm>
                <a:off x="5389992" y="476496"/>
                <a:ext cx="220320" cy="23760"/>
              </p14:xfrm>
            </p:contentPart>
          </mc:Choice>
          <mc:Fallback>
            <p:pic>
              <p:nvPicPr>
                <p:cNvPr id="39478" name="Freihand 39477">
                  <a:extLst>
                    <a:ext uri="{FF2B5EF4-FFF2-40B4-BE49-F238E27FC236}">
                      <a16:creationId xmlns:a16="http://schemas.microsoft.com/office/drawing/2014/main" id="{B9E17A90-075C-4588-AB9F-B55F75E1633A}"/>
                    </a:ext>
                  </a:extLst>
                </p:cNvPr>
                <p:cNvPicPr/>
                <p:nvPr/>
              </p:nvPicPr>
              <p:blipFill>
                <a:blip r:embed="rId1022"/>
                <a:stretch>
                  <a:fillRect/>
                </a:stretch>
              </p:blipFill>
              <p:spPr>
                <a:xfrm>
                  <a:off x="5385672" y="472176"/>
                  <a:ext cx="228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3">
              <p14:nvContentPartPr>
                <p14:cNvPr id="39479" name="Freihand 39478">
                  <a:extLst>
                    <a:ext uri="{FF2B5EF4-FFF2-40B4-BE49-F238E27FC236}">
                      <a16:creationId xmlns:a16="http://schemas.microsoft.com/office/drawing/2014/main" id="{FF704E06-BBBF-4B4A-8F11-E49AFD5BDE9C}"/>
                    </a:ext>
                  </a:extLst>
                </p14:cNvPr>
                <p14:cNvContentPartPr/>
                <p14:nvPr/>
              </p14:nvContentPartPr>
              <p14:xfrm>
                <a:off x="5401872" y="556056"/>
                <a:ext cx="225000" cy="35280"/>
              </p14:xfrm>
            </p:contentPart>
          </mc:Choice>
          <mc:Fallback>
            <p:pic>
              <p:nvPicPr>
                <p:cNvPr id="39479" name="Freihand 39478">
                  <a:extLst>
                    <a:ext uri="{FF2B5EF4-FFF2-40B4-BE49-F238E27FC236}">
                      <a16:creationId xmlns:a16="http://schemas.microsoft.com/office/drawing/2014/main" id="{FF704E06-BBBF-4B4A-8F11-E49AFD5BDE9C}"/>
                    </a:ext>
                  </a:extLst>
                </p:cNvPr>
                <p:cNvPicPr/>
                <p:nvPr/>
              </p:nvPicPr>
              <p:blipFill>
                <a:blip r:embed="rId1024"/>
                <a:stretch>
                  <a:fillRect/>
                </a:stretch>
              </p:blipFill>
              <p:spPr>
                <a:xfrm>
                  <a:off x="5397552" y="551736"/>
                  <a:ext cx="2336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5">
              <p14:nvContentPartPr>
                <p14:cNvPr id="39480" name="Freihand 39479">
                  <a:extLst>
                    <a:ext uri="{FF2B5EF4-FFF2-40B4-BE49-F238E27FC236}">
                      <a16:creationId xmlns:a16="http://schemas.microsoft.com/office/drawing/2014/main" id="{BF11E149-B5E7-4C78-AD4A-F7E336D7B619}"/>
                    </a:ext>
                  </a:extLst>
                </p14:cNvPr>
                <p14:cNvContentPartPr/>
                <p14:nvPr/>
              </p14:nvContentPartPr>
              <p14:xfrm>
                <a:off x="5699592" y="487656"/>
                <a:ext cx="11880" cy="126720"/>
              </p14:xfrm>
            </p:contentPart>
          </mc:Choice>
          <mc:Fallback>
            <p:pic>
              <p:nvPicPr>
                <p:cNvPr id="39480" name="Freihand 39479">
                  <a:extLst>
                    <a:ext uri="{FF2B5EF4-FFF2-40B4-BE49-F238E27FC236}">
                      <a16:creationId xmlns:a16="http://schemas.microsoft.com/office/drawing/2014/main" id="{BF11E149-B5E7-4C78-AD4A-F7E336D7B619}"/>
                    </a:ext>
                  </a:extLst>
                </p:cNvPr>
                <p:cNvPicPr/>
                <p:nvPr/>
              </p:nvPicPr>
              <p:blipFill>
                <a:blip r:embed="rId1026"/>
                <a:stretch>
                  <a:fillRect/>
                </a:stretch>
              </p:blipFill>
              <p:spPr>
                <a:xfrm>
                  <a:off x="5695272" y="483336"/>
                  <a:ext cx="205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7">
              <p14:nvContentPartPr>
                <p14:cNvPr id="39481" name="Freihand 39480">
                  <a:extLst>
                    <a:ext uri="{FF2B5EF4-FFF2-40B4-BE49-F238E27FC236}">
                      <a16:creationId xmlns:a16="http://schemas.microsoft.com/office/drawing/2014/main" id="{2B80ED3C-EDA5-461E-A101-5F210C517C98}"/>
                    </a:ext>
                  </a:extLst>
                </p14:cNvPr>
                <p14:cNvContentPartPr/>
                <p14:nvPr/>
              </p14:nvContentPartPr>
              <p14:xfrm>
                <a:off x="5310432" y="421416"/>
                <a:ext cx="41400" cy="255240"/>
              </p14:xfrm>
            </p:contentPart>
          </mc:Choice>
          <mc:Fallback>
            <p:pic>
              <p:nvPicPr>
                <p:cNvPr id="39481" name="Freihand 39480">
                  <a:extLst>
                    <a:ext uri="{FF2B5EF4-FFF2-40B4-BE49-F238E27FC236}">
                      <a16:creationId xmlns:a16="http://schemas.microsoft.com/office/drawing/2014/main" id="{2B80ED3C-EDA5-461E-A101-5F210C517C98}"/>
                    </a:ext>
                  </a:extLst>
                </p:cNvPr>
                <p:cNvPicPr/>
                <p:nvPr/>
              </p:nvPicPr>
              <p:blipFill>
                <a:blip r:embed="rId1028"/>
                <a:stretch>
                  <a:fillRect/>
                </a:stretch>
              </p:blipFill>
              <p:spPr>
                <a:xfrm>
                  <a:off x="5306112" y="417096"/>
                  <a:ext cx="500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9">
              <p14:nvContentPartPr>
                <p14:cNvPr id="39482" name="Freihand 39481">
                  <a:extLst>
                    <a:ext uri="{FF2B5EF4-FFF2-40B4-BE49-F238E27FC236}">
                      <a16:creationId xmlns:a16="http://schemas.microsoft.com/office/drawing/2014/main" id="{1466E4F8-9431-47BB-907D-DAED7F00F0C8}"/>
                    </a:ext>
                  </a:extLst>
                </p14:cNvPr>
                <p14:cNvContentPartPr/>
                <p14:nvPr/>
              </p14:nvContentPartPr>
              <p14:xfrm>
                <a:off x="5351472" y="404496"/>
                <a:ext cx="384480" cy="358200"/>
              </p14:xfrm>
            </p:contentPart>
          </mc:Choice>
          <mc:Fallback>
            <p:pic>
              <p:nvPicPr>
                <p:cNvPr id="39482" name="Freihand 39481">
                  <a:extLst>
                    <a:ext uri="{FF2B5EF4-FFF2-40B4-BE49-F238E27FC236}">
                      <a16:creationId xmlns:a16="http://schemas.microsoft.com/office/drawing/2014/main" id="{1466E4F8-9431-47BB-907D-DAED7F00F0C8}"/>
                    </a:ext>
                  </a:extLst>
                </p:cNvPr>
                <p:cNvPicPr/>
                <p:nvPr/>
              </p:nvPicPr>
              <p:blipFill>
                <a:blip r:embed="rId1030"/>
                <a:stretch>
                  <a:fillRect/>
                </a:stretch>
              </p:blipFill>
              <p:spPr>
                <a:xfrm>
                  <a:off x="5347152" y="400176"/>
                  <a:ext cx="39312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1">
              <p14:nvContentPartPr>
                <p14:cNvPr id="39483" name="Freihand 39482">
                  <a:extLst>
                    <a:ext uri="{FF2B5EF4-FFF2-40B4-BE49-F238E27FC236}">
                      <a16:creationId xmlns:a16="http://schemas.microsoft.com/office/drawing/2014/main" id="{DB9872D7-7C4F-4F42-8EF1-4999856AC642}"/>
                    </a:ext>
                  </a:extLst>
                </p14:cNvPr>
                <p14:cNvContentPartPr/>
                <p14:nvPr/>
              </p14:nvContentPartPr>
              <p14:xfrm>
                <a:off x="5357592" y="700056"/>
                <a:ext cx="363960" cy="36000"/>
              </p14:xfrm>
            </p:contentPart>
          </mc:Choice>
          <mc:Fallback>
            <p:pic>
              <p:nvPicPr>
                <p:cNvPr id="39483" name="Freihand 39482">
                  <a:extLst>
                    <a:ext uri="{FF2B5EF4-FFF2-40B4-BE49-F238E27FC236}">
                      <a16:creationId xmlns:a16="http://schemas.microsoft.com/office/drawing/2014/main" id="{DB9872D7-7C4F-4F42-8EF1-4999856AC642}"/>
                    </a:ext>
                  </a:extLst>
                </p:cNvPr>
                <p:cNvPicPr/>
                <p:nvPr/>
              </p:nvPicPr>
              <p:blipFill>
                <a:blip r:embed="rId1032"/>
                <a:stretch>
                  <a:fillRect/>
                </a:stretch>
              </p:blipFill>
              <p:spPr>
                <a:xfrm>
                  <a:off x="5353272" y="695736"/>
                  <a:ext cx="372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3">
              <p14:nvContentPartPr>
                <p14:cNvPr id="39501" name="Freihand 39500">
                  <a:extLst>
                    <a:ext uri="{FF2B5EF4-FFF2-40B4-BE49-F238E27FC236}">
                      <a16:creationId xmlns:a16="http://schemas.microsoft.com/office/drawing/2014/main" id="{3B75F170-0B05-48D4-9AD8-D5C83739A823}"/>
                    </a:ext>
                  </a:extLst>
                </p14:cNvPr>
                <p14:cNvContentPartPr/>
                <p14:nvPr/>
              </p14:nvContentPartPr>
              <p14:xfrm>
                <a:off x="6745032" y="897336"/>
                <a:ext cx="175320" cy="12240"/>
              </p14:xfrm>
            </p:contentPart>
          </mc:Choice>
          <mc:Fallback>
            <p:pic>
              <p:nvPicPr>
                <p:cNvPr id="39501" name="Freihand 39500">
                  <a:extLst>
                    <a:ext uri="{FF2B5EF4-FFF2-40B4-BE49-F238E27FC236}">
                      <a16:creationId xmlns:a16="http://schemas.microsoft.com/office/drawing/2014/main" id="{3B75F170-0B05-48D4-9AD8-D5C83739A823}"/>
                    </a:ext>
                  </a:extLst>
                </p:cNvPr>
                <p:cNvPicPr/>
                <p:nvPr/>
              </p:nvPicPr>
              <p:blipFill>
                <a:blip r:embed="rId1034"/>
                <a:stretch>
                  <a:fillRect/>
                </a:stretch>
              </p:blipFill>
              <p:spPr>
                <a:xfrm>
                  <a:off x="6740712" y="893016"/>
                  <a:ext cx="1839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5">
              <p14:nvContentPartPr>
                <p14:cNvPr id="39502" name="Freihand 39501">
                  <a:extLst>
                    <a:ext uri="{FF2B5EF4-FFF2-40B4-BE49-F238E27FC236}">
                      <a16:creationId xmlns:a16="http://schemas.microsoft.com/office/drawing/2014/main" id="{81251300-837E-48D9-B5B3-BB535A7E22A2}"/>
                    </a:ext>
                  </a:extLst>
                </p14:cNvPr>
                <p14:cNvContentPartPr/>
                <p14:nvPr/>
              </p14:nvContentPartPr>
              <p14:xfrm>
                <a:off x="6785712" y="951696"/>
                <a:ext cx="149760" cy="15840"/>
              </p14:xfrm>
            </p:contentPart>
          </mc:Choice>
          <mc:Fallback>
            <p:pic>
              <p:nvPicPr>
                <p:cNvPr id="39502" name="Freihand 39501">
                  <a:extLst>
                    <a:ext uri="{FF2B5EF4-FFF2-40B4-BE49-F238E27FC236}">
                      <a16:creationId xmlns:a16="http://schemas.microsoft.com/office/drawing/2014/main" id="{81251300-837E-48D9-B5B3-BB535A7E22A2}"/>
                    </a:ext>
                  </a:extLst>
                </p:cNvPr>
                <p:cNvPicPr/>
                <p:nvPr/>
              </p:nvPicPr>
              <p:blipFill>
                <a:blip r:embed="rId1036"/>
                <a:stretch>
                  <a:fillRect/>
                </a:stretch>
              </p:blipFill>
              <p:spPr>
                <a:xfrm>
                  <a:off x="6781392" y="947376"/>
                  <a:ext cx="1584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7">
              <p14:nvContentPartPr>
                <p14:cNvPr id="39504" name="Freihand 39503">
                  <a:extLst>
                    <a:ext uri="{FF2B5EF4-FFF2-40B4-BE49-F238E27FC236}">
                      <a16:creationId xmlns:a16="http://schemas.microsoft.com/office/drawing/2014/main" id="{F2165391-4F74-4288-AB79-DA420078B2B9}"/>
                    </a:ext>
                  </a:extLst>
                </p14:cNvPr>
                <p14:cNvContentPartPr/>
                <p14:nvPr/>
              </p14:nvContentPartPr>
              <p14:xfrm>
                <a:off x="7038072" y="846936"/>
                <a:ext cx="7920" cy="141480"/>
              </p14:xfrm>
            </p:contentPart>
          </mc:Choice>
          <mc:Fallback>
            <p:pic>
              <p:nvPicPr>
                <p:cNvPr id="39504" name="Freihand 39503">
                  <a:extLst>
                    <a:ext uri="{FF2B5EF4-FFF2-40B4-BE49-F238E27FC236}">
                      <a16:creationId xmlns:a16="http://schemas.microsoft.com/office/drawing/2014/main" id="{F2165391-4F74-4288-AB79-DA420078B2B9}"/>
                    </a:ext>
                  </a:extLst>
                </p:cNvPr>
                <p:cNvPicPr/>
                <p:nvPr/>
              </p:nvPicPr>
              <p:blipFill>
                <a:blip r:embed="rId1038"/>
                <a:stretch>
                  <a:fillRect/>
                </a:stretch>
              </p:blipFill>
              <p:spPr>
                <a:xfrm>
                  <a:off x="7033392" y="842616"/>
                  <a:ext cx="165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9">
              <p14:nvContentPartPr>
                <p14:cNvPr id="39505" name="Freihand 39504">
                  <a:extLst>
                    <a:ext uri="{FF2B5EF4-FFF2-40B4-BE49-F238E27FC236}">
                      <a16:creationId xmlns:a16="http://schemas.microsoft.com/office/drawing/2014/main" id="{938FBDDA-4B74-45EB-8E79-CD1391536E22}"/>
                    </a:ext>
                  </a:extLst>
                </p14:cNvPr>
                <p14:cNvContentPartPr/>
                <p14:nvPr/>
              </p14:nvContentPartPr>
              <p14:xfrm>
                <a:off x="6976152" y="962496"/>
                <a:ext cx="133920" cy="23400"/>
              </p14:xfrm>
            </p:contentPart>
          </mc:Choice>
          <mc:Fallback>
            <p:pic>
              <p:nvPicPr>
                <p:cNvPr id="39505" name="Freihand 39504">
                  <a:extLst>
                    <a:ext uri="{FF2B5EF4-FFF2-40B4-BE49-F238E27FC236}">
                      <a16:creationId xmlns:a16="http://schemas.microsoft.com/office/drawing/2014/main" id="{938FBDDA-4B74-45EB-8E79-CD1391536E22}"/>
                    </a:ext>
                  </a:extLst>
                </p:cNvPr>
                <p:cNvPicPr/>
                <p:nvPr/>
              </p:nvPicPr>
              <p:blipFill>
                <a:blip r:embed="rId1040"/>
                <a:stretch>
                  <a:fillRect/>
                </a:stretch>
              </p:blipFill>
              <p:spPr>
                <a:xfrm>
                  <a:off x="6971832" y="958176"/>
                  <a:ext cx="1425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1">
              <p14:nvContentPartPr>
                <p14:cNvPr id="39506" name="Freihand 39505">
                  <a:extLst>
                    <a:ext uri="{FF2B5EF4-FFF2-40B4-BE49-F238E27FC236}">
                      <a16:creationId xmlns:a16="http://schemas.microsoft.com/office/drawing/2014/main" id="{1B9FD2A0-FC90-47B9-9E15-9663810230B1}"/>
                    </a:ext>
                  </a:extLst>
                </p14:cNvPr>
                <p14:cNvContentPartPr/>
                <p14:nvPr/>
              </p14:nvContentPartPr>
              <p14:xfrm>
                <a:off x="6958872" y="824256"/>
                <a:ext cx="164520" cy="19800"/>
              </p14:xfrm>
            </p:contentPart>
          </mc:Choice>
          <mc:Fallback>
            <p:pic>
              <p:nvPicPr>
                <p:cNvPr id="39506" name="Freihand 39505">
                  <a:extLst>
                    <a:ext uri="{FF2B5EF4-FFF2-40B4-BE49-F238E27FC236}">
                      <a16:creationId xmlns:a16="http://schemas.microsoft.com/office/drawing/2014/main" id="{1B9FD2A0-FC90-47B9-9E15-9663810230B1}"/>
                    </a:ext>
                  </a:extLst>
                </p:cNvPr>
                <p:cNvPicPr/>
                <p:nvPr/>
              </p:nvPicPr>
              <p:blipFill>
                <a:blip r:embed="rId1042"/>
                <a:stretch>
                  <a:fillRect/>
                </a:stretch>
              </p:blipFill>
              <p:spPr>
                <a:xfrm>
                  <a:off x="6954552" y="819936"/>
                  <a:ext cx="1731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3">
              <p14:nvContentPartPr>
                <p14:cNvPr id="39507" name="Freihand 39506">
                  <a:extLst>
                    <a:ext uri="{FF2B5EF4-FFF2-40B4-BE49-F238E27FC236}">
                      <a16:creationId xmlns:a16="http://schemas.microsoft.com/office/drawing/2014/main" id="{0A176238-010A-482C-8FBB-5F15B04676D3}"/>
                    </a:ext>
                  </a:extLst>
                </p14:cNvPr>
                <p14:cNvContentPartPr/>
                <p14:nvPr/>
              </p14:nvContentPartPr>
              <p14:xfrm>
                <a:off x="7149672" y="923976"/>
                <a:ext cx="36720" cy="94680"/>
              </p14:xfrm>
            </p:contentPart>
          </mc:Choice>
          <mc:Fallback>
            <p:pic>
              <p:nvPicPr>
                <p:cNvPr id="39507" name="Freihand 39506">
                  <a:extLst>
                    <a:ext uri="{FF2B5EF4-FFF2-40B4-BE49-F238E27FC236}">
                      <a16:creationId xmlns:a16="http://schemas.microsoft.com/office/drawing/2014/main" id="{0A176238-010A-482C-8FBB-5F15B04676D3}"/>
                    </a:ext>
                  </a:extLst>
                </p:cNvPr>
                <p:cNvPicPr/>
                <p:nvPr/>
              </p:nvPicPr>
              <p:blipFill>
                <a:blip r:embed="rId1044"/>
                <a:stretch>
                  <a:fillRect/>
                </a:stretch>
              </p:blipFill>
              <p:spPr>
                <a:xfrm>
                  <a:off x="7145352" y="919656"/>
                  <a:ext cx="45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5">
              <p14:nvContentPartPr>
                <p14:cNvPr id="39508" name="Freihand 39507">
                  <a:extLst>
                    <a:ext uri="{FF2B5EF4-FFF2-40B4-BE49-F238E27FC236}">
                      <a16:creationId xmlns:a16="http://schemas.microsoft.com/office/drawing/2014/main" id="{07A7D5B5-4EA3-4AD1-8B42-E5C53E86D1FF}"/>
                    </a:ext>
                  </a:extLst>
                </p14:cNvPr>
                <p14:cNvContentPartPr/>
                <p14:nvPr/>
              </p14:nvContentPartPr>
              <p14:xfrm>
                <a:off x="7118712" y="963936"/>
                <a:ext cx="95040" cy="12600"/>
              </p14:xfrm>
            </p:contentPart>
          </mc:Choice>
          <mc:Fallback>
            <p:pic>
              <p:nvPicPr>
                <p:cNvPr id="39508" name="Freihand 39507">
                  <a:extLst>
                    <a:ext uri="{FF2B5EF4-FFF2-40B4-BE49-F238E27FC236}">
                      <a16:creationId xmlns:a16="http://schemas.microsoft.com/office/drawing/2014/main" id="{07A7D5B5-4EA3-4AD1-8B42-E5C53E86D1FF}"/>
                    </a:ext>
                  </a:extLst>
                </p:cNvPr>
                <p:cNvPicPr/>
                <p:nvPr/>
              </p:nvPicPr>
              <p:blipFill>
                <a:blip r:embed="rId1046"/>
                <a:stretch>
                  <a:fillRect/>
                </a:stretch>
              </p:blipFill>
              <p:spPr>
                <a:xfrm>
                  <a:off x="7114392" y="959616"/>
                  <a:ext cx="103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7">
              <p14:nvContentPartPr>
                <p14:cNvPr id="39485" name="Freihand 39484">
                  <a:extLst>
                    <a:ext uri="{FF2B5EF4-FFF2-40B4-BE49-F238E27FC236}">
                      <a16:creationId xmlns:a16="http://schemas.microsoft.com/office/drawing/2014/main" id="{F0229430-BC63-4697-ADF3-9A167A3CC4BE}"/>
                    </a:ext>
                  </a:extLst>
                </p14:cNvPr>
                <p14:cNvContentPartPr/>
                <p14:nvPr/>
              </p14:nvContentPartPr>
              <p14:xfrm>
                <a:off x="5505192" y="919296"/>
                <a:ext cx="134280" cy="158040"/>
              </p14:xfrm>
            </p:contentPart>
          </mc:Choice>
          <mc:Fallback>
            <p:pic>
              <p:nvPicPr>
                <p:cNvPr id="39485" name="Freihand 39484">
                  <a:extLst>
                    <a:ext uri="{FF2B5EF4-FFF2-40B4-BE49-F238E27FC236}">
                      <a16:creationId xmlns:a16="http://schemas.microsoft.com/office/drawing/2014/main" id="{F0229430-BC63-4697-ADF3-9A167A3CC4BE}"/>
                    </a:ext>
                  </a:extLst>
                </p:cNvPr>
                <p:cNvPicPr/>
                <p:nvPr/>
              </p:nvPicPr>
              <p:blipFill>
                <a:blip r:embed="rId1048"/>
                <a:stretch>
                  <a:fillRect/>
                </a:stretch>
              </p:blipFill>
              <p:spPr>
                <a:xfrm>
                  <a:off x="5500872" y="914976"/>
                  <a:ext cx="1429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9">
              <p14:nvContentPartPr>
                <p14:cNvPr id="39486" name="Freihand 39485">
                  <a:extLst>
                    <a:ext uri="{FF2B5EF4-FFF2-40B4-BE49-F238E27FC236}">
                      <a16:creationId xmlns:a16="http://schemas.microsoft.com/office/drawing/2014/main" id="{FAB458AB-7100-458B-8502-DDCA5AA206E7}"/>
                    </a:ext>
                  </a:extLst>
                </p14:cNvPr>
                <p14:cNvContentPartPr/>
                <p14:nvPr/>
              </p14:nvContentPartPr>
              <p14:xfrm>
                <a:off x="5671512" y="1011456"/>
                <a:ext cx="35640" cy="87480"/>
              </p14:xfrm>
            </p:contentPart>
          </mc:Choice>
          <mc:Fallback>
            <p:pic>
              <p:nvPicPr>
                <p:cNvPr id="39486" name="Freihand 39485">
                  <a:extLst>
                    <a:ext uri="{FF2B5EF4-FFF2-40B4-BE49-F238E27FC236}">
                      <a16:creationId xmlns:a16="http://schemas.microsoft.com/office/drawing/2014/main" id="{FAB458AB-7100-458B-8502-DDCA5AA206E7}"/>
                    </a:ext>
                  </a:extLst>
                </p:cNvPr>
                <p:cNvPicPr/>
                <p:nvPr/>
              </p:nvPicPr>
              <p:blipFill>
                <a:blip r:embed="rId1050"/>
                <a:stretch>
                  <a:fillRect/>
                </a:stretch>
              </p:blipFill>
              <p:spPr>
                <a:xfrm>
                  <a:off x="5667192" y="1007136"/>
                  <a:ext cx="44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1">
              <p14:nvContentPartPr>
                <p14:cNvPr id="39487" name="Freihand 39486">
                  <a:extLst>
                    <a:ext uri="{FF2B5EF4-FFF2-40B4-BE49-F238E27FC236}">
                      <a16:creationId xmlns:a16="http://schemas.microsoft.com/office/drawing/2014/main" id="{F2A90743-69A2-496E-8133-692C5A7E8113}"/>
                    </a:ext>
                  </a:extLst>
                </p14:cNvPr>
                <p14:cNvContentPartPr/>
                <p14:nvPr/>
              </p14:nvContentPartPr>
              <p14:xfrm>
                <a:off x="5658912" y="1020816"/>
                <a:ext cx="100080" cy="101520"/>
              </p14:xfrm>
            </p:contentPart>
          </mc:Choice>
          <mc:Fallback>
            <p:pic>
              <p:nvPicPr>
                <p:cNvPr id="39487" name="Freihand 39486">
                  <a:extLst>
                    <a:ext uri="{FF2B5EF4-FFF2-40B4-BE49-F238E27FC236}">
                      <a16:creationId xmlns:a16="http://schemas.microsoft.com/office/drawing/2014/main" id="{F2A90743-69A2-496E-8133-692C5A7E8113}"/>
                    </a:ext>
                  </a:extLst>
                </p:cNvPr>
                <p:cNvPicPr/>
                <p:nvPr/>
              </p:nvPicPr>
              <p:blipFill>
                <a:blip r:embed="rId1052"/>
                <a:stretch>
                  <a:fillRect/>
                </a:stretch>
              </p:blipFill>
              <p:spPr>
                <a:xfrm>
                  <a:off x="5654592" y="1016496"/>
                  <a:ext cx="1087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3">
              <p14:nvContentPartPr>
                <p14:cNvPr id="39488" name="Freihand 39487">
                  <a:extLst>
                    <a:ext uri="{FF2B5EF4-FFF2-40B4-BE49-F238E27FC236}">
                      <a16:creationId xmlns:a16="http://schemas.microsoft.com/office/drawing/2014/main" id="{E81A61B2-0F0F-4704-9FE3-9FF43CE92AF8}"/>
                    </a:ext>
                  </a:extLst>
                </p14:cNvPr>
                <p14:cNvContentPartPr/>
                <p14:nvPr/>
              </p14:nvContentPartPr>
              <p14:xfrm>
                <a:off x="5870952" y="927216"/>
                <a:ext cx="21240" cy="109440"/>
              </p14:xfrm>
            </p:contentPart>
          </mc:Choice>
          <mc:Fallback>
            <p:pic>
              <p:nvPicPr>
                <p:cNvPr id="39488" name="Freihand 39487">
                  <a:extLst>
                    <a:ext uri="{FF2B5EF4-FFF2-40B4-BE49-F238E27FC236}">
                      <a16:creationId xmlns:a16="http://schemas.microsoft.com/office/drawing/2014/main" id="{E81A61B2-0F0F-4704-9FE3-9FF43CE92AF8}"/>
                    </a:ext>
                  </a:extLst>
                </p:cNvPr>
                <p:cNvPicPr/>
                <p:nvPr/>
              </p:nvPicPr>
              <p:blipFill>
                <a:blip r:embed="rId1054"/>
                <a:stretch>
                  <a:fillRect/>
                </a:stretch>
              </p:blipFill>
              <p:spPr>
                <a:xfrm>
                  <a:off x="5866632" y="922896"/>
                  <a:ext cx="29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5">
              <p14:nvContentPartPr>
                <p14:cNvPr id="39489" name="Freihand 39488">
                  <a:extLst>
                    <a:ext uri="{FF2B5EF4-FFF2-40B4-BE49-F238E27FC236}">
                      <a16:creationId xmlns:a16="http://schemas.microsoft.com/office/drawing/2014/main" id="{4507F8CC-2481-4803-B8DE-1966330E967F}"/>
                    </a:ext>
                  </a:extLst>
                </p14:cNvPr>
                <p14:cNvContentPartPr/>
                <p14:nvPr/>
              </p14:nvContentPartPr>
              <p14:xfrm>
                <a:off x="5816592" y="975096"/>
                <a:ext cx="138240" cy="9360"/>
              </p14:xfrm>
            </p:contentPart>
          </mc:Choice>
          <mc:Fallback>
            <p:pic>
              <p:nvPicPr>
                <p:cNvPr id="39489" name="Freihand 39488">
                  <a:extLst>
                    <a:ext uri="{FF2B5EF4-FFF2-40B4-BE49-F238E27FC236}">
                      <a16:creationId xmlns:a16="http://schemas.microsoft.com/office/drawing/2014/main" id="{4507F8CC-2481-4803-B8DE-1966330E967F}"/>
                    </a:ext>
                  </a:extLst>
                </p:cNvPr>
                <p:cNvPicPr/>
                <p:nvPr/>
              </p:nvPicPr>
              <p:blipFill>
                <a:blip r:embed="rId1056"/>
                <a:stretch>
                  <a:fillRect/>
                </a:stretch>
              </p:blipFill>
              <p:spPr>
                <a:xfrm>
                  <a:off x="5812272" y="970776"/>
                  <a:ext cx="146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7">
              <p14:nvContentPartPr>
                <p14:cNvPr id="39510" name="Freihand 39509">
                  <a:extLst>
                    <a:ext uri="{FF2B5EF4-FFF2-40B4-BE49-F238E27FC236}">
                      <a16:creationId xmlns:a16="http://schemas.microsoft.com/office/drawing/2014/main" id="{DB3E1D09-9DA9-4462-914B-F29908EC6F73}"/>
                    </a:ext>
                  </a:extLst>
                </p14:cNvPr>
                <p14:cNvContentPartPr/>
                <p14:nvPr/>
              </p14:nvContentPartPr>
              <p14:xfrm>
                <a:off x="5991192" y="889776"/>
                <a:ext cx="94320" cy="159480"/>
              </p14:xfrm>
            </p:contentPart>
          </mc:Choice>
          <mc:Fallback>
            <p:pic>
              <p:nvPicPr>
                <p:cNvPr id="39510" name="Freihand 39509">
                  <a:extLst>
                    <a:ext uri="{FF2B5EF4-FFF2-40B4-BE49-F238E27FC236}">
                      <a16:creationId xmlns:a16="http://schemas.microsoft.com/office/drawing/2014/main" id="{DB3E1D09-9DA9-4462-914B-F29908EC6F73}"/>
                    </a:ext>
                  </a:extLst>
                </p:cNvPr>
                <p:cNvPicPr/>
                <p:nvPr/>
              </p:nvPicPr>
              <p:blipFill>
                <a:blip r:embed="rId1058"/>
                <a:stretch>
                  <a:fillRect/>
                </a:stretch>
              </p:blipFill>
              <p:spPr>
                <a:xfrm>
                  <a:off x="5986872" y="885456"/>
                  <a:ext cx="1029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9">
              <p14:nvContentPartPr>
                <p14:cNvPr id="39512" name="Freihand 39511">
                  <a:extLst>
                    <a:ext uri="{FF2B5EF4-FFF2-40B4-BE49-F238E27FC236}">
                      <a16:creationId xmlns:a16="http://schemas.microsoft.com/office/drawing/2014/main" id="{A206B1C2-1B5C-4872-BDF2-CDB9660083F0}"/>
                    </a:ext>
                  </a:extLst>
                </p14:cNvPr>
                <p14:cNvContentPartPr/>
                <p14:nvPr/>
              </p14:nvContentPartPr>
              <p14:xfrm>
                <a:off x="6094512" y="1010376"/>
                <a:ext cx="19080" cy="99720"/>
              </p14:xfrm>
            </p:contentPart>
          </mc:Choice>
          <mc:Fallback>
            <p:pic>
              <p:nvPicPr>
                <p:cNvPr id="39512" name="Freihand 39511">
                  <a:extLst>
                    <a:ext uri="{FF2B5EF4-FFF2-40B4-BE49-F238E27FC236}">
                      <a16:creationId xmlns:a16="http://schemas.microsoft.com/office/drawing/2014/main" id="{A206B1C2-1B5C-4872-BDF2-CDB9660083F0}"/>
                    </a:ext>
                  </a:extLst>
                </p:cNvPr>
                <p:cNvPicPr/>
                <p:nvPr/>
              </p:nvPicPr>
              <p:blipFill>
                <a:blip r:embed="rId1060"/>
                <a:stretch>
                  <a:fillRect/>
                </a:stretch>
              </p:blipFill>
              <p:spPr>
                <a:xfrm>
                  <a:off x="6090192" y="1006056"/>
                  <a:ext cx="27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1">
              <p14:nvContentPartPr>
                <p14:cNvPr id="39513" name="Freihand 39512">
                  <a:extLst>
                    <a:ext uri="{FF2B5EF4-FFF2-40B4-BE49-F238E27FC236}">
                      <a16:creationId xmlns:a16="http://schemas.microsoft.com/office/drawing/2014/main" id="{61FAF116-40EE-453D-B2AD-F2BC4664D5F9}"/>
                    </a:ext>
                  </a:extLst>
                </p14:cNvPr>
                <p14:cNvContentPartPr/>
                <p14:nvPr/>
              </p14:nvContentPartPr>
              <p14:xfrm>
                <a:off x="6114312" y="999576"/>
                <a:ext cx="78840" cy="2160"/>
              </p14:xfrm>
            </p:contentPart>
          </mc:Choice>
          <mc:Fallback>
            <p:pic>
              <p:nvPicPr>
                <p:cNvPr id="39513" name="Freihand 39512">
                  <a:extLst>
                    <a:ext uri="{FF2B5EF4-FFF2-40B4-BE49-F238E27FC236}">
                      <a16:creationId xmlns:a16="http://schemas.microsoft.com/office/drawing/2014/main" id="{61FAF116-40EE-453D-B2AD-F2BC4664D5F9}"/>
                    </a:ext>
                  </a:extLst>
                </p:cNvPr>
                <p:cNvPicPr/>
                <p:nvPr/>
              </p:nvPicPr>
              <p:blipFill>
                <a:blip r:embed="rId1062"/>
                <a:stretch>
                  <a:fillRect/>
                </a:stretch>
              </p:blipFill>
              <p:spPr>
                <a:xfrm>
                  <a:off x="6109992" y="995256"/>
                  <a:ext cx="874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3">
              <p14:nvContentPartPr>
                <p14:cNvPr id="39514" name="Freihand 39513">
                  <a:extLst>
                    <a:ext uri="{FF2B5EF4-FFF2-40B4-BE49-F238E27FC236}">
                      <a16:creationId xmlns:a16="http://schemas.microsoft.com/office/drawing/2014/main" id="{7D32206B-502A-4A27-BBB6-8187D5C17AD0}"/>
                    </a:ext>
                  </a:extLst>
                </p14:cNvPr>
                <p14:cNvContentPartPr/>
                <p14:nvPr/>
              </p14:nvContentPartPr>
              <p14:xfrm>
                <a:off x="6091272" y="1039896"/>
                <a:ext cx="108000" cy="78840"/>
              </p14:xfrm>
            </p:contentPart>
          </mc:Choice>
          <mc:Fallback>
            <p:pic>
              <p:nvPicPr>
                <p:cNvPr id="39514" name="Freihand 39513">
                  <a:extLst>
                    <a:ext uri="{FF2B5EF4-FFF2-40B4-BE49-F238E27FC236}">
                      <a16:creationId xmlns:a16="http://schemas.microsoft.com/office/drawing/2014/main" id="{7D32206B-502A-4A27-BBB6-8187D5C17AD0}"/>
                    </a:ext>
                  </a:extLst>
                </p:cNvPr>
                <p:cNvPicPr/>
                <p:nvPr/>
              </p:nvPicPr>
              <p:blipFill>
                <a:blip r:embed="rId1064"/>
                <a:stretch>
                  <a:fillRect/>
                </a:stretch>
              </p:blipFill>
              <p:spPr>
                <a:xfrm>
                  <a:off x="6086952" y="1035576"/>
                  <a:ext cx="1166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5">
              <p14:nvContentPartPr>
                <p14:cNvPr id="39515" name="Freihand 39514">
                  <a:extLst>
                    <a:ext uri="{FF2B5EF4-FFF2-40B4-BE49-F238E27FC236}">
                      <a16:creationId xmlns:a16="http://schemas.microsoft.com/office/drawing/2014/main" id="{0360301F-2B90-4083-BCAD-56247707D2B8}"/>
                    </a:ext>
                  </a:extLst>
                </p14:cNvPr>
                <p14:cNvContentPartPr/>
                <p14:nvPr/>
              </p14:nvContentPartPr>
              <p14:xfrm>
                <a:off x="6264432" y="949536"/>
                <a:ext cx="87480" cy="92160"/>
              </p14:xfrm>
            </p:contentPart>
          </mc:Choice>
          <mc:Fallback>
            <p:pic>
              <p:nvPicPr>
                <p:cNvPr id="39515" name="Freihand 39514">
                  <a:extLst>
                    <a:ext uri="{FF2B5EF4-FFF2-40B4-BE49-F238E27FC236}">
                      <a16:creationId xmlns:a16="http://schemas.microsoft.com/office/drawing/2014/main" id="{0360301F-2B90-4083-BCAD-56247707D2B8}"/>
                    </a:ext>
                  </a:extLst>
                </p:cNvPr>
                <p:cNvPicPr/>
                <p:nvPr/>
              </p:nvPicPr>
              <p:blipFill>
                <a:blip r:embed="rId1066"/>
                <a:stretch>
                  <a:fillRect/>
                </a:stretch>
              </p:blipFill>
              <p:spPr>
                <a:xfrm>
                  <a:off x="6260112" y="945216"/>
                  <a:ext cx="96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7">
              <p14:nvContentPartPr>
                <p14:cNvPr id="39516" name="Freihand 39515">
                  <a:extLst>
                    <a:ext uri="{FF2B5EF4-FFF2-40B4-BE49-F238E27FC236}">
                      <a16:creationId xmlns:a16="http://schemas.microsoft.com/office/drawing/2014/main" id="{EDBABD61-BCA2-43DE-BB56-A7A3A18C92C3}"/>
                    </a:ext>
                  </a:extLst>
                </p14:cNvPr>
                <p14:cNvContentPartPr/>
                <p14:nvPr/>
              </p14:nvContentPartPr>
              <p14:xfrm>
                <a:off x="6395112" y="880056"/>
                <a:ext cx="103320" cy="151560"/>
              </p14:xfrm>
            </p:contentPart>
          </mc:Choice>
          <mc:Fallback>
            <p:pic>
              <p:nvPicPr>
                <p:cNvPr id="39516" name="Freihand 39515">
                  <a:extLst>
                    <a:ext uri="{FF2B5EF4-FFF2-40B4-BE49-F238E27FC236}">
                      <a16:creationId xmlns:a16="http://schemas.microsoft.com/office/drawing/2014/main" id="{EDBABD61-BCA2-43DE-BB56-A7A3A18C92C3}"/>
                    </a:ext>
                  </a:extLst>
                </p:cNvPr>
                <p:cNvPicPr/>
                <p:nvPr/>
              </p:nvPicPr>
              <p:blipFill>
                <a:blip r:embed="rId1068"/>
                <a:stretch>
                  <a:fillRect/>
                </a:stretch>
              </p:blipFill>
              <p:spPr>
                <a:xfrm>
                  <a:off x="6390792" y="875736"/>
                  <a:ext cx="1119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9">
              <p14:nvContentPartPr>
                <p14:cNvPr id="39517" name="Freihand 39516">
                  <a:extLst>
                    <a:ext uri="{FF2B5EF4-FFF2-40B4-BE49-F238E27FC236}">
                      <a16:creationId xmlns:a16="http://schemas.microsoft.com/office/drawing/2014/main" id="{97B48C6D-B68C-4B75-B032-7D23A1BD84AB}"/>
                    </a:ext>
                  </a:extLst>
                </p14:cNvPr>
                <p14:cNvContentPartPr/>
                <p14:nvPr/>
              </p14:nvContentPartPr>
              <p14:xfrm>
                <a:off x="6540912" y="961416"/>
                <a:ext cx="151200" cy="150480"/>
              </p14:xfrm>
            </p:contentPart>
          </mc:Choice>
          <mc:Fallback>
            <p:pic>
              <p:nvPicPr>
                <p:cNvPr id="39517" name="Freihand 39516">
                  <a:extLst>
                    <a:ext uri="{FF2B5EF4-FFF2-40B4-BE49-F238E27FC236}">
                      <a16:creationId xmlns:a16="http://schemas.microsoft.com/office/drawing/2014/main" id="{97B48C6D-B68C-4B75-B032-7D23A1BD84AB}"/>
                    </a:ext>
                  </a:extLst>
                </p:cNvPr>
                <p:cNvPicPr/>
                <p:nvPr/>
              </p:nvPicPr>
              <p:blipFill>
                <a:blip r:embed="rId1070"/>
                <a:stretch>
                  <a:fillRect/>
                </a:stretch>
              </p:blipFill>
              <p:spPr>
                <a:xfrm>
                  <a:off x="6536592" y="957096"/>
                  <a:ext cx="1598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1">
              <p14:nvContentPartPr>
                <p14:cNvPr id="39519" name="Freihand 39518">
                  <a:extLst>
                    <a:ext uri="{FF2B5EF4-FFF2-40B4-BE49-F238E27FC236}">
                      <a16:creationId xmlns:a16="http://schemas.microsoft.com/office/drawing/2014/main" id="{FA4ABE42-0D87-4711-B742-5FDCA8A636D8}"/>
                    </a:ext>
                  </a:extLst>
                </p14:cNvPr>
                <p14:cNvContentPartPr/>
                <p14:nvPr/>
              </p14:nvContentPartPr>
              <p14:xfrm>
                <a:off x="7286112" y="899136"/>
                <a:ext cx="1800" cy="21960"/>
              </p14:xfrm>
            </p:contentPart>
          </mc:Choice>
          <mc:Fallback>
            <p:pic>
              <p:nvPicPr>
                <p:cNvPr id="39519" name="Freihand 39518">
                  <a:extLst>
                    <a:ext uri="{FF2B5EF4-FFF2-40B4-BE49-F238E27FC236}">
                      <a16:creationId xmlns:a16="http://schemas.microsoft.com/office/drawing/2014/main" id="{FA4ABE42-0D87-4711-B742-5FDCA8A636D8}"/>
                    </a:ext>
                  </a:extLst>
                </p:cNvPr>
                <p:cNvPicPr/>
                <p:nvPr/>
              </p:nvPicPr>
              <p:blipFill>
                <a:blip r:embed="rId1072"/>
                <a:stretch>
                  <a:fillRect/>
                </a:stretch>
              </p:blipFill>
              <p:spPr>
                <a:xfrm>
                  <a:off x="7281792" y="894816"/>
                  <a:ext cx="10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3">
              <p14:nvContentPartPr>
                <p14:cNvPr id="39520" name="Freihand 39519">
                  <a:extLst>
                    <a:ext uri="{FF2B5EF4-FFF2-40B4-BE49-F238E27FC236}">
                      <a16:creationId xmlns:a16="http://schemas.microsoft.com/office/drawing/2014/main" id="{6477BB2E-42FB-49DA-8AE8-F548BE1FAF1A}"/>
                    </a:ext>
                  </a:extLst>
                </p14:cNvPr>
                <p14:cNvContentPartPr/>
                <p14:nvPr/>
              </p14:nvContentPartPr>
              <p14:xfrm>
                <a:off x="7312032" y="829656"/>
                <a:ext cx="21960" cy="137160"/>
              </p14:xfrm>
            </p:contentPart>
          </mc:Choice>
          <mc:Fallback>
            <p:pic>
              <p:nvPicPr>
                <p:cNvPr id="39520" name="Freihand 39519">
                  <a:extLst>
                    <a:ext uri="{FF2B5EF4-FFF2-40B4-BE49-F238E27FC236}">
                      <a16:creationId xmlns:a16="http://schemas.microsoft.com/office/drawing/2014/main" id="{6477BB2E-42FB-49DA-8AE8-F548BE1FAF1A}"/>
                    </a:ext>
                  </a:extLst>
                </p:cNvPr>
                <p:cNvPicPr/>
                <p:nvPr/>
              </p:nvPicPr>
              <p:blipFill>
                <a:blip r:embed="rId1074"/>
                <a:stretch>
                  <a:fillRect/>
                </a:stretch>
              </p:blipFill>
              <p:spPr>
                <a:xfrm>
                  <a:off x="7307712" y="825336"/>
                  <a:ext cx="306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5">
              <p14:nvContentPartPr>
                <p14:cNvPr id="39521" name="Freihand 39520">
                  <a:extLst>
                    <a:ext uri="{FF2B5EF4-FFF2-40B4-BE49-F238E27FC236}">
                      <a16:creationId xmlns:a16="http://schemas.microsoft.com/office/drawing/2014/main" id="{7D292387-FB58-423E-A182-ACBA4DCFA193}"/>
                    </a:ext>
                  </a:extLst>
                </p14:cNvPr>
                <p14:cNvContentPartPr/>
                <p14:nvPr/>
              </p14:nvContentPartPr>
              <p14:xfrm>
                <a:off x="7268112" y="874656"/>
                <a:ext cx="125280" cy="7560"/>
              </p14:xfrm>
            </p:contentPart>
          </mc:Choice>
          <mc:Fallback>
            <p:pic>
              <p:nvPicPr>
                <p:cNvPr id="39521" name="Freihand 39520">
                  <a:extLst>
                    <a:ext uri="{FF2B5EF4-FFF2-40B4-BE49-F238E27FC236}">
                      <a16:creationId xmlns:a16="http://schemas.microsoft.com/office/drawing/2014/main" id="{7D292387-FB58-423E-A182-ACBA4DCFA193}"/>
                    </a:ext>
                  </a:extLst>
                </p:cNvPr>
                <p:cNvPicPr/>
                <p:nvPr/>
              </p:nvPicPr>
              <p:blipFill>
                <a:blip r:embed="rId1076"/>
                <a:stretch>
                  <a:fillRect/>
                </a:stretch>
              </p:blipFill>
              <p:spPr>
                <a:xfrm>
                  <a:off x="7263792" y="870336"/>
                  <a:ext cx="1339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7">
              <p14:nvContentPartPr>
                <p14:cNvPr id="39522" name="Freihand 39521">
                  <a:extLst>
                    <a:ext uri="{FF2B5EF4-FFF2-40B4-BE49-F238E27FC236}">
                      <a16:creationId xmlns:a16="http://schemas.microsoft.com/office/drawing/2014/main" id="{530C0D31-432F-4099-B88A-1C2099CE8AC3}"/>
                    </a:ext>
                  </a:extLst>
                </p14:cNvPr>
                <p14:cNvContentPartPr/>
                <p14:nvPr/>
              </p14:nvContentPartPr>
              <p14:xfrm>
                <a:off x="7468632" y="810216"/>
                <a:ext cx="20160" cy="129600"/>
              </p14:xfrm>
            </p:contentPart>
          </mc:Choice>
          <mc:Fallback>
            <p:pic>
              <p:nvPicPr>
                <p:cNvPr id="39522" name="Freihand 39521">
                  <a:extLst>
                    <a:ext uri="{FF2B5EF4-FFF2-40B4-BE49-F238E27FC236}">
                      <a16:creationId xmlns:a16="http://schemas.microsoft.com/office/drawing/2014/main" id="{530C0D31-432F-4099-B88A-1C2099CE8AC3}"/>
                    </a:ext>
                  </a:extLst>
                </p:cNvPr>
                <p:cNvPicPr/>
                <p:nvPr/>
              </p:nvPicPr>
              <p:blipFill>
                <a:blip r:embed="rId1078"/>
                <a:stretch>
                  <a:fillRect/>
                </a:stretch>
              </p:blipFill>
              <p:spPr>
                <a:xfrm>
                  <a:off x="7464312" y="805896"/>
                  <a:ext cx="288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9">
              <p14:nvContentPartPr>
                <p14:cNvPr id="39523" name="Freihand 39522">
                  <a:extLst>
                    <a:ext uri="{FF2B5EF4-FFF2-40B4-BE49-F238E27FC236}">
                      <a16:creationId xmlns:a16="http://schemas.microsoft.com/office/drawing/2014/main" id="{07FEDBCC-C72C-438C-8AB1-885931E369F7}"/>
                    </a:ext>
                  </a:extLst>
                </p14:cNvPr>
                <p14:cNvContentPartPr/>
                <p14:nvPr/>
              </p14:nvContentPartPr>
              <p14:xfrm>
                <a:off x="7410312" y="887256"/>
                <a:ext cx="105120" cy="50040"/>
              </p14:xfrm>
            </p:contentPart>
          </mc:Choice>
          <mc:Fallback>
            <p:pic>
              <p:nvPicPr>
                <p:cNvPr id="39523" name="Freihand 39522">
                  <a:extLst>
                    <a:ext uri="{FF2B5EF4-FFF2-40B4-BE49-F238E27FC236}">
                      <a16:creationId xmlns:a16="http://schemas.microsoft.com/office/drawing/2014/main" id="{07FEDBCC-C72C-438C-8AB1-885931E369F7}"/>
                    </a:ext>
                  </a:extLst>
                </p:cNvPr>
                <p:cNvPicPr/>
                <p:nvPr/>
              </p:nvPicPr>
              <p:blipFill>
                <a:blip r:embed="rId1080"/>
                <a:stretch>
                  <a:fillRect/>
                </a:stretch>
              </p:blipFill>
              <p:spPr>
                <a:xfrm>
                  <a:off x="7405992" y="882936"/>
                  <a:ext cx="1137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1">
              <p14:nvContentPartPr>
                <p14:cNvPr id="39524" name="Freihand 39523">
                  <a:extLst>
                    <a:ext uri="{FF2B5EF4-FFF2-40B4-BE49-F238E27FC236}">
                      <a16:creationId xmlns:a16="http://schemas.microsoft.com/office/drawing/2014/main" id="{9FE02050-C506-446E-BB07-2EEF052E35E1}"/>
                    </a:ext>
                  </a:extLst>
                </p14:cNvPr>
                <p14:cNvContentPartPr/>
                <p14:nvPr/>
              </p14:nvContentPartPr>
              <p14:xfrm>
                <a:off x="7401312" y="800496"/>
                <a:ext cx="152280" cy="196200"/>
              </p14:xfrm>
            </p:contentPart>
          </mc:Choice>
          <mc:Fallback>
            <p:pic>
              <p:nvPicPr>
                <p:cNvPr id="39524" name="Freihand 39523">
                  <a:extLst>
                    <a:ext uri="{FF2B5EF4-FFF2-40B4-BE49-F238E27FC236}">
                      <a16:creationId xmlns:a16="http://schemas.microsoft.com/office/drawing/2014/main" id="{9FE02050-C506-446E-BB07-2EEF052E35E1}"/>
                    </a:ext>
                  </a:extLst>
                </p:cNvPr>
                <p:cNvPicPr/>
                <p:nvPr/>
              </p:nvPicPr>
              <p:blipFill>
                <a:blip r:embed="rId1082"/>
                <a:stretch>
                  <a:fillRect/>
                </a:stretch>
              </p:blipFill>
              <p:spPr>
                <a:xfrm>
                  <a:off x="7396992" y="796176"/>
                  <a:ext cx="1609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3">
              <p14:nvContentPartPr>
                <p14:cNvPr id="39525" name="Freihand 39524">
                  <a:extLst>
                    <a:ext uri="{FF2B5EF4-FFF2-40B4-BE49-F238E27FC236}">
                      <a16:creationId xmlns:a16="http://schemas.microsoft.com/office/drawing/2014/main" id="{86ECB60B-4B47-4C41-8D35-DEBFE941BFF7}"/>
                    </a:ext>
                  </a:extLst>
                </p14:cNvPr>
                <p14:cNvContentPartPr/>
                <p14:nvPr/>
              </p14:nvContentPartPr>
              <p14:xfrm>
                <a:off x="7525152" y="889416"/>
                <a:ext cx="91440" cy="29160"/>
              </p14:xfrm>
            </p:contentPart>
          </mc:Choice>
          <mc:Fallback>
            <p:pic>
              <p:nvPicPr>
                <p:cNvPr id="39525" name="Freihand 39524">
                  <a:extLst>
                    <a:ext uri="{FF2B5EF4-FFF2-40B4-BE49-F238E27FC236}">
                      <a16:creationId xmlns:a16="http://schemas.microsoft.com/office/drawing/2014/main" id="{86ECB60B-4B47-4C41-8D35-DEBFE941BFF7}"/>
                    </a:ext>
                  </a:extLst>
                </p:cNvPr>
                <p:cNvPicPr/>
                <p:nvPr/>
              </p:nvPicPr>
              <p:blipFill>
                <a:blip r:embed="rId1084"/>
                <a:stretch>
                  <a:fillRect/>
                </a:stretch>
              </p:blipFill>
              <p:spPr>
                <a:xfrm>
                  <a:off x="7520832" y="885096"/>
                  <a:ext cx="1000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5">
              <p14:nvContentPartPr>
                <p14:cNvPr id="39526" name="Freihand 39525">
                  <a:extLst>
                    <a:ext uri="{FF2B5EF4-FFF2-40B4-BE49-F238E27FC236}">
                      <a16:creationId xmlns:a16="http://schemas.microsoft.com/office/drawing/2014/main" id="{4689ECE2-94CF-4FDB-9A7E-B35128EA8F24}"/>
                    </a:ext>
                  </a:extLst>
                </p14:cNvPr>
                <p14:cNvContentPartPr/>
                <p14:nvPr/>
              </p14:nvContentPartPr>
              <p14:xfrm>
                <a:off x="7504632" y="935856"/>
                <a:ext cx="104400" cy="62640"/>
              </p14:xfrm>
            </p:contentPart>
          </mc:Choice>
          <mc:Fallback>
            <p:pic>
              <p:nvPicPr>
                <p:cNvPr id="39526" name="Freihand 39525">
                  <a:extLst>
                    <a:ext uri="{FF2B5EF4-FFF2-40B4-BE49-F238E27FC236}">
                      <a16:creationId xmlns:a16="http://schemas.microsoft.com/office/drawing/2014/main" id="{4689ECE2-94CF-4FDB-9A7E-B35128EA8F24}"/>
                    </a:ext>
                  </a:extLst>
                </p:cNvPr>
                <p:cNvPicPr/>
                <p:nvPr/>
              </p:nvPicPr>
              <p:blipFill>
                <a:blip r:embed="rId1086"/>
                <a:stretch>
                  <a:fillRect/>
                </a:stretch>
              </p:blipFill>
              <p:spPr>
                <a:xfrm>
                  <a:off x="7500312" y="931536"/>
                  <a:ext cx="113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7">
              <p14:nvContentPartPr>
                <p14:cNvPr id="39527" name="Freihand 39526">
                  <a:extLst>
                    <a:ext uri="{FF2B5EF4-FFF2-40B4-BE49-F238E27FC236}">
                      <a16:creationId xmlns:a16="http://schemas.microsoft.com/office/drawing/2014/main" id="{58254512-5F93-4C9A-9934-696476D54348}"/>
                    </a:ext>
                  </a:extLst>
                </p14:cNvPr>
                <p14:cNvContentPartPr/>
                <p14:nvPr/>
              </p14:nvContentPartPr>
              <p14:xfrm>
                <a:off x="7646832" y="829296"/>
                <a:ext cx="130320" cy="109800"/>
              </p14:xfrm>
            </p:contentPart>
          </mc:Choice>
          <mc:Fallback>
            <p:pic>
              <p:nvPicPr>
                <p:cNvPr id="39527" name="Freihand 39526">
                  <a:extLst>
                    <a:ext uri="{FF2B5EF4-FFF2-40B4-BE49-F238E27FC236}">
                      <a16:creationId xmlns:a16="http://schemas.microsoft.com/office/drawing/2014/main" id="{58254512-5F93-4C9A-9934-696476D54348}"/>
                    </a:ext>
                  </a:extLst>
                </p:cNvPr>
                <p:cNvPicPr/>
                <p:nvPr/>
              </p:nvPicPr>
              <p:blipFill>
                <a:blip r:embed="rId1088"/>
                <a:stretch>
                  <a:fillRect/>
                </a:stretch>
              </p:blipFill>
              <p:spPr>
                <a:xfrm>
                  <a:off x="7642512" y="824976"/>
                  <a:ext cx="1389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9">
              <p14:nvContentPartPr>
                <p14:cNvPr id="39529" name="Freihand 39528">
                  <a:extLst>
                    <a:ext uri="{FF2B5EF4-FFF2-40B4-BE49-F238E27FC236}">
                      <a16:creationId xmlns:a16="http://schemas.microsoft.com/office/drawing/2014/main" id="{A9217E01-C059-4C2B-90CE-8CE94B32E0D3}"/>
                    </a:ext>
                  </a:extLst>
                </p14:cNvPr>
                <p14:cNvContentPartPr/>
                <p14:nvPr/>
              </p14:nvContentPartPr>
              <p14:xfrm>
                <a:off x="7807032" y="818496"/>
                <a:ext cx="9360" cy="130320"/>
              </p14:xfrm>
            </p:contentPart>
          </mc:Choice>
          <mc:Fallback>
            <p:pic>
              <p:nvPicPr>
                <p:cNvPr id="39529" name="Freihand 39528">
                  <a:extLst>
                    <a:ext uri="{FF2B5EF4-FFF2-40B4-BE49-F238E27FC236}">
                      <a16:creationId xmlns:a16="http://schemas.microsoft.com/office/drawing/2014/main" id="{A9217E01-C059-4C2B-90CE-8CE94B32E0D3}"/>
                    </a:ext>
                  </a:extLst>
                </p:cNvPr>
                <p:cNvPicPr/>
                <p:nvPr/>
              </p:nvPicPr>
              <p:blipFill>
                <a:blip r:embed="rId1090"/>
                <a:stretch>
                  <a:fillRect/>
                </a:stretch>
              </p:blipFill>
              <p:spPr>
                <a:xfrm>
                  <a:off x="7802712" y="814176"/>
                  <a:ext cx="180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1">
              <p14:nvContentPartPr>
                <p14:cNvPr id="39530" name="Freihand 39529">
                  <a:extLst>
                    <a:ext uri="{FF2B5EF4-FFF2-40B4-BE49-F238E27FC236}">
                      <a16:creationId xmlns:a16="http://schemas.microsoft.com/office/drawing/2014/main" id="{D2406C7F-5339-4425-96B8-86EEEA796E97}"/>
                    </a:ext>
                  </a:extLst>
                </p14:cNvPr>
                <p14:cNvContentPartPr/>
                <p14:nvPr/>
              </p14:nvContentPartPr>
              <p14:xfrm>
                <a:off x="7754832" y="937656"/>
                <a:ext cx="134280" cy="12600"/>
              </p14:xfrm>
            </p:contentPart>
          </mc:Choice>
          <mc:Fallback>
            <p:pic>
              <p:nvPicPr>
                <p:cNvPr id="39530" name="Freihand 39529">
                  <a:extLst>
                    <a:ext uri="{FF2B5EF4-FFF2-40B4-BE49-F238E27FC236}">
                      <a16:creationId xmlns:a16="http://schemas.microsoft.com/office/drawing/2014/main" id="{D2406C7F-5339-4425-96B8-86EEEA796E97}"/>
                    </a:ext>
                  </a:extLst>
                </p:cNvPr>
                <p:cNvPicPr/>
                <p:nvPr/>
              </p:nvPicPr>
              <p:blipFill>
                <a:blip r:embed="rId1092"/>
                <a:stretch>
                  <a:fillRect/>
                </a:stretch>
              </p:blipFill>
              <p:spPr>
                <a:xfrm>
                  <a:off x="7750512" y="933336"/>
                  <a:ext cx="1429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3">
              <p14:nvContentPartPr>
                <p14:cNvPr id="39531" name="Freihand 39530">
                  <a:extLst>
                    <a:ext uri="{FF2B5EF4-FFF2-40B4-BE49-F238E27FC236}">
                      <a16:creationId xmlns:a16="http://schemas.microsoft.com/office/drawing/2014/main" id="{DF8F1C81-F444-4E50-8E5D-DE5DE84934FC}"/>
                    </a:ext>
                  </a:extLst>
                </p14:cNvPr>
                <p14:cNvContentPartPr/>
                <p14:nvPr/>
              </p14:nvContentPartPr>
              <p14:xfrm>
                <a:off x="7749072" y="776016"/>
                <a:ext cx="162360" cy="30960"/>
              </p14:xfrm>
            </p:contentPart>
          </mc:Choice>
          <mc:Fallback>
            <p:pic>
              <p:nvPicPr>
                <p:cNvPr id="39531" name="Freihand 39530">
                  <a:extLst>
                    <a:ext uri="{FF2B5EF4-FFF2-40B4-BE49-F238E27FC236}">
                      <a16:creationId xmlns:a16="http://schemas.microsoft.com/office/drawing/2014/main" id="{DF8F1C81-F444-4E50-8E5D-DE5DE84934FC}"/>
                    </a:ext>
                  </a:extLst>
                </p:cNvPr>
                <p:cNvPicPr/>
                <p:nvPr/>
              </p:nvPicPr>
              <p:blipFill>
                <a:blip r:embed="rId1094"/>
                <a:stretch>
                  <a:fillRect/>
                </a:stretch>
              </p:blipFill>
              <p:spPr>
                <a:xfrm>
                  <a:off x="7744752" y="771696"/>
                  <a:ext cx="1710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5">
              <p14:nvContentPartPr>
                <p14:cNvPr id="39537" name="Freihand 39536">
                  <a:extLst>
                    <a:ext uri="{FF2B5EF4-FFF2-40B4-BE49-F238E27FC236}">
                      <a16:creationId xmlns:a16="http://schemas.microsoft.com/office/drawing/2014/main" id="{397A6D27-777D-4668-8CF8-2552339C2E6D}"/>
                    </a:ext>
                  </a:extLst>
                </p14:cNvPr>
                <p14:cNvContentPartPr/>
                <p14:nvPr/>
              </p14:nvContentPartPr>
              <p14:xfrm>
                <a:off x="8062992" y="822456"/>
                <a:ext cx="15840" cy="108360"/>
              </p14:xfrm>
            </p:contentPart>
          </mc:Choice>
          <mc:Fallback>
            <p:pic>
              <p:nvPicPr>
                <p:cNvPr id="39537" name="Freihand 39536">
                  <a:extLst>
                    <a:ext uri="{FF2B5EF4-FFF2-40B4-BE49-F238E27FC236}">
                      <a16:creationId xmlns:a16="http://schemas.microsoft.com/office/drawing/2014/main" id="{397A6D27-777D-4668-8CF8-2552339C2E6D}"/>
                    </a:ext>
                  </a:extLst>
                </p:cNvPr>
                <p:cNvPicPr/>
                <p:nvPr/>
              </p:nvPicPr>
              <p:blipFill>
                <a:blip r:embed="rId1096"/>
                <a:stretch>
                  <a:fillRect/>
                </a:stretch>
              </p:blipFill>
              <p:spPr>
                <a:xfrm>
                  <a:off x="8058672" y="818136"/>
                  <a:ext cx="244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7">
              <p14:nvContentPartPr>
                <p14:cNvPr id="39538" name="Freihand 39537">
                  <a:extLst>
                    <a:ext uri="{FF2B5EF4-FFF2-40B4-BE49-F238E27FC236}">
                      <a16:creationId xmlns:a16="http://schemas.microsoft.com/office/drawing/2014/main" id="{AEA62891-4060-4F63-A9AC-7D165F927CAD}"/>
                    </a:ext>
                  </a:extLst>
                </p14:cNvPr>
                <p14:cNvContentPartPr/>
                <p14:nvPr/>
              </p14:nvContentPartPr>
              <p14:xfrm>
                <a:off x="8024472" y="860616"/>
                <a:ext cx="113040" cy="7200"/>
              </p14:xfrm>
            </p:contentPart>
          </mc:Choice>
          <mc:Fallback>
            <p:pic>
              <p:nvPicPr>
                <p:cNvPr id="39538" name="Freihand 39537">
                  <a:extLst>
                    <a:ext uri="{FF2B5EF4-FFF2-40B4-BE49-F238E27FC236}">
                      <a16:creationId xmlns:a16="http://schemas.microsoft.com/office/drawing/2014/main" id="{AEA62891-4060-4F63-A9AC-7D165F927CAD}"/>
                    </a:ext>
                  </a:extLst>
                </p:cNvPr>
                <p:cNvPicPr/>
                <p:nvPr/>
              </p:nvPicPr>
              <p:blipFill>
                <a:blip r:embed="rId1098"/>
                <a:stretch>
                  <a:fillRect/>
                </a:stretch>
              </p:blipFill>
              <p:spPr>
                <a:xfrm>
                  <a:off x="8020152" y="856296"/>
                  <a:ext cx="1216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9">
              <p14:nvContentPartPr>
                <p14:cNvPr id="39539" name="Freihand 39538">
                  <a:extLst>
                    <a:ext uri="{FF2B5EF4-FFF2-40B4-BE49-F238E27FC236}">
                      <a16:creationId xmlns:a16="http://schemas.microsoft.com/office/drawing/2014/main" id="{8B6614A7-7347-44A8-9AA2-8854C65B993E}"/>
                    </a:ext>
                  </a:extLst>
                </p14:cNvPr>
                <p14:cNvContentPartPr/>
                <p14:nvPr/>
              </p14:nvContentPartPr>
              <p14:xfrm>
                <a:off x="8123112" y="805176"/>
                <a:ext cx="117000" cy="100080"/>
              </p14:xfrm>
            </p:contentPart>
          </mc:Choice>
          <mc:Fallback>
            <p:pic>
              <p:nvPicPr>
                <p:cNvPr id="39539" name="Freihand 39538">
                  <a:extLst>
                    <a:ext uri="{FF2B5EF4-FFF2-40B4-BE49-F238E27FC236}">
                      <a16:creationId xmlns:a16="http://schemas.microsoft.com/office/drawing/2014/main" id="{8B6614A7-7347-44A8-9AA2-8854C65B993E}"/>
                    </a:ext>
                  </a:extLst>
                </p:cNvPr>
                <p:cNvPicPr/>
                <p:nvPr/>
              </p:nvPicPr>
              <p:blipFill>
                <a:blip r:embed="rId1100"/>
                <a:stretch>
                  <a:fillRect/>
                </a:stretch>
              </p:blipFill>
              <p:spPr>
                <a:xfrm>
                  <a:off x="8118792" y="800856"/>
                  <a:ext cx="125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1">
              <p14:nvContentPartPr>
                <p14:cNvPr id="39540" name="Freihand 39539">
                  <a:extLst>
                    <a:ext uri="{FF2B5EF4-FFF2-40B4-BE49-F238E27FC236}">
                      <a16:creationId xmlns:a16="http://schemas.microsoft.com/office/drawing/2014/main" id="{ABC6018F-1AE2-4B86-88F5-0530668E2F40}"/>
                    </a:ext>
                  </a:extLst>
                </p14:cNvPr>
                <p14:cNvContentPartPr/>
                <p14:nvPr/>
              </p14:nvContentPartPr>
              <p14:xfrm>
                <a:off x="8223552" y="811296"/>
                <a:ext cx="79920" cy="93600"/>
              </p14:xfrm>
            </p:contentPart>
          </mc:Choice>
          <mc:Fallback>
            <p:pic>
              <p:nvPicPr>
                <p:cNvPr id="39540" name="Freihand 39539">
                  <a:extLst>
                    <a:ext uri="{FF2B5EF4-FFF2-40B4-BE49-F238E27FC236}">
                      <a16:creationId xmlns:a16="http://schemas.microsoft.com/office/drawing/2014/main" id="{ABC6018F-1AE2-4B86-88F5-0530668E2F40}"/>
                    </a:ext>
                  </a:extLst>
                </p:cNvPr>
                <p:cNvPicPr/>
                <p:nvPr/>
              </p:nvPicPr>
              <p:blipFill>
                <a:blip r:embed="rId1102"/>
                <a:stretch>
                  <a:fillRect/>
                </a:stretch>
              </p:blipFill>
              <p:spPr>
                <a:xfrm>
                  <a:off x="8219232" y="806976"/>
                  <a:ext cx="885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3">
              <p14:nvContentPartPr>
                <p14:cNvPr id="39541" name="Freihand 39540">
                  <a:extLst>
                    <a:ext uri="{FF2B5EF4-FFF2-40B4-BE49-F238E27FC236}">
                      <a16:creationId xmlns:a16="http://schemas.microsoft.com/office/drawing/2014/main" id="{F5893C52-180D-455D-8DE2-D2BC72A1B687}"/>
                    </a:ext>
                  </a:extLst>
                </p14:cNvPr>
                <p14:cNvContentPartPr/>
                <p14:nvPr/>
              </p14:nvContentPartPr>
              <p14:xfrm>
                <a:off x="8258832" y="803376"/>
                <a:ext cx="86040" cy="109440"/>
              </p14:xfrm>
            </p:contentPart>
          </mc:Choice>
          <mc:Fallback>
            <p:pic>
              <p:nvPicPr>
                <p:cNvPr id="39541" name="Freihand 39540">
                  <a:extLst>
                    <a:ext uri="{FF2B5EF4-FFF2-40B4-BE49-F238E27FC236}">
                      <a16:creationId xmlns:a16="http://schemas.microsoft.com/office/drawing/2014/main" id="{F5893C52-180D-455D-8DE2-D2BC72A1B687}"/>
                    </a:ext>
                  </a:extLst>
                </p:cNvPr>
                <p:cNvPicPr/>
                <p:nvPr/>
              </p:nvPicPr>
              <p:blipFill>
                <a:blip r:embed="rId1104"/>
                <a:stretch>
                  <a:fillRect/>
                </a:stretch>
              </p:blipFill>
              <p:spPr>
                <a:xfrm>
                  <a:off x="8254512" y="799056"/>
                  <a:ext cx="946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5">
              <p14:nvContentPartPr>
                <p14:cNvPr id="39542" name="Freihand 39541">
                  <a:extLst>
                    <a:ext uri="{FF2B5EF4-FFF2-40B4-BE49-F238E27FC236}">
                      <a16:creationId xmlns:a16="http://schemas.microsoft.com/office/drawing/2014/main" id="{08AA5040-DCF2-42EE-B458-4EFF5750DB00}"/>
                    </a:ext>
                  </a:extLst>
                </p14:cNvPr>
                <p14:cNvContentPartPr/>
                <p14:nvPr/>
              </p14:nvContentPartPr>
              <p14:xfrm>
                <a:off x="5438592" y="1172376"/>
                <a:ext cx="538200" cy="178920"/>
              </p14:xfrm>
            </p:contentPart>
          </mc:Choice>
          <mc:Fallback>
            <p:pic>
              <p:nvPicPr>
                <p:cNvPr id="39542" name="Freihand 39541">
                  <a:extLst>
                    <a:ext uri="{FF2B5EF4-FFF2-40B4-BE49-F238E27FC236}">
                      <a16:creationId xmlns:a16="http://schemas.microsoft.com/office/drawing/2014/main" id="{08AA5040-DCF2-42EE-B458-4EFF5750DB00}"/>
                    </a:ext>
                  </a:extLst>
                </p:cNvPr>
                <p:cNvPicPr/>
                <p:nvPr/>
              </p:nvPicPr>
              <p:blipFill>
                <a:blip r:embed="rId1106"/>
                <a:stretch>
                  <a:fillRect/>
                </a:stretch>
              </p:blipFill>
              <p:spPr>
                <a:xfrm>
                  <a:off x="5434272" y="1168056"/>
                  <a:ext cx="5468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7">
              <p14:nvContentPartPr>
                <p14:cNvPr id="39543" name="Freihand 39542">
                  <a:extLst>
                    <a:ext uri="{FF2B5EF4-FFF2-40B4-BE49-F238E27FC236}">
                      <a16:creationId xmlns:a16="http://schemas.microsoft.com/office/drawing/2014/main" id="{E091A57C-9B34-4955-8FF7-C0FD5554A45F}"/>
                    </a:ext>
                  </a:extLst>
                </p14:cNvPr>
                <p14:cNvContentPartPr/>
                <p14:nvPr/>
              </p14:nvContentPartPr>
              <p14:xfrm>
                <a:off x="6055272" y="1263096"/>
                <a:ext cx="492840" cy="48600"/>
              </p14:xfrm>
            </p:contentPart>
          </mc:Choice>
          <mc:Fallback>
            <p:pic>
              <p:nvPicPr>
                <p:cNvPr id="39543" name="Freihand 39542">
                  <a:extLst>
                    <a:ext uri="{FF2B5EF4-FFF2-40B4-BE49-F238E27FC236}">
                      <a16:creationId xmlns:a16="http://schemas.microsoft.com/office/drawing/2014/main" id="{E091A57C-9B34-4955-8FF7-C0FD5554A45F}"/>
                    </a:ext>
                  </a:extLst>
                </p:cNvPr>
                <p:cNvPicPr/>
                <p:nvPr/>
              </p:nvPicPr>
              <p:blipFill>
                <a:blip r:embed="rId1108"/>
                <a:stretch>
                  <a:fillRect/>
                </a:stretch>
              </p:blipFill>
              <p:spPr>
                <a:xfrm>
                  <a:off x="6050952" y="1258776"/>
                  <a:ext cx="5014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9">
              <p14:nvContentPartPr>
                <p14:cNvPr id="39544" name="Freihand 39543">
                  <a:extLst>
                    <a:ext uri="{FF2B5EF4-FFF2-40B4-BE49-F238E27FC236}">
                      <a16:creationId xmlns:a16="http://schemas.microsoft.com/office/drawing/2014/main" id="{C749E6EE-E162-4544-9759-F85913F529BB}"/>
                    </a:ext>
                  </a:extLst>
                </p14:cNvPr>
                <p14:cNvContentPartPr/>
                <p14:nvPr/>
              </p14:nvContentPartPr>
              <p14:xfrm>
                <a:off x="5646672" y="1423296"/>
                <a:ext cx="146880" cy="197280"/>
              </p14:xfrm>
            </p:contentPart>
          </mc:Choice>
          <mc:Fallback>
            <p:pic>
              <p:nvPicPr>
                <p:cNvPr id="39544" name="Freihand 39543">
                  <a:extLst>
                    <a:ext uri="{FF2B5EF4-FFF2-40B4-BE49-F238E27FC236}">
                      <a16:creationId xmlns:a16="http://schemas.microsoft.com/office/drawing/2014/main" id="{C749E6EE-E162-4544-9759-F85913F529BB}"/>
                    </a:ext>
                  </a:extLst>
                </p:cNvPr>
                <p:cNvPicPr/>
                <p:nvPr/>
              </p:nvPicPr>
              <p:blipFill>
                <a:blip r:embed="rId1110"/>
                <a:stretch>
                  <a:fillRect/>
                </a:stretch>
              </p:blipFill>
              <p:spPr>
                <a:xfrm>
                  <a:off x="5642352" y="1418976"/>
                  <a:ext cx="1555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1">
              <p14:nvContentPartPr>
                <p14:cNvPr id="39545" name="Freihand 39544">
                  <a:extLst>
                    <a:ext uri="{FF2B5EF4-FFF2-40B4-BE49-F238E27FC236}">
                      <a16:creationId xmlns:a16="http://schemas.microsoft.com/office/drawing/2014/main" id="{F8478857-D81B-428C-9A5A-EB3C023D6067}"/>
                    </a:ext>
                  </a:extLst>
                </p14:cNvPr>
                <p14:cNvContentPartPr/>
                <p14:nvPr/>
              </p14:nvContentPartPr>
              <p14:xfrm>
                <a:off x="5802192" y="1528056"/>
                <a:ext cx="108720" cy="81360"/>
              </p14:xfrm>
            </p:contentPart>
          </mc:Choice>
          <mc:Fallback>
            <p:pic>
              <p:nvPicPr>
                <p:cNvPr id="39545" name="Freihand 39544">
                  <a:extLst>
                    <a:ext uri="{FF2B5EF4-FFF2-40B4-BE49-F238E27FC236}">
                      <a16:creationId xmlns:a16="http://schemas.microsoft.com/office/drawing/2014/main" id="{F8478857-D81B-428C-9A5A-EB3C023D6067}"/>
                    </a:ext>
                  </a:extLst>
                </p:cNvPr>
                <p:cNvPicPr/>
                <p:nvPr/>
              </p:nvPicPr>
              <p:blipFill>
                <a:blip r:embed="rId1112"/>
                <a:stretch>
                  <a:fillRect/>
                </a:stretch>
              </p:blipFill>
              <p:spPr>
                <a:xfrm>
                  <a:off x="5797872" y="1523736"/>
                  <a:ext cx="117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3">
              <p14:nvContentPartPr>
                <p14:cNvPr id="39546" name="Freihand 39545">
                  <a:extLst>
                    <a:ext uri="{FF2B5EF4-FFF2-40B4-BE49-F238E27FC236}">
                      <a16:creationId xmlns:a16="http://schemas.microsoft.com/office/drawing/2014/main" id="{662C7373-05D7-45D6-A982-6F723B0F58FF}"/>
                    </a:ext>
                  </a:extLst>
                </p14:cNvPr>
                <p14:cNvContentPartPr/>
                <p14:nvPr/>
              </p14:nvContentPartPr>
              <p14:xfrm>
                <a:off x="5953392" y="1513296"/>
                <a:ext cx="62640" cy="108720"/>
              </p14:xfrm>
            </p:contentPart>
          </mc:Choice>
          <mc:Fallback>
            <p:pic>
              <p:nvPicPr>
                <p:cNvPr id="39546" name="Freihand 39545">
                  <a:extLst>
                    <a:ext uri="{FF2B5EF4-FFF2-40B4-BE49-F238E27FC236}">
                      <a16:creationId xmlns:a16="http://schemas.microsoft.com/office/drawing/2014/main" id="{662C7373-05D7-45D6-A982-6F723B0F58FF}"/>
                    </a:ext>
                  </a:extLst>
                </p:cNvPr>
                <p:cNvPicPr/>
                <p:nvPr/>
              </p:nvPicPr>
              <p:blipFill>
                <a:blip r:embed="rId1114"/>
                <a:stretch>
                  <a:fillRect/>
                </a:stretch>
              </p:blipFill>
              <p:spPr>
                <a:xfrm>
                  <a:off x="5949072" y="1508976"/>
                  <a:ext cx="712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5">
              <p14:nvContentPartPr>
                <p14:cNvPr id="39547" name="Freihand 39546">
                  <a:extLst>
                    <a:ext uri="{FF2B5EF4-FFF2-40B4-BE49-F238E27FC236}">
                      <a16:creationId xmlns:a16="http://schemas.microsoft.com/office/drawing/2014/main" id="{6959BE0E-7674-4F77-9950-55B05C52B386}"/>
                    </a:ext>
                  </a:extLst>
                </p14:cNvPr>
                <p14:cNvContentPartPr/>
                <p14:nvPr/>
              </p14:nvContentPartPr>
              <p14:xfrm>
                <a:off x="6066792" y="1529496"/>
                <a:ext cx="235080" cy="72720"/>
              </p14:xfrm>
            </p:contentPart>
          </mc:Choice>
          <mc:Fallback>
            <p:pic>
              <p:nvPicPr>
                <p:cNvPr id="39547" name="Freihand 39546">
                  <a:extLst>
                    <a:ext uri="{FF2B5EF4-FFF2-40B4-BE49-F238E27FC236}">
                      <a16:creationId xmlns:a16="http://schemas.microsoft.com/office/drawing/2014/main" id="{6959BE0E-7674-4F77-9950-55B05C52B386}"/>
                    </a:ext>
                  </a:extLst>
                </p:cNvPr>
                <p:cNvPicPr/>
                <p:nvPr/>
              </p:nvPicPr>
              <p:blipFill>
                <a:blip r:embed="rId1116"/>
                <a:stretch>
                  <a:fillRect/>
                </a:stretch>
              </p:blipFill>
              <p:spPr>
                <a:xfrm>
                  <a:off x="6062472" y="1525176"/>
                  <a:ext cx="243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7">
              <p14:nvContentPartPr>
                <p14:cNvPr id="39548" name="Freihand 39547">
                  <a:extLst>
                    <a:ext uri="{FF2B5EF4-FFF2-40B4-BE49-F238E27FC236}">
                      <a16:creationId xmlns:a16="http://schemas.microsoft.com/office/drawing/2014/main" id="{8BFA33B4-A097-40A8-8902-DF6F12F99B29}"/>
                    </a:ext>
                  </a:extLst>
                </p14:cNvPr>
                <p14:cNvContentPartPr/>
                <p14:nvPr/>
              </p14:nvContentPartPr>
              <p14:xfrm>
                <a:off x="6251832" y="1460016"/>
                <a:ext cx="22680" cy="18000"/>
              </p14:xfrm>
            </p:contentPart>
          </mc:Choice>
          <mc:Fallback>
            <p:pic>
              <p:nvPicPr>
                <p:cNvPr id="39548" name="Freihand 39547">
                  <a:extLst>
                    <a:ext uri="{FF2B5EF4-FFF2-40B4-BE49-F238E27FC236}">
                      <a16:creationId xmlns:a16="http://schemas.microsoft.com/office/drawing/2014/main" id="{8BFA33B4-A097-40A8-8902-DF6F12F99B29}"/>
                    </a:ext>
                  </a:extLst>
                </p:cNvPr>
                <p:cNvPicPr/>
                <p:nvPr/>
              </p:nvPicPr>
              <p:blipFill>
                <a:blip r:embed="rId1118"/>
                <a:stretch>
                  <a:fillRect/>
                </a:stretch>
              </p:blipFill>
              <p:spPr>
                <a:xfrm>
                  <a:off x="6247512" y="1455696"/>
                  <a:ext cx="31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9">
              <p14:nvContentPartPr>
                <p14:cNvPr id="39549" name="Freihand 39548">
                  <a:extLst>
                    <a:ext uri="{FF2B5EF4-FFF2-40B4-BE49-F238E27FC236}">
                      <a16:creationId xmlns:a16="http://schemas.microsoft.com/office/drawing/2014/main" id="{F001CD28-A02D-469F-A6DB-0D117A5596DA}"/>
                    </a:ext>
                  </a:extLst>
                </p14:cNvPr>
                <p14:cNvContentPartPr/>
                <p14:nvPr/>
              </p14:nvContentPartPr>
              <p14:xfrm>
                <a:off x="6278112" y="1528416"/>
                <a:ext cx="140040" cy="218880"/>
              </p14:xfrm>
            </p:contentPart>
          </mc:Choice>
          <mc:Fallback>
            <p:pic>
              <p:nvPicPr>
                <p:cNvPr id="39549" name="Freihand 39548">
                  <a:extLst>
                    <a:ext uri="{FF2B5EF4-FFF2-40B4-BE49-F238E27FC236}">
                      <a16:creationId xmlns:a16="http://schemas.microsoft.com/office/drawing/2014/main" id="{F001CD28-A02D-469F-A6DB-0D117A5596DA}"/>
                    </a:ext>
                  </a:extLst>
                </p:cNvPr>
                <p:cNvPicPr/>
                <p:nvPr/>
              </p:nvPicPr>
              <p:blipFill>
                <a:blip r:embed="rId1120"/>
                <a:stretch>
                  <a:fillRect/>
                </a:stretch>
              </p:blipFill>
              <p:spPr>
                <a:xfrm>
                  <a:off x="6273792" y="1524096"/>
                  <a:ext cx="148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1">
              <p14:nvContentPartPr>
                <p14:cNvPr id="39550" name="Freihand 39549">
                  <a:extLst>
                    <a:ext uri="{FF2B5EF4-FFF2-40B4-BE49-F238E27FC236}">
                      <a16:creationId xmlns:a16="http://schemas.microsoft.com/office/drawing/2014/main" id="{D9F1ABD4-29AD-459C-97BF-FFA80B3B34A8}"/>
                    </a:ext>
                  </a:extLst>
                </p14:cNvPr>
                <p14:cNvContentPartPr/>
                <p14:nvPr/>
              </p14:nvContentPartPr>
              <p14:xfrm>
                <a:off x="6826392" y="1499976"/>
                <a:ext cx="215640" cy="11520"/>
              </p14:xfrm>
            </p:contentPart>
          </mc:Choice>
          <mc:Fallback>
            <p:pic>
              <p:nvPicPr>
                <p:cNvPr id="39550" name="Freihand 39549">
                  <a:extLst>
                    <a:ext uri="{FF2B5EF4-FFF2-40B4-BE49-F238E27FC236}">
                      <a16:creationId xmlns:a16="http://schemas.microsoft.com/office/drawing/2014/main" id="{D9F1ABD4-29AD-459C-97BF-FFA80B3B34A8}"/>
                    </a:ext>
                  </a:extLst>
                </p:cNvPr>
                <p:cNvPicPr/>
                <p:nvPr/>
              </p:nvPicPr>
              <p:blipFill>
                <a:blip r:embed="rId1122"/>
                <a:stretch>
                  <a:fillRect/>
                </a:stretch>
              </p:blipFill>
              <p:spPr>
                <a:xfrm>
                  <a:off x="6822072" y="1495656"/>
                  <a:ext cx="224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3">
              <p14:nvContentPartPr>
                <p14:cNvPr id="39551" name="Freihand 39550">
                  <a:extLst>
                    <a:ext uri="{FF2B5EF4-FFF2-40B4-BE49-F238E27FC236}">
                      <a16:creationId xmlns:a16="http://schemas.microsoft.com/office/drawing/2014/main" id="{C756DFEC-3299-449F-A141-D422A8D50700}"/>
                    </a:ext>
                  </a:extLst>
                </p14:cNvPr>
                <p14:cNvContentPartPr/>
                <p14:nvPr/>
              </p14:nvContentPartPr>
              <p14:xfrm>
                <a:off x="6866352" y="1561536"/>
                <a:ext cx="213840" cy="21240"/>
              </p14:xfrm>
            </p:contentPart>
          </mc:Choice>
          <mc:Fallback>
            <p:pic>
              <p:nvPicPr>
                <p:cNvPr id="39551" name="Freihand 39550">
                  <a:extLst>
                    <a:ext uri="{FF2B5EF4-FFF2-40B4-BE49-F238E27FC236}">
                      <a16:creationId xmlns:a16="http://schemas.microsoft.com/office/drawing/2014/main" id="{C756DFEC-3299-449F-A141-D422A8D50700}"/>
                    </a:ext>
                  </a:extLst>
                </p:cNvPr>
                <p:cNvPicPr/>
                <p:nvPr/>
              </p:nvPicPr>
              <p:blipFill>
                <a:blip r:embed="rId1124"/>
                <a:stretch>
                  <a:fillRect/>
                </a:stretch>
              </p:blipFill>
              <p:spPr>
                <a:xfrm>
                  <a:off x="6862032" y="1557216"/>
                  <a:ext cx="222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5">
              <p14:nvContentPartPr>
                <p14:cNvPr id="39554" name="Freihand 39553">
                  <a:extLst>
                    <a:ext uri="{FF2B5EF4-FFF2-40B4-BE49-F238E27FC236}">
                      <a16:creationId xmlns:a16="http://schemas.microsoft.com/office/drawing/2014/main" id="{CCDF1B3A-E5B9-48C6-8FFA-F7D05D0ADE24}"/>
                    </a:ext>
                  </a:extLst>
                </p14:cNvPr>
                <p14:cNvContentPartPr/>
                <p14:nvPr/>
              </p14:nvContentPartPr>
              <p14:xfrm>
                <a:off x="7283952" y="1427976"/>
                <a:ext cx="24840" cy="165240"/>
              </p14:xfrm>
            </p:contentPart>
          </mc:Choice>
          <mc:Fallback>
            <p:pic>
              <p:nvPicPr>
                <p:cNvPr id="39554" name="Freihand 39553">
                  <a:extLst>
                    <a:ext uri="{FF2B5EF4-FFF2-40B4-BE49-F238E27FC236}">
                      <a16:creationId xmlns:a16="http://schemas.microsoft.com/office/drawing/2014/main" id="{CCDF1B3A-E5B9-48C6-8FFA-F7D05D0ADE24}"/>
                    </a:ext>
                  </a:extLst>
                </p:cNvPr>
                <p:cNvPicPr/>
                <p:nvPr/>
              </p:nvPicPr>
              <p:blipFill>
                <a:blip r:embed="rId1126"/>
                <a:stretch>
                  <a:fillRect/>
                </a:stretch>
              </p:blipFill>
              <p:spPr>
                <a:xfrm>
                  <a:off x="7279632" y="1423656"/>
                  <a:ext cx="33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7">
              <p14:nvContentPartPr>
                <p14:cNvPr id="39555" name="Freihand 39554">
                  <a:extLst>
                    <a:ext uri="{FF2B5EF4-FFF2-40B4-BE49-F238E27FC236}">
                      <a16:creationId xmlns:a16="http://schemas.microsoft.com/office/drawing/2014/main" id="{E6FAB190-5453-45D6-9EEA-6FE0E0C0C6A4}"/>
                    </a:ext>
                  </a:extLst>
                </p14:cNvPr>
                <p14:cNvContentPartPr/>
                <p14:nvPr/>
              </p14:nvContentPartPr>
              <p14:xfrm>
                <a:off x="7192512" y="1541016"/>
                <a:ext cx="199080" cy="43560"/>
              </p14:xfrm>
            </p:contentPart>
          </mc:Choice>
          <mc:Fallback>
            <p:pic>
              <p:nvPicPr>
                <p:cNvPr id="39555" name="Freihand 39554">
                  <a:extLst>
                    <a:ext uri="{FF2B5EF4-FFF2-40B4-BE49-F238E27FC236}">
                      <a16:creationId xmlns:a16="http://schemas.microsoft.com/office/drawing/2014/main" id="{E6FAB190-5453-45D6-9EEA-6FE0E0C0C6A4}"/>
                    </a:ext>
                  </a:extLst>
                </p:cNvPr>
                <p:cNvPicPr/>
                <p:nvPr/>
              </p:nvPicPr>
              <p:blipFill>
                <a:blip r:embed="rId1128"/>
                <a:stretch>
                  <a:fillRect/>
                </a:stretch>
              </p:blipFill>
              <p:spPr>
                <a:xfrm>
                  <a:off x="7188192" y="1536696"/>
                  <a:ext cx="2077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9">
              <p14:nvContentPartPr>
                <p14:cNvPr id="39556" name="Freihand 39555">
                  <a:extLst>
                    <a:ext uri="{FF2B5EF4-FFF2-40B4-BE49-F238E27FC236}">
                      <a16:creationId xmlns:a16="http://schemas.microsoft.com/office/drawing/2014/main" id="{F6940EF5-4523-4FAC-9038-FF3E77C36275}"/>
                    </a:ext>
                  </a:extLst>
                </p14:cNvPr>
                <p14:cNvContentPartPr/>
                <p14:nvPr/>
              </p14:nvContentPartPr>
              <p14:xfrm>
                <a:off x="7181352" y="1384776"/>
                <a:ext cx="226800" cy="8280"/>
              </p14:xfrm>
            </p:contentPart>
          </mc:Choice>
          <mc:Fallback>
            <p:pic>
              <p:nvPicPr>
                <p:cNvPr id="39556" name="Freihand 39555">
                  <a:extLst>
                    <a:ext uri="{FF2B5EF4-FFF2-40B4-BE49-F238E27FC236}">
                      <a16:creationId xmlns:a16="http://schemas.microsoft.com/office/drawing/2014/main" id="{F6940EF5-4523-4FAC-9038-FF3E77C36275}"/>
                    </a:ext>
                  </a:extLst>
                </p:cNvPr>
                <p:cNvPicPr/>
                <p:nvPr/>
              </p:nvPicPr>
              <p:blipFill>
                <a:blip r:embed="rId1130"/>
                <a:stretch>
                  <a:fillRect/>
                </a:stretch>
              </p:blipFill>
              <p:spPr>
                <a:xfrm>
                  <a:off x="7177032" y="1380456"/>
                  <a:ext cx="2354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1">
              <p14:nvContentPartPr>
                <p14:cNvPr id="39557" name="Freihand 39556">
                  <a:extLst>
                    <a:ext uri="{FF2B5EF4-FFF2-40B4-BE49-F238E27FC236}">
                      <a16:creationId xmlns:a16="http://schemas.microsoft.com/office/drawing/2014/main" id="{FE608B4D-FC95-43BD-9A29-80CA062333AF}"/>
                    </a:ext>
                  </a:extLst>
                </p14:cNvPr>
                <p14:cNvContentPartPr/>
                <p14:nvPr/>
              </p14:nvContentPartPr>
              <p14:xfrm>
                <a:off x="7423272" y="1569816"/>
                <a:ext cx="360" cy="360"/>
              </p14:xfrm>
            </p:contentPart>
          </mc:Choice>
          <mc:Fallback>
            <p:pic>
              <p:nvPicPr>
                <p:cNvPr id="39557" name="Freihand 39556">
                  <a:extLst>
                    <a:ext uri="{FF2B5EF4-FFF2-40B4-BE49-F238E27FC236}">
                      <a16:creationId xmlns:a16="http://schemas.microsoft.com/office/drawing/2014/main" id="{FE608B4D-FC95-43BD-9A29-80CA062333A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18952" y="156549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2">
              <p14:nvContentPartPr>
                <p14:cNvPr id="39558" name="Freihand 39557">
                  <a:extLst>
                    <a:ext uri="{FF2B5EF4-FFF2-40B4-BE49-F238E27FC236}">
                      <a16:creationId xmlns:a16="http://schemas.microsoft.com/office/drawing/2014/main" id="{01EB2F5C-33F2-42C8-9E04-6FF9BC442E61}"/>
                    </a:ext>
                  </a:extLst>
                </p14:cNvPr>
                <p14:cNvContentPartPr/>
                <p14:nvPr/>
              </p14:nvContentPartPr>
              <p14:xfrm>
                <a:off x="7407792" y="1469016"/>
                <a:ext cx="37080" cy="123120"/>
              </p14:xfrm>
            </p:contentPart>
          </mc:Choice>
          <mc:Fallback>
            <p:pic>
              <p:nvPicPr>
                <p:cNvPr id="39558" name="Freihand 39557">
                  <a:extLst>
                    <a:ext uri="{FF2B5EF4-FFF2-40B4-BE49-F238E27FC236}">
                      <a16:creationId xmlns:a16="http://schemas.microsoft.com/office/drawing/2014/main" id="{01EB2F5C-33F2-42C8-9E04-6FF9BC442E61}"/>
                    </a:ext>
                  </a:extLst>
                </p:cNvPr>
                <p:cNvPicPr/>
                <p:nvPr/>
              </p:nvPicPr>
              <p:blipFill>
                <a:blip r:embed="rId1133"/>
                <a:stretch>
                  <a:fillRect/>
                </a:stretch>
              </p:blipFill>
              <p:spPr>
                <a:xfrm>
                  <a:off x="7403472" y="1464696"/>
                  <a:ext cx="4572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4">
              <p14:nvContentPartPr>
                <p14:cNvPr id="39559" name="Freihand 39558">
                  <a:extLst>
                    <a:ext uri="{FF2B5EF4-FFF2-40B4-BE49-F238E27FC236}">
                      <a16:creationId xmlns:a16="http://schemas.microsoft.com/office/drawing/2014/main" id="{01D85C42-1330-4EBD-9F67-0EFD8EB745ED}"/>
                    </a:ext>
                  </a:extLst>
                </p14:cNvPr>
                <p14:cNvContentPartPr/>
                <p14:nvPr/>
              </p14:nvContentPartPr>
              <p14:xfrm>
                <a:off x="7407792" y="1461456"/>
                <a:ext cx="124560" cy="116280"/>
              </p14:xfrm>
            </p:contentPart>
          </mc:Choice>
          <mc:Fallback>
            <p:pic>
              <p:nvPicPr>
                <p:cNvPr id="39559" name="Freihand 39558">
                  <a:extLst>
                    <a:ext uri="{FF2B5EF4-FFF2-40B4-BE49-F238E27FC236}">
                      <a16:creationId xmlns:a16="http://schemas.microsoft.com/office/drawing/2014/main" id="{01D85C42-1330-4EBD-9F67-0EFD8EB745ED}"/>
                    </a:ext>
                  </a:extLst>
                </p:cNvPr>
                <p:cNvPicPr/>
                <p:nvPr/>
              </p:nvPicPr>
              <p:blipFill>
                <a:blip r:embed="rId1135"/>
                <a:stretch>
                  <a:fillRect/>
                </a:stretch>
              </p:blipFill>
              <p:spPr>
                <a:xfrm>
                  <a:off x="7403472" y="1457136"/>
                  <a:ext cx="133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6">
              <p14:nvContentPartPr>
                <p14:cNvPr id="39560" name="Freihand 39559">
                  <a:extLst>
                    <a:ext uri="{FF2B5EF4-FFF2-40B4-BE49-F238E27FC236}">
                      <a16:creationId xmlns:a16="http://schemas.microsoft.com/office/drawing/2014/main" id="{3CA08473-1A5C-41B0-8AE7-7088031627FB}"/>
                    </a:ext>
                  </a:extLst>
                </p14:cNvPr>
                <p14:cNvContentPartPr/>
                <p14:nvPr/>
              </p14:nvContentPartPr>
              <p14:xfrm>
                <a:off x="7573752" y="1455696"/>
                <a:ext cx="90360" cy="120960"/>
              </p14:xfrm>
            </p:contentPart>
          </mc:Choice>
          <mc:Fallback>
            <p:pic>
              <p:nvPicPr>
                <p:cNvPr id="39560" name="Freihand 39559">
                  <a:extLst>
                    <a:ext uri="{FF2B5EF4-FFF2-40B4-BE49-F238E27FC236}">
                      <a16:creationId xmlns:a16="http://schemas.microsoft.com/office/drawing/2014/main" id="{3CA08473-1A5C-41B0-8AE7-7088031627FB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7569432" y="1451376"/>
                  <a:ext cx="990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8">
              <p14:nvContentPartPr>
                <p14:cNvPr id="39562" name="Freihand 39561">
                  <a:extLst>
                    <a:ext uri="{FF2B5EF4-FFF2-40B4-BE49-F238E27FC236}">
                      <a16:creationId xmlns:a16="http://schemas.microsoft.com/office/drawing/2014/main" id="{FED60E5B-097E-4EE5-B283-213BE65B1BB8}"/>
                    </a:ext>
                  </a:extLst>
                </p14:cNvPr>
                <p14:cNvContentPartPr/>
                <p14:nvPr/>
              </p14:nvContentPartPr>
              <p14:xfrm>
                <a:off x="7677072" y="1445616"/>
                <a:ext cx="193320" cy="117360"/>
              </p14:xfrm>
            </p:contentPart>
          </mc:Choice>
          <mc:Fallback>
            <p:pic>
              <p:nvPicPr>
                <p:cNvPr id="39562" name="Freihand 39561">
                  <a:extLst>
                    <a:ext uri="{FF2B5EF4-FFF2-40B4-BE49-F238E27FC236}">
                      <a16:creationId xmlns:a16="http://schemas.microsoft.com/office/drawing/2014/main" id="{FED60E5B-097E-4EE5-B283-213BE65B1BB8}"/>
                    </a:ext>
                  </a:extLst>
                </p:cNvPr>
                <p:cNvPicPr/>
                <p:nvPr/>
              </p:nvPicPr>
              <p:blipFill>
                <a:blip r:embed="rId1139"/>
                <a:stretch>
                  <a:fillRect/>
                </a:stretch>
              </p:blipFill>
              <p:spPr>
                <a:xfrm>
                  <a:off x="7672752" y="1441296"/>
                  <a:ext cx="2019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0">
              <p14:nvContentPartPr>
                <p14:cNvPr id="39564" name="Freihand 39563">
                  <a:extLst>
                    <a:ext uri="{FF2B5EF4-FFF2-40B4-BE49-F238E27FC236}">
                      <a16:creationId xmlns:a16="http://schemas.microsoft.com/office/drawing/2014/main" id="{A5AA7429-F100-4BFD-90B0-6EFB279733B9}"/>
                    </a:ext>
                  </a:extLst>
                </p14:cNvPr>
                <p14:cNvContentPartPr/>
                <p14:nvPr/>
              </p14:nvContentPartPr>
              <p14:xfrm>
                <a:off x="7795152" y="1431576"/>
                <a:ext cx="99720" cy="151560"/>
              </p14:xfrm>
            </p:contentPart>
          </mc:Choice>
          <mc:Fallback>
            <p:pic>
              <p:nvPicPr>
                <p:cNvPr id="39564" name="Freihand 39563">
                  <a:extLst>
                    <a:ext uri="{FF2B5EF4-FFF2-40B4-BE49-F238E27FC236}">
                      <a16:creationId xmlns:a16="http://schemas.microsoft.com/office/drawing/2014/main" id="{A5AA7429-F100-4BFD-90B0-6EFB279733B9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7790832" y="1427256"/>
                  <a:ext cx="1083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39565" name="Freihand 39564">
                  <a:extLst>
                    <a:ext uri="{FF2B5EF4-FFF2-40B4-BE49-F238E27FC236}">
                      <a16:creationId xmlns:a16="http://schemas.microsoft.com/office/drawing/2014/main" id="{25A7A3CE-A658-4AF7-AF43-42CCE8B0A971}"/>
                    </a:ext>
                  </a:extLst>
                </p14:cNvPr>
                <p14:cNvContentPartPr/>
                <p14:nvPr/>
              </p14:nvContentPartPr>
              <p14:xfrm>
                <a:off x="7881552" y="1379376"/>
                <a:ext cx="275400" cy="187560"/>
              </p14:xfrm>
            </p:contentPart>
          </mc:Choice>
          <mc:Fallback>
            <p:pic>
              <p:nvPicPr>
                <p:cNvPr id="39565" name="Freihand 39564">
                  <a:extLst>
                    <a:ext uri="{FF2B5EF4-FFF2-40B4-BE49-F238E27FC236}">
                      <a16:creationId xmlns:a16="http://schemas.microsoft.com/office/drawing/2014/main" id="{25A7A3CE-A658-4AF7-AF43-42CCE8B0A971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7877232" y="1375056"/>
                  <a:ext cx="2840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4">
              <p14:nvContentPartPr>
                <p14:cNvPr id="39566" name="Freihand 39565">
                  <a:extLst>
                    <a:ext uri="{FF2B5EF4-FFF2-40B4-BE49-F238E27FC236}">
                      <a16:creationId xmlns:a16="http://schemas.microsoft.com/office/drawing/2014/main" id="{5FEB2FA9-E8B3-41CE-A5F4-381882D77569}"/>
                    </a:ext>
                  </a:extLst>
                </p14:cNvPr>
                <p14:cNvContentPartPr/>
                <p14:nvPr/>
              </p14:nvContentPartPr>
              <p14:xfrm>
                <a:off x="8191152" y="1346616"/>
                <a:ext cx="279720" cy="182160"/>
              </p14:xfrm>
            </p:contentPart>
          </mc:Choice>
          <mc:Fallback>
            <p:pic>
              <p:nvPicPr>
                <p:cNvPr id="39566" name="Freihand 39565">
                  <a:extLst>
                    <a:ext uri="{FF2B5EF4-FFF2-40B4-BE49-F238E27FC236}">
                      <a16:creationId xmlns:a16="http://schemas.microsoft.com/office/drawing/2014/main" id="{5FEB2FA9-E8B3-41CE-A5F4-381882D77569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8186832" y="1342296"/>
                  <a:ext cx="2883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6">
              <p14:nvContentPartPr>
                <p14:cNvPr id="39568" name="Freihand 39567">
                  <a:extLst>
                    <a:ext uri="{FF2B5EF4-FFF2-40B4-BE49-F238E27FC236}">
                      <a16:creationId xmlns:a16="http://schemas.microsoft.com/office/drawing/2014/main" id="{9ACD2CA5-1E3D-4B47-9F8B-59B0C090FDCB}"/>
                    </a:ext>
                  </a:extLst>
                </p14:cNvPr>
                <p14:cNvContentPartPr/>
                <p14:nvPr/>
              </p14:nvContentPartPr>
              <p14:xfrm>
                <a:off x="6824592" y="1514376"/>
                <a:ext cx="211680" cy="19440"/>
              </p14:xfrm>
            </p:contentPart>
          </mc:Choice>
          <mc:Fallback>
            <p:pic>
              <p:nvPicPr>
                <p:cNvPr id="39568" name="Freihand 39567">
                  <a:extLst>
                    <a:ext uri="{FF2B5EF4-FFF2-40B4-BE49-F238E27FC236}">
                      <a16:creationId xmlns:a16="http://schemas.microsoft.com/office/drawing/2014/main" id="{9ACD2CA5-1E3D-4B47-9F8B-59B0C090FDCB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6820272" y="1510056"/>
                  <a:ext cx="220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8">
              <p14:nvContentPartPr>
                <p14:cNvPr id="39569" name="Freihand 39568">
                  <a:extLst>
                    <a:ext uri="{FF2B5EF4-FFF2-40B4-BE49-F238E27FC236}">
                      <a16:creationId xmlns:a16="http://schemas.microsoft.com/office/drawing/2014/main" id="{2463B887-A538-45C3-A123-D2864A8DA6B1}"/>
                    </a:ext>
                  </a:extLst>
                </p14:cNvPr>
                <p14:cNvContentPartPr/>
                <p14:nvPr/>
              </p14:nvContentPartPr>
              <p14:xfrm>
                <a:off x="6828552" y="1589256"/>
                <a:ext cx="201600" cy="36720"/>
              </p14:xfrm>
            </p:contentPart>
          </mc:Choice>
          <mc:Fallback>
            <p:pic>
              <p:nvPicPr>
                <p:cNvPr id="39569" name="Freihand 39568">
                  <a:extLst>
                    <a:ext uri="{FF2B5EF4-FFF2-40B4-BE49-F238E27FC236}">
                      <a16:creationId xmlns:a16="http://schemas.microsoft.com/office/drawing/2014/main" id="{2463B887-A538-45C3-A123-D2864A8DA6B1}"/>
                    </a:ext>
                  </a:extLst>
                </p:cNvPr>
                <p:cNvPicPr/>
                <p:nvPr/>
              </p:nvPicPr>
              <p:blipFill>
                <a:blip r:embed="rId1149"/>
                <a:stretch>
                  <a:fillRect/>
                </a:stretch>
              </p:blipFill>
              <p:spPr>
                <a:xfrm>
                  <a:off x="6824232" y="1584936"/>
                  <a:ext cx="2102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0">
              <p14:nvContentPartPr>
                <p14:cNvPr id="39571" name="Freihand 39570">
                  <a:extLst>
                    <a:ext uri="{FF2B5EF4-FFF2-40B4-BE49-F238E27FC236}">
                      <a16:creationId xmlns:a16="http://schemas.microsoft.com/office/drawing/2014/main" id="{01CE4AD1-7A77-4C36-B449-6F126A28BF1C}"/>
                    </a:ext>
                  </a:extLst>
                </p14:cNvPr>
                <p14:cNvContentPartPr/>
                <p14:nvPr/>
              </p14:nvContentPartPr>
              <p14:xfrm>
                <a:off x="6843672" y="1692936"/>
                <a:ext cx="64080" cy="191160"/>
              </p14:xfrm>
            </p:contentPart>
          </mc:Choice>
          <mc:Fallback>
            <p:pic>
              <p:nvPicPr>
                <p:cNvPr id="39571" name="Freihand 39570">
                  <a:extLst>
                    <a:ext uri="{FF2B5EF4-FFF2-40B4-BE49-F238E27FC236}">
                      <a16:creationId xmlns:a16="http://schemas.microsoft.com/office/drawing/2014/main" id="{01CE4AD1-7A77-4C36-B449-6F126A28BF1C}"/>
                    </a:ext>
                  </a:extLst>
                </p:cNvPr>
                <p:cNvPicPr/>
                <p:nvPr/>
              </p:nvPicPr>
              <p:blipFill>
                <a:blip r:embed="rId1151"/>
                <a:stretch>
                  <a:fillRect/>
                </a:stretch>
              </p:blipFill>
              <p:spPr>
                <a:xfrm>
                  <a:off x="6839352" y="1688616"/>
                  <a:ext cx="727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2">
              <p14:nvContentPartPr>
                <p14:cNvPr id="39572" name="Freihand 39571">
                  <a:extLst>
                    <a:ext uri="{FF2B5EF4-FFF2-40B4-BE49-F238E27FC236}">
                      <a16:creationId xmlns:a16="http://schemas.microsoft.com/office/drawing/2014/main" id="{E42C932A-78AB-4A40-8650-B115154196FE}"/>
                    </a:ext>
                  </a:extLst>
                </p14:cNvPr>
                <p14:cNvContentPartPr/>
                <p14:nvPr/>
              </p14:nvContentPartPr>
              <p14:xfrm>
                <a:off x="6823512" y="1642176"/>
                <a:ext cx="142200" cy="142560"/>
              </p14:xfrm>
            </p:contentPart>
          </mc:Choice>
          <mc:Fallback>
            <p:pic>
              <p:nvPicPr>
                <p:cNvPr id="39572" name="Freihand 39571">
                  <a:extLst>
                    <a:ext uri="{FF2B5EF4-FFF2-40B4-BE49-F238E27FC236}">
                      <a16:creationId xmlns:a16="http://schemas.microsoft.com/office/drawing/2014/main" id="{E42C932A-78AB-4A40-8650-B115154196FE}"/>
                    </a:ext>
                  </a:extLst>
                </p:cNvPr>
                <p:cNvPicPr/>
                <p:nvPr/>
              </p:nvPicPr>
              <p:blipFill>
                <a:blip r:embed="rId1153"/>
                <a:stretch>
                  <a:fillRect/>
                </a:stretch>
              </p:blipFill>
              <p:spPr>
                <a:xfrm>
                  <a:off x="6819192" y="1637856"/>
                  <a:ext cx="1508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4">
              <p14:nvContentPartPr>
                <p14:cNvPr id="39573" name="Freihand 39572">
                  <a:extLst>
                    <a:ext uri="{FF2B5EF4-FFF2-40B4-BE49-F238E27FC236}">
                      <a16:creationId xmlns:a16="http://schemas.microsoft.com/office/drawing/2014/main" id="{8B8E9C7E-239C-4752-91A4-A1E470F017FC}"/>
                    </a:ext>
                  </a:extLst>
                </p14:cNvPr>
                <p14:cNvContentPartPr/>
                <p14:nvPr/>
              </p14:nvContentPartPr>
              <p14:xfrm>
                <a:off x="6682032" y="1897776"/>
                <a:ext cx="25200" cy="171720"/>
              </p14:xfrm>
            </p:contentPart>
          </mc:Choice>
          <mc:Fallback>
            <p:pic>
              <p:nvPicPr>
                <p:cNvPr id="39573" name="Freihand 39572">
                  <a:extLst>
                    <a:ext uri="{FF2B5EF4-FFF2-40B4-BE49-F238E27FC236}">
                      <a16:creationId xmlns:a16="http://schemas.microsoft.com/office/drawing/2014/main" id="{8B8E9C7E-239C-4752-91A4-A1E470F017FC}"/>
                    </a:ext>
                  </a:extLst>
                </p:cNvPr>
                <p:cNvPicPr/>
                <p:nvPr/>
              </p:nvPicPr>
              <p:blipFill>
                <a:blip r:embed="rId1155"/>
                <a:stretch>
                  <a:fillRect/>
                </a:stretch>
              </p:blipFill>
              <p:spPr>
                <a:xfrm>
                  <a:off x="6677712" y="1893456"/>
                  <a:ext cx="338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6">
              <p14:nvContentPartPr>
                <p14:cNvPr id="39574" name="Freihand 39573">
                  <a:extLst>
                    <a:ext uri="{FF2B5EF4-FFF2-40B4-BE49-F238E27FC236}">
                      <a16:creationId xmlns:a16="http://schemas.microsoft.com/office/drawing/2014/main" id="{DE4C90B5-F438-4CCE-B819-4B14CDF6B94F}"/>
                    </a:ext>
                  </a:extLst>
                </p14:cNvPr>
                <p14:cNvContentPartPr/>
                <p14:nvPr/>
              </p14:nvContentPartPr>
              <p14:xfrm>
                <a:off x="6621192" y="2036376"/>
                <a:ext cx="156960" cy="25920"/>
              </p14:xfrm>
            </p:contentPart>
          </mc:Choice>
          <mc:Fallback>
            <p:pic>
              <p:nvPicPr>
                <p:cNvPr id="39574" name="Freihand 39573">
                  <a:extLst>
                    <a:ext uri="{FF2B5EF4-FFF2-40B4-BE49-F238E27FC236}">
                      <a16:creationId xmlns:a16="http://schemas.microsoft.com/office/drawing/2014/main" id="{DE4C90B5-F438-4CCE-B819-4B14CDF6B94F}"/>
                    </a:ext>
                  </a:extLst>
                </p:cNvPr>
                <p:cNvPicPr/>
                <p:nvPr/>
              </p:nvPicPr>
              <p:blipFill>
                <a:blip r:embed="rId1157"/>
                <a:stretch>
                  <a:fillRect/>
                </a:stretch>
              </p:blipFill>
              <p:spPr>
                <a:xfrm>
                  <a:off x="6616872" y="2032056"/>
                  <a:ext cx="165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8">
              <p14:nvContentPartPr>
                <p14:cNvPr id="39575" name="Freihand 39574">
                  <a:extLst>
                    <a:ext uri="{FF2B5EF4-FFF2-40B4-BE49-F238E27FC236}">
                      <a16:creationId xmlns:a16="http://schemas.microsoft.com/office/drawing/2014/main" id="{EFEA7AEA-AC57-410A-9A7D-960E25077EC8}"/>
                    </a:ext>
                  </a:extLst>
                </p14:cNvPr>
                <p14:cNvContentPartPr/>
                <p14:nvPr/>
              </p14:nvContentPartPr>
              <p14:xfrm>
                <a:off x="6626232" y="1898136"/>
                <a:ext cx="138600" cy="16200"/>
              </p14:xfrm>
            </p:contentPart>
          </mc:Choice>
          <mc:Fallback>
            <p:pic>
              <p:nvPicPr>
                <p:cNvPr id="39575" name="Freihand 39574">
                  <a:extLst>
                    <a:ext uri="{FF2B5EF4-FFF2-40B4-BE49-F238E27FC236}">
                      <a16:creationId xmlns:a16="http://schemas.microsoft.com/office/drawing/2014/main" id="{EFEA7AEA-AC57-410A-9A7D-960E25077EC8}"/>
                    </a:ext>
                  </a:extLst>
                </p:cNvPr>
                <p:cNvPicPr/>
                <p:nvPr/>
              </p:nvPicPr>
              <p:blipFill>
                <a:blip r:embed="rId1159"/>
                <a:stretch>
                  <a:fillRect/>
                </a:stretch>
              </p:blipFill>
              <p:spPr>
                <a:xfrm>
                  <a:off x="6621912" y="1893816"/>
                  <a:ext cx="147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0">
              <p14:nvContentPartPr>
                <p14:cNvPr id="39576" name="Freihand 39575">
                  <a:extLst>
                    <a:ext uri="{FF2B5EF4-FFF2-40B4-BE49-F238E27FC236}">
                      <a16:creationId xmlns:a16="http://schemas.microsoft.com/office/drawing/2014/main" id="{F543C4CE-FD89-49F8-8962-242318A13E92}"/>
                    </a:ext>
                  </a:extLst>
                </p14:cNvPr>
                <p14:cNvContentPartPr/>
                <p14:nvPr/>
              </p14:nvContentPartPr>
              <p14:xfrm>
                <a:off x="6796872" y="1898496"/>
                <a:ext cx="100800" cy="154080"/>
              </p14:xfrm>
            </p:contentPart>
          </mc:Choice>
          <mc:Fallback>
            <p:pic>
              <p:nvPicPr>
                <p:cNvPr id="39576" name="Freihand 39575">
                  <a:extLst>
                    <a:ext uri="{FF2B5EF4-FFF2-40B4-BE49-F238E27FC236}">
                      <a16:creationId xmlns:a16="http://schemas.microsoft.com/office/drawing/2014/main" id="{F543C4CE-FD89-49F8-8962-242318A13E92}"/>
                    </a:ext>
                  </a:extLst>
                </p:cNvPr>
                <p:cNvPicPr/>
                <p:nvPr/>
              </p:nvPicPr>
              <p:blipFill>
                <a:blip r:embed="rId1161"/>
                <a:stretch>
                  <a:fillRect/>
                </a:stretch>
              </p:blipFill>
              <p:spPr>
                <a:xfrm>
                  <a:off x="6792552" y="1894176"/>
                  <a:ext cx="109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2">
              <p14:nvContentPartPr>
                <p14:cNvPr id="39577" name="Freihand 39576">
                  <a:extLst>
                    <a:ext uri="{FF2B5EF4-FFF2-40B4-BE49-F238E27FC236}">
                      <a16:creationId xmlns:a16="http://schemas.microsoft.com/office/drawing/2014/main" id="{29795BAA-29F2-4ED9-BCC7-85A26A8FC484}"/>
                    </a:ext>
                  </a:extLst>
                </p14:cNvPr>
                <p14:cNvContentPartPr/>
                <p14:nvPr/>
              </p14:nvContentPartPr>
              <p14:xfrm>
                <a:off x="6921432" y="1871856"/>
                <a:ext cx="298440" cy="150840"/>
              </p14:xfrm>
            </p:contentPart>
          </mc:Choice>
          <mc:Fallback>
            <p:pic>
              <p:nvPicPr>
                <p:cNvPr id="39577" name="Freihand 39576">
                  <a:extLst>
                    <a:ext uri="{FF2B5EF4-FFF2-40B4-BE49-F238E27FC236}">
                      <a16:creationId xmlns:a16="http://schemas.microsoft.com/office/drawing/2014/main" id="{29795BAA-29F2-4ED9-BCC7-85A26A8FC484}"/>
                    </a:ext>
                  </a:extLst>
                </p:cNvPr>
                <p:cNvPicPr/>
                <p:nvPr/>
              </p:nvPicPr>
              <p:blipFill>
                <a:blip r:embed="rId1163"/>
                <a:stretch>
                  <a:fillRect/>
                </a:stretch>
              </p:blipFill>
              <p:spPr>
                <a:xfrm>
                  <a:off x="6917112" y="1867536"/>
                  <a:ext cx="3070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4">
              <p14:nvContentPartPr>
                <p14:cNvPr id="39578" name="Freihand 39577">
                  <a:extLst>
                    <a:ext uri="{FF2B5EF4-FFF2-40B4-BE49-F238E27FC236}">
                      <a16:creationId xmlns:a16="http://schemas.microsoft.com/office/drawing/2014/main" id="{54448617-F68C-4045-9400-96CBA008ADDB}"/>
                    </a:ext>
                  </a:extLst>
                </p14:cNvPr>
                <p14:cNvContentPartPr/>
                <p14:nvPr/>
              </p14:nvContentPartPr>
              <p14:xfrm>
                <a:off x="7249392" y="1829736"/>
                <a:ext cx="187920" cy="293400"/>
              </p14:xfrm>
            </p:contentPart>
          </mc:Choice>
          <mc:Fallback>
            <p:pic>
              <p:nvPicPr>
                <p:cNvPr id="39578" name="Freihand 39577">
                  <a:extLst>
                    <a:ext uri="{FF2B5EF4-FFF2-40B4-BE49-F238E27FC236}">
                      <a16:creationId xmlns:a16="http://schemas.microsoft.com/office/drawing/2014/main" id="{54448617-F68C-4045-9400-96CBA008ADDB}"/>
                    </a:ext>
                  </a:extLst>
                </p:cNvPr>
                <p:cNvPicPr/>
                <p:nvPr/>
              </p:nvPicPr>
              <p:blipFill>
                <a:blip r:embed="rId1165"/>
                <a:stretch>
                  <a:fillRect/>
                </a:stretch>
              </p:blipFill>
              <p:spPr>
                <a:xfrm>
                  <a:off x="7245072" y="1825416"/>
                  <a:ext cx="1965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6">
              <p14:nvContentPartPr>
                <p14:cNvPr id="39579" name="Freihand 39578">
                  <a:extLst>
                    <a:ext uri="{FF2B5EF4-FFF2-40B4-BE49-F238E27FC236}">
                      <a16:creationId xmlns:a16="http://schemas.microsoft.com/office/drawing/2014/main" id="{0AE65C66-8864-4110-871C-75B613F8FD1D}"/>
                    </a:ext>
                  </a:extLst>
                </p14:cNvPr>
                <p14:cNvContentPartPr/>
                <p14:nvPr/>
              </p14:nvContentPartPr>
              <p14:xfrm>
                <a:off x="7228872" y="1808136"/>
                <a:ext cx="360" cy="360"/>
              </p14:xfrm>
            </p:contentPart>
          </mc:Choice>
          <mc:Fallback>
            <p:pic>
              <p:nvPicPr>
                <p:cNvPr id="39579" name="Freihand 39578">
                  <a:extLst>
                    <a:ext uri="{FF2B5EF4-FFF2-40B4-BE49-F238E27FC236}">
                      <a16:creationId xmlns:a16="http://schemas.microsoft.com/office/drawing/2014/main" id="{0AE65C66-8864-4110-871C-75B613F8FD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24552" y="1803816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7">
              <p14:nvContentPartPr>
                <p14:cNvPr id="39584" name="Freihand 39583">
                  <a:extLst>
                    <a:ext uri="{FF2B5EF4-FFF2-40B4-BE49-F238E27FC236}">
                      <a16:creationId xmlns:a16="http://schemas.microsoft.com/office/drawing/2014/main" id="{35C44DFD-ED6B-421C-A9F8-196BBB8BF57C}"/>
                    </a:ext>
                  </a:extLst>
                </p14:cNvPr>
                <p14:cNvContentPartPr/>
                <p14:nvPr/>
              </p14:nvContentPartPr>
              <p14:xfrm>
                <a:off x="7244352" y="1146096"/>
                <a:ext cx="377280" cy="1305720"/>
              </p14:xfrm>
            </p:contentPart>
          </mc:Choice>
          <mc:Fallback>
            <p:pic>
              <p:nvPicPr>
                <p:cNvPr id="39584" name="Freihand 39583">
                  <a:extLst>
                    <a:ext uri="{FF2B5EF4-FFF2-40B4-BE49-F238E27FC236}">
                      <a16:creationId xmlns:a16="http://schemas.microsoft.com/office/drawing/2014/main" id="{35C44DFD-ED6B-421C-A9F8-196BBB8BF57C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7240032" y="1141776"/>
                  <a:ext cx="385920" cy="13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9">
              <p14:nvContentPartPr>
                <p14:cNvPr id="39585" name="Freihand 39584">
                  <a:extLst>
                    <a:ext uri="{FF2B5EF4-FFF2-40B4-BE49-F238E27FC236}">
                      <a16:creationId xmlns:a16="http://schemas.microsoft.com/office/drawing/2014/main" id="{5D7A14DC-C482-4593-A9F9-6F4BE23B1563}"/>
                    </a:ext>
                  </a:extLst>
                </p14:cNvPr>
                <p14:cNvContentPartPr/>
                <p14:nvPr/>
              </p14:nvContentPartPr>
              <p14:xfrm>
                <a:off x="7455672" y="1115496"/>
                <a:ext cx="209160" cy="204840"/>
              </p14:xfrm>
            </p:contentPart>
          </mc:Choice>
          <mc:Fallback>
            <p:pic>
              <p:nvPicPr>
                <p:cNvPr id="39585" name="Freihand 39584">
                  <a:extLst>
                    <a:ext uri="{FF2B5EF4-FFF2-40B4-BE49-F238E27FC236}">
                      <a16:creationId xmlns:a16="http://schemas.microsoft.com/office/drawing/2014/main" id="{5D7A14DC-C482-4593-A9F9-6F4BE23B1563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7451352" y="1111176"/>
                  <a:ext cx="2178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1">
              <p14:nvContentPartPr>
                <p14:cNvPr id="39587" name="Freihand 39586">
                  <a:extLst>
                    <a:ext uri="{FF2B5EF4-FFF2-40B4-BE49-F238E27FC236}">
                      <a16:creationId xmlns:a16="http://schemas.microsoft.com/office/drawing/2014/main" id="{0089E9C2-B836-479C-AAF4-19FD27341571}"/>
                    </a:ext>
                  </a:extLst>
                </p14:cNvPr>
                <p14:cNvContentPartPr/>
                <p14:nvPr/>
              </p14:nvContentPartPr>
              <p14:xfrm>
                <a:off x="5941872" y="2363256"/>
                <a:ext cx="32400" cy="160200"/>
              </p14:xfrm>
            </p:contentPart>
          </mc:Choice>
          <mc:Fallback>
            <p:pic>
              <p:nvPicPr>
                <p:cNvPr id="39587" name="Freihand 39586">
                  <a:extLst>
                    <a:ext uri="{FF2B5EF4-FFF2-40B4-BE49-F238E27FC236}">
                      <a16:creationId xmlns:a16="http://schemas.microsoft.com/office/drawing/2014/main" id="{0089E9C2-B836-479C-AAF4-19FD27341571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5937552" y="2358936"/>
                  <a:ext cx="410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3">
              <p14:nvContentPartPr>
                <p14:cNvPr id="39588" name="Freihand 39587">
                  <a:extLst>
                    <a:ext uri="{FF2B5EF4-FFF2-40B4-BE49-F238E27FC236}">
                      <a16:creationId xmlns:a16="http://schemas.microsoft.com/office/drawing/2014/main" id="{27316ECF-271A-47D5-8648-85655CF5E921}"/>
                    </a:ext>
                  </a:extLst>
                </p14:cNvPr>
                <p14:cNvContentPartPr/>
                <p14:nvPr/>
              </p14:nvContentPartPr>
              <p14:xfrm>
                <a:off x="5861952" y="2336256"/>
                <a:ext cx="180720" cy="20880"/>
              </p14:xfrm>
            </p:contentPart>
          </mc:Choice>
          <mc:Fallback>
            <p:pic>
              <p:nvPicPr>
                <p:cNvPr id="39588" name="Freihand 39587">
                  <a:extLst>
                    <a:ext uri="{FF2B5EF4-FFF2-40B4-BE49-F238E27FC236}">
                      <a16:creationId xmlns:a16="http://schemas.microsoft.com/office/drawing/2014/main" id="{27316ECF-271A-47D5-8648-85655CF5E921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5857632" y="2331936"/>
                  <a:ext cx="189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5">
              <p14:nvContentPartPr>
                <p14:cNvPr id="39589" name="Freihand 39588">
                  <a:extLst>
                    <a:ext uri="{FF2B5EF4-FFF2-40B4-BE49-F238E27FC236}">
                      <a16:creationId xmlns:a16="http://schemas.microsoft.com/office/drawing/2014/main" id="{E7905AC9-DE46-4EF4-BDB2-10DD62B8135D}"/>
                    </a:ext>
                  </a:extLst>
                </p14:cNvPr>
                <p14:cNvContentPartPr/>
                <p14:nvPr/>
              </p14:nvContentPartPr>
              <p14:xfrm>
                <a:off x="6041952" y="2302416"/>
                <a:ext cx="139320" cy="223560"/>
              </p14:xfrm>
            </p:contentPart>
          </mc:Choice>
          <mc:Fallback>
            <p:pic>
              <p:nvPicPr>
                <p:cNvPr id="39589" name="Freihand 39588">
                  <a:extLst>
                    <a:ext uri="{FF2B5EF4-FFF2-40B4-BE49-F238E27FC236}">
                      <a16:creationId xmlns:a16="http://schemas.microsoft.com/office/drawing/2014/main" id="{E7905AC9-DE46-4EF4-BDB2-10DD62B8135D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6037632" y="2298096"/>
                  <a:ext cx="1479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7">
              <p14:nvContentPartPr>
                <p14:cNvPr id="39590" name="Freihand 39589">
                  <a:extLst>
                    <a:ext uri="{FF2B5EF4-FFF2-40B4-BE49-F238E27FC236}">
                      <a16:creationId xmlns:a16="http://schemas.microsoft.com/office/drawing/2014/main" id="{5151E2C4-B7E2-4D7D-960A-11CF77428D05}"/>
                    </a:ext>
                  </a:extLst>
                </p14:cNvPr>
                <p14:cNvContentPartPr/>
                <p14:nvPr/>
              </p14:nvContentPartPr>
              <p14:xfrm>
                <a:off x="6211512" y="2437416"/>
                <a:ext cx="104760" cy="90000"/>
              </p14:xfrm>
            </p:contentPart>
          </mc:Choice>
          <mc:Fallback>
            <p:pic>
              <p:nvPicPr>
                <p:cNvPr id="39590" name="Freihand 39589">
                  <a:extLst>
                    <a:ext uri="{FF2B5EF4-FFF2-40B4-BE49-F238E27FC236}">
                      <a16:creationId xmlns:a16="http://schemas.microsoft.com/office/drawing/2014/main" id="{5151E2C4-B7E2-4D7D-960A-11CF77428D05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6207192" y="2433096"/>
                  <a:ext cx="113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9">
              <p14:nvContentPartPr>
                <p14:cNvPr id="39591" name="Freihand 39590">
                  <a:extLst>
                    <a:ext uri="{FF2B5EF4-FFF2-40B4-BE49-F238E27FC236}">
                      <a16:creationId xmlns:a16="http://schemas.microsoft.com/office/drawing/2014/main" id="{99BBB265-1EE1-434E-8240-37443B67FC47}"/>
                    </a:ext>
                  </a:extLst>
                </p14:cNvPr>
                <p14:cNvContentPartPr/>
                <p14:nvPr/>
              </p14:nvContentPartPr>
              <p14:xfrm>
                <a:off x="6223032" y="2290896"/>
                <a:ext cx="23760" cy="34560"/>
              </p14:xfrm>
            </p:contentPart>
          </mc:Choice>
          <mc:Fallback>
            <p:pic>
              <p:nvPicPr>
                <p:cNvPr id="39591" name="Freihand 39590">
                  <a:extLst>
                    <a:ext uri="{FF2B5EF4-FFF2-40B4-BE49-F238E27FC236}">
                      <a16:creationId xmlns:a16="http://schemas.microsoft.com/office/drawing/2014/main" id="{99BBB265-1EE1-434E-8240-37443B67FC47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6218712" y="2286576"/>
                  <a:ext cx="324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1">
              <p14:nvContentPartPr>
                <p14:cNvPr id="39592" name="Freihand 39591">
                  <a:extLst>
                    <a:ext uri="{FF2B5EF4-FFF2-40B4-BE49-F238E27FC236}">
                      <a16:creationId xmlns:a16="http://schemas.microsoft.com/office/drawing/2014/main" id="{694D0D0C-5DD3-48F5-B456-78D84E4148F0}"/>
                    </a:ext>
                  </a:extLst>
                </p14:cNvPr>
                <p14:cNvContentPartPr/>
                <p14:nvPr/>
              </p14:nvContentPartPr>
              <p14:xfrm>
                <a:off x="6445152" y="2378016"/>
                <a:ext cx="142200" cy="130680"/>
              </p14:xfrm>
            </p:contentPart>
          </mc:Choice>
          <mc:Fallback>
            <p:pic>
              <p:nvPicPr>
                <p:cNvPr id="39592" name="Freihand 39591">
                  <a:extLst>
                    <a:ext uri="{FF2B5EF4-FFF2-40B4-BE49-F238E27FC236}">
                      <a16:creationId xmlns:a16="http://schemas.microsoft.com/office/drawing/2014/main" id="{694D0D0C-5DD3-48F5-B456-78D84E4148F0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6440832" y="2373696"/>
                  <a:ext cx="1508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3">
              <p14:nvContentPartPr>
                <p14:cNvPr id="39593" name="Freihand 39592">
                  <a:extLst>
                    <a:ext uri="{FF2B5EF4-FFF2-40B4-BE49-F238E27FC236}">
                      <a16:creationId xmlns:a16="http://schemas.microsoft.com/office/drawing/2014/main" id="{A0A4851F-3EC4-4931-A244-E13C317E47E8}"/>
                    </a:ext>
                  </a:extLst>
                </p14:cNvPr>
                <p14:cNvContentPartPr/>
                <p14:nvPr/>
              </p14:nvContentPartPr>
              <p14:xfrm>
                <a:off x="6579792" y="2402496"/>
                <a:ext cx="220320" cy="194400"/>
              </p14:xfrm>
            </p:contentPart>
          </mc:Choice>
          <mc:Fallback>
            <p:pic>
              <p:nvPicPr>
                <p:cNvPr id="39593" name="Freihand 39592">
                  <a:extLst>
                    <a:ext uri="{FF2B5EF4-FFF2-40B4-BE49-F238E27FC236}">
                      <a16:creationId xmlns:a16="http://schemas.microsoft.com/office/drawing/2014/main" id="{A0A4851F-3EC4-4931-A244-E13C317E47E8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6575472" y="2398176"/>
                  <a:ext cx="2289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5">
              <p14:nvContentPartPr>
                <p14:cNvPr id="39594" name="Freihand 39593">
                  <a:extLst>
                    <a:ext uri="{FF2B5EF4-FFF2-40B4-BE49-F238E27FC236}">
                      <a16:creationId xmlns:a16="http://schemas.microsoft.com/office/drawing/2014/main" id="{AF22FEAC-6268-4946-B6FD-6349BFEDEE38}"/>
                    </a:ext>
                  </a:extLst>
                </p14:cNvPr>
                <p14:cNvContentPartPr/>
                <p14:nvPr/>
              </p14:nvContentPartPr>
              <p14:xfrm>
                <a:off x="6816312" y="2284056"/>
                <a:ext cx="385920" cy="266400"/>
              </p14:xfrm>
            </p:contentPart>
          </mc:Choice>
          <mc:Fallback>
            <p:pic>
              <p:nvPicPr>
                <p:cNvPr id="39594" name="Freihand 39593">
                  <a:extLst>
                    <a:ext uri="{FF2B5EF4-FFF2-40B4-BE49-F238E27FC236}">
                      <a16:creationId xmlns:a16="http://schemas.microsoft.com/office/drawing/2014/main" id="{AF22FEAC-6268-4946-B6FD-6349BFEDEE38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6811992" y="2279736"/>
                  <a:ext cx="3945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7">
              <p14:nvContentPartPr>
                <p14:cNvPr id="39595" name="Freihand 39594">
                  <a:extLst>
                    <a:ext uri="{FF2B5EF4-FFF2-40B4-BE49-F238E27FC236}">
                      <a16:creationId xmlns:a16="http://schemas.microsoft.com/office/drawing/2014/main" id="{DC93DF0C-7AB9-4A8C-A153-8A4B63524D6D}"/>
                    </a:ext>
                  </a:extLst>
                </p14:cNvPr>
                <p14:cNvContentPartPr/>
                <p14:nvPr/>
              </p14:nvContentPartPr>
              <p14:xfrm>
                <a:off x="7030872" y="2172816"/>
                <a:ext cx="18720" cy="16920"/>
              </p14:xfrm>
            </p:contentPart>
          </mc:Choice>
          <mc:Fallback>
            <p:pic>
              <p:nvPicPr>
                <p:cNvPr id="39595" name="Freihand 39594">
                  <a:extLst>
                    <a:ext uri="{FF2B5EF4-FFF2-40B4-BE49-F238E27FC236}">
                      <a16:creationId xmlns:a16="http://schemas.microsoft.com/office/drawing/2014/main" id="{DC93DF0C-7AB9-4A8C-A153-8A4B63524D6D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7026552" y="2168496"/>
                  <a:ext cx="27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9">
              <p14:nvContentPartPr>
                <p14:cNvPr id="39597" name="Freihand 39596">
                  <a:extLst>
                    <a:ext uri="{FF2B5EF4-FFF2-40B4-BE49-F238E27FC236}">
                      <a16:creationId xmlns:a16="http://schemas.microsoft.com/office/drawing/2014/main" id="{5638A9A4-05DE-4A57-A116-29B2818BCA82}"/>
                    </a:ext>
                  </a:extLst>
                </p14:cNvPr>
                <p14:cNvContentPartPr/>
                <p14:nvPr/>
              </p14:nvContentPartPr>
              <p14:xfrm>
                <a:off x="7361352" y="2327616"/>
                <a:ext cx="154440" cy="102600"/>
              </p14:xfrm>
            </p:contentPart>
          </mc:Choice>
          <mc:Fallback>
            <p:pic>
              <p:nvPicPr>
                <p:cNvPr id="39597" name="Freihand 39596">
                  <a:extLst>
                    <a:ext uri="{FF2B5EF4-FFF2-40B4-BE49-F238E27FC236}">
                      <a16:creationId xmlns:a16="http://schemas.microsoft.com/office/drawing/2014/main" id="{5638A9A4-05DE-4A57-A116-29B2818BCA82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7357032" y="2323296"/>
                  <a:ext cx="163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1">
              <p14:nvContentPartPr>
                <p14:cNvPr id="39598" name="Freihand 39597">
                  <a:extLst>
                    <a:ext uri="{FF2B5EF4-FFF2-40B4-BE49-F238E27FC236}">
                      <a16:creationId xmlns:a16="http://schemas.microsoft.com/office/drawing/2014/main" id="{666C0E2B-209F-4B2B-8C5B-13D40D779AE7}"/>
                    </a:ext>
                  </a:extLst>
                </p14:cNvPr>
                <p14:cNvContentPartPr/>
                <p14:nvPr/>
              </p14:nvContentPartPr>
              <p14:xfrm>
                <a:off x="7515432" y="2332656"/>
                <a:ext cx="371880" cy="70560"/>
              </p14:xfrm>
            </p:contentPart>
          </mc:Choice>
          <mc:Fallback>
            <p:pic>
              <p:nvPicPr>
                <p:cNvPr id="39598" name="Freihand 39597">
                  <a:extLst>
                    <a:ext uri="{FF2B5EF4-FFF2-40B4-BE49-F238E27FC236}">
                      <a16:creationId xmlns:a16="http://schemas.microsoft.com/office/drawing/2014/main" id="{666C0E2B-209F-4B2B-8C5B-13D40D779AE7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7511112" y="2328336"/>
                  <a:ext cx="3805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3">
              <p14:nvContentPartPr>
                <p14:cNvPr id="39599" name="Freihand 39598">
                  <a:extLst>
                    <a:ext uri="{FF2B5EF4-FFF2-40B4-BE49-F238E27FC236}">
                      <a16:creationId xmlns:a16="http://schemas.microsoft.com/office/drawing/2014/main" id="{775784BD-7412-4D96-B426-2CBC41E5CF2B}"/>
                    </a:ext>
                  </a:extLst>
                </p14:cNvPr>
                <p14:cNvContentPartPr/>
                <p14:nvPr/>
              </p14:nvContentPartPr>
              <p14:xfrm>
                <a:off x="7935192" y="2283696"/>
                <a:ext cx="108000" cy="92880"/>
              </p14:xfrm>
            </p:contentPart>
          </mc:Choice>
          <mc:Fallback>
            <p:pic>
              <p:nvPicPr>
                <p:cNvPr id="39599" name="Freihand 39598">
                  <a:extLst>
                    <a:ext uri="{FF2B5EF4-FFF2-40B4-BE49-F238E27FC236}">
                      <a16:creationId xmlns:a16="http://schemas.microsoft.com/office/drawing/2014/main" id="{775784BD-7412-4D96-B426-2CBC41E5CF2B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7930872" y="2279376"/>
                  <a:ext cx="1166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5">
              <p14:nvContentPartPr>
                <p14:cNvPr id="39600" name="Freihand 39599">
                  <a:extLst>
                    <a:ext uri="{FF2B5EF4-FFF2-40B4-BE49-F238E27FC236}">
                      <a16:creationId xmlns:a16="http://schemas.microsoft.com/office/drawing/2014/main" id="{34127C10-BC64-4E90-8687-58E73B701805}"/>
                    </a:ext>
                  </a:extLst>
                </p14:cNvPr>
                <p14:cNvContentPartPr/>
                <p14:nvPr/>
              </p14:nvContentPartPr>
              <p14:xfrm>
                <a:off x="8081712" y="2280096"/>
                <a:ext cx="127800" cy="106920"/>
              </p14:xfrm>
            </p:contentPart>
          </mc:Choice>
          <mc:Fallback>
            <p:pic>
              <p:nvPicPr>
                <p:cNvPr id="39600" name="Freihand 39599">
                  <a:extLst>
                    <a:ext uri="{FF2B5EF4-FFF2-40B4-BE49-F238E27FC236}">
                      <a16:creationId xmlns:a16="http://schemas.microsoft.com/office/drawing/2014/main" id="{34127C10-BC64-4E90-8687-58E73B701805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8077392" y="2275776"/>
                  <a:ext cx="1364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7">
              <p14:nvContentPartPr>
                <p14:cNvPr id="39601" name="Freihand 39600">
                  <a:extLst>
                    <a:ext uri="{FF2B5EF4-FFF2-40B4-BE49-F238E27FC236}">
                      <a16:creationId xmlns:a16="http://schemas.microsoft.com/office/drawing/2014/main" id="{3A61D9EA-9878-4119-B908-BC8F26916E29}"/>
                    </a:ext>
                  </a:extLst>
                </p14:cNvPr>
                <p14:cNvContentPartPr/>
                <p14:nvPr/>
              </p14:nvContentPartPr>
              <p14:xfrm>
                <a:off x="5898672" y="2610936"/>
                <a:ext cx="266760" cy="236160"/>
              </p14:xfrm>
            </p:contentPart>
          </mc:Choice>
          <mc:Fallback>
            <p:pic>
              <p:nvPicPr>
                <p:cNvPr id="39601" name="Freihand 39600">
                  <a:extLst>
                    <a:ext uri="{FF2B5EF4-FFF2-40B4-BE49-F238E27FC236}">
                      <a16:creationId xmlns:a16="http://schemas.microsoft.com/office/drawing/2014/main" id="{3A61D9EA-9878-4119-B908-BC8F26916E29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5894352" y="2606616"/>
                  <a:ext cx="27540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9">
              <p14:nvContentPartPr>
                <p14:cNvPr id="39602" name="Freihand 39601">
                  <a:extLst>
                    <a:ext uri="{FF2B5EF4-FFF2-40B4-BE49-F238E27FC236}">
                      <a16:creationId xmlns:a16="http://schemas.microsoft.com/office/drawing/2014/main" id="{F80BB9AA-236F-45AF-9D2D-F9F8FF37C31D}"/>
                    </a:ext>
                  </a:extLst>
                </p14:cNvPr>
                <p14:cNvContentPartPr/>
                <p14:nvPr/>
              </p14:nvContentPartPr>
              <p14:xfrm>
                <a:off x="6216192" y="2684736"/>
                <a:ext cx="258120" cy="56160"/>
              </p14:xfrm>
            </p:contentPart>
          </mc:Choice>
          <mc:Fallback>
            <p:pic>
              <p:nvPicPr>
                <p:cNvPr id="39602" name="Freihand 39601">
                  <a:extLst>
                    <a:ext uri="{FF2B5EF4-FFF2-40B4-BE49-F238E27FC236}">
                      <a16:creationId xmlns:a16="http://schemas.microsoft.com/office/drawing/2014/main" id="{F80BB9AA-236F-45AF-9D2D-F9F8FF37C31D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6211872" y="2680416"/>
                  <a:ext cx="2667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1">
              <p14:nvContentPartPr>
                <p14:cNvPr id="39603" name="Freihand 39602">
                  <a:extLst>
                    <a:ext uri="{FF2B5EF4-FFF2-40B4-BE49-F238E27FC236}">
                      <a16:creationId xmlns:a16="http://schemas.microsoft.com/office/drawing/2014/main" id="{ACFD8A98-A33B-4143-ACDA-2D7FAA34E0D3}"/>
                    </a:ext>
                  </a:extLst>
                </p14:cNvPr>
                <p14:cNvContentPartPr/>
                <p14:nvPr/>
              </p14:nvContentPartPr>
              <p14:xfrm>
                <a:off x="6624432" y="2635056"/>
                <a:ext cx="247680" cy="69840"/>
              </p14:xfrm>
            </p:contentPart>
          </mc:Choice>
          <mc:Fallback>
            <p:pic>
              <p:nvPicPr>
                <p:cNvPr id="39603" name="Freihand 39602">
                  <a:extLst>
                    <a:ext uri="{FF2B5EF4-FFF2-40B4-BE49-F238E27FC236}">
                      <a16:creationId xmlns:a16="http://schemas.microsoft.com/office/drawing/2014/main" id="{ACFD8A98-A33B-4143-ACDA-2D7FAA34E0D3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6620112" y="2630736"/>
                  <a:ext cx="2563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3">
              <p14:nvContentPartPr>
                <p14:cNvPr id="39604" name="Freihand 39603">
                  <a:extLst>
                    <a:ext uri="{FF2B5EF4-FFF2-40B4-BE49-F238E27FC236}">
                      <a16:creationId xmlns:a16="http://schemas.microsoft.com/office/drawing/2014/main" id="{A409D878-6B0C-4EEF-AE8F-C9B310CC9583}"/>
                    </a:ext>
                  </a:extLst>
                </p14:cNvPr>
                <p14:cNvContentPartPr/>
                <p14:nvPr/>
              </p14:nvContentPartPr>
              <p14:xfrm>
                <a:off x="6872112" y="2630736"/>
                <a:ext cx="115920" cy="192240"/>
              </p14:xfrm>
            </p:contentPart>
          </mc:Choice>
          <mc:Fallback>
            <p:pic>
              <p:nvPicPr>
                <p:cNvPr id="39604" name="Freihand 39603">
                  <a:extLst>
                    <a:ext uri="{FF2B5EF4-FFF2-40B4-BE49-F238E27FC236}">
                      <a16:creationId xmlns:a16="http://schemas.microsoft.com/office/drawing/2014/main" id="{A409D878-6B0C-4EEF-AE8F-C9B310CC9583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6867792" y="2626416"/>
                  <a:ext cx="1245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5">
              <p14:nvContentPartPr>
                <p14:cNvPr id="39605" name="Freihand 39604">
                  <a:extLst>
                    <a:ext uri="{FF2B5EF4-FFF2-40B4-BE49-F238E27FC236}">
                      <a16:creationId xmlns:a16="http://schemas.microsoft.com/office/drawing/2014/main" id="{CA34D366-9D4E-4C06-9324-AF7182F543E7}"/>
                    </a:ext>
                  </a:extLst>
                </p14:cNvPr>
                <p14:cNvContentPartPr/>
                <p14:nvPr/>
              </p14:nvContentPartPr>
              <p14:xfrm>
                <a:off x="7000272" y="2564856"/>
                <a:ext cx="37800" cy="133920"/>
              </p14:xfrm>
            </p:contentPart>
          </mc:Choice>
          <mc:Fallback>
            <p:pic>
              <p:nvPicPr>
                <p:cNvPr id="39605" name="Freihand 39604">
                  <a:extLst>
                    <a:ext uri="{FF2B5EF4-FFF2-40B4-BE49-F238E27FC236}">
                      <a16:creationId xmlns:a16="http://schemas.microsoft.com/office/drawing/2014/main" id="{CA34D366-9D4E-4C06-9324-AF7182F543E7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6995952" y="2560536"/>
                  <a:ext cx="464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7">
              <p14:nvContentPartPr>
                <p14:cNvPr id="39606" name="Freihand 39605">
                  <a:extLst>
                    <a:ext uri="{FF2B5EF4-FFF2-40B4-BE49-F238E27FC236}">
                      <a16:creationId xmlns:a16="http://schemas.microsoft.com/office/drawing/2014/main" id="{2081F7BE-3140-40B0-8093-589546E0022C}"/>
                    </a:ext>
                  </a:extLst>
                </p14:cNvPr>
                <p14:cNvContentPartPr/>
                <p14:nvPr/>
              </p14:nvContentPartPr>
              <p14:xfrm>
                <a:off x="7053912" y="2627136"/>
                <a:ext cx="234360" cy="58320"/>
              </p14:xfrm>
            </p:contentPart>
          </mc:Choice>
          <mc:Fallback>
            <p:pic>
              <p:nvPicPr>
                <p:cNvPr id="39606" name="Freihand 39605">
                  <a:extLst>
                    <a:ext uri="{FF2B5EF4-FFF2-40B4-BE49-F238E27FC236}">
                      <a16:creationId xmlns:a16="http://schemas.microsoft.com/office/drawing/2014/main" id="{2081F7BE-3140-40B0-8093-589546E0022C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7049592" y="2622816"/>
                  <a:ext cx="243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9">
              <p14:nvContentPartPr>
                <p14:cNvPr id="39608" name="Freihand 39607">
                  <a:extLst>
                    <a:ext uri="{FF2B5EF4-FFF2-40B4-BE49-F238E27FC236}">
                      <a16:creationId xmlns:a16="http://schemas.microsoft.com/office/drawing/2014/main" id="{810EB9DF-9CA7-4BE4-993F-B9165BBEFF14}"/>
                    </a:ext>
                  </a:extLst>
                </p14:cNvPr>
                <p14:cNvContentPartPr/>
                <p14:nvPr/>
              </p14:nvContentPartPr>
              <p14:xfrm>
                <a:off x="7337952" y="2604096"/>
                <a:ext cx="5400" cy="3960"/>
              </p14:xfrm>
            </p:contentPart>
          </mc:Choice>
          <mc:Fallback>
            <p:pic>
              <p:nvPicPr>
                <p:cNvPr id="39608" name="Freihand 39607">
                  <a:extLst>
                    <a:ext uri="{FF2B5EF4-FFF2-40B4-BE49-F238E27FC236}">
                      <a16:creationId xmlns:a16="http://schemas.microsoft.com/office/drawing/2014/main" id="{810EB9DF-9CA7-4BE4-993F-B9165BBEFF14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7333632" y="2599776"/>
                  <a:ext cx="14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1">
              <p14:nvContentPartPr>
                <p14:cNvPr id="39609" name="Freihand 39608">
                  <a:extLst>
                    <a:ext uri="{FF2B5EF4-FFF2-40B4-BE49-F238E27FC236}">
                      <a16:creationId xmlns:a16="http://schemas.microsoft.com/office/drawing/2014/main" id="{348773FF-6685-4E5D-AD24-2F1D4CD8027B}"/>
                    </a:ext>
                  </a:extLst>
                </p14:cNvPr>
                <p14:cNvContentPartPr/>
                <p14:nvPr/>
              </p14:nvContentPartPr>
              <p14:xfrm>
                <a:off x="7333272" y="2576376"/>
                <a:ext cx="90720" cy="77400"/>
              </p14:xfrm>
            </p:contentPart>
          </mc:Choice>
          <mc:Fallback>
            <p:pic>
              <p:nvPicPr>
                <p:cNvPr id="39609" name="Freihand 39608">
                  <a:extLst>
                    <a:ext uri="{FF2B5EF4-FFF2-40B4-BE49-F238E27FC236}">
                      <a16:creationId xmlns:a16="http://schemas.microsoft.com/office/drawing/2014/main" id="{348773FF-6685-4E5D-AD24-2F1D4CD8027B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7328952" y="2572056"/>
                  <a:ext cx="99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3">
              <p14:nvContentPartPr>
                <p14:cNvPr id="39610" name="Freihand 39609">
                  <a:extLst>
                    <a:ext uri="{FF2B5EF4-FFF2-40B4-BE49-F238E27FC236}">
                      <a16:creationId xmlns:a16="http://schemas.microsoft.com/office/drawing/2014/main" id="{01B35953-337B-4973-9AE6-B34451A79844}"/>
                    </a:ext>
                  </a:extLst>
                </p14:cNvPr>
                <p14:cNvContentPartPr/>
                <p14:nvPr/>
              </p14:nvContentPartPr>
              <p14:xfrm>
                <a:off x="7341192" y="2577096"/>
                <a:ext cx="95760" cy="72360"/>
              </p14:xfrm>
            </p:contentPart>
          </mc:Choice>
          <mc:Fallback>
            <p:pic>
              <p:nvPicPr>
                <p:cNvPr id="39610" name="Freihand 39609">
                  <a:extLst>
                    <a:ext uri="{FF2B5EF4-FFF2-40B4-BE49-F238E27FC236}">
                      <a16:creationId xmlns:a16="http://schemas.microsoft.com/office/drawing/2014/main" id="{01B35953-337B-4973-9AE6-B34451A79844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7336872" y="2572776"/>
                  <a:ext cx="1044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5">
              <p14:nvContentPartPr>
                <p14:cNvPr id="39611" name="Freihand 39610">
                  <a:extLst>
                    <a:ext uri="{FF2B5EF4-FFF2-40B4-BE49-F238E27FC236}">
                      <a16:creationId xmlns:a16="http://schemas.microsoft.com/office/drawing/2014/main" id="{7575F1C9-88AB-4CCE-A4C3-F88870E1A4D6}"/>
                    </a:ext>
                  </a:extLst>
                </p14:cNvPr>
                <p14:cNvContentPartPr/>
                <p14:nvPr/>
              </p14:nvContentPartPr>
              <p14:xfrm>
                <a:off x="7493472" y="2569536"/>
                <a:ext cx="93960" cy="82800"/>
              </p14:xfrm>
            </p:contentPart>
          </mc:Choice>
          <mc:Fallback>
            <p:pic>
              <p:nvPicPr>
                <p:cNvPr id="39611" name="Freihand 39610">
                  <a:extLst>
                    <a:ext uri="{FF2B5EF4-FFF2-40B4-BE49-F238E27FC236}">
                      <a16:creationId xmlns:a16="http://schemas.microsoft.com/office/drawing/2014/main" id="{7575F1C9-88AB-4CCE-A4C3-F88870E1A4D6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7489152" y="2565216"/>
                  <a:ext cx="102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7">
              <p14:nvContentPartPr>
                <p14:cNvPr id="39612" name="Freihand 39611">
                  <a:extLst>
                    <a:ext uri="{FF2B5EF4-FFF2-40B4-BE49-F238E27FC236}">
                      <a16:creationId xmlns:a16="http://schemas.microsoft.com/office/drawing/2014/main" id="{A45D1857-DF6D-4198-AF5C-F89F49D8D80D}"/>
                    </a:ext>
                  </a:extLst>
                </p14:cNvPr>
                <p14:cNvContentPartPr/>
                <p14:nvPr/>
              </p14:nvContentPartPr>
              <p14:xfrm>
                <a:off x="7600392" y="2507976"/>
                <a:ext cx="135000" cy="122040"/>
              </p14:xfrm>
            </p:contentPart>
          </mc:Choice>
          <mc:Fallback>
            <p:pic>
              <p:nvPicPr>
                <p:cNvPr id="39612" name="Freihand 39611">
                  <a:extLst>
                    <a:ext uri="{FF2B5EF4-FFF2-40B4-BE49-F238E27FC236}">
                      <a16:creationId xmlns:a16="http://schemas.microsoft.com/office/drawing/2014/main" id="{A45D1857-DF6D-4198-AF5C-F89F49D8D80D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7596072" y="2503656"/>
                  <a:ext cx="1436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9">
              <p14:nvContentPartPr>
                <p14:cNvPr id="39613" name="Freihand 39612">
                  <a:extLst>
                    <a:ext uri="{FF2B5EF4-FFF2-40B4-BE49-F238E27FC236}">
                      <a16:creationId xmlns:a16="http://schemas.microsoft.com/office/drawing/2014/main" id="{43373A18-0301-4B15-AC9F-DA447769005C}"/>
                    </a:ext>
                  </a:extLst>
                </p14:cNvPr>
                <p14:cNvContentPartPr/>
                <p14:nvPr/>
              </p14:nvContentPartPr>
              <p14:xfrm>
                <a:off x="7881912" y="2523096"/>
                <a:ext cx="34200" cy="97200"/>
              </p14:xfrm>
            </p:contentPart>
          </mc:Choice>
          <mc:Fallback>
            <p:pic>
              <p:nvPicPr>
                <p:cNvPr id="39613" name="Freihand 39612">
                  <a:extLst>
                    <a:ext uri="{FF2B5EF4-FFF2-40B4-BE49-F238E27FC236}">
                      <a16:creationId xmlns:a16="http://schemas.microsoft.com/office/drawing/2014/main" id="{43373A18-0301-4B15-AC9F-DA447769005C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7877592" y="2518776"/>
                  <a:ext cx="42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1">
              <p14:nvContentPartPr>
                <p14:cNvPr id="39614" name="Freihand 39613">
                  <a:extLst>
                    <a:ext uri="{FF2B5EF4-FFF2-40B4-BE49-F238E27FC236}">
                      <a16:creationId xmlns:a16="http://schemas.microsoft.com/office/drawing/2014/main" id="{520E54EE-BFE4-4B42-9518-F913D5019331}"/>
                    </a:ext>
                  </a:extLst>
                </p14:cNvPr>
                <p14:cNvContentPartPr/>
                <p14:nvPr/>
              </p14:nvContentPartPr>
              <p14:xfrm>
                <a:off x="7804512" y="2589696"/>
                <a:ext cx="163800" cy="32400"/>
              </p14:xfrm>
            </p:contentPart>
          </mc:Choice>
          <mc:Fallback>
            <p:pic>
              <p:nvPicPr>
                <p:cNvPr id="39614" name="Freihand 39613">
                  <a:extLst>
                    <a:ext uri="{FF2B5EF4-FFF2-40B4-BE49-F238E27FC236}">
                      <a16:creationId xmlns:a16="http://schemas.microsoft.com/office/drawing/2014/main" id="{520E54EE-BFE4-4B42-9518-F913D5019331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7800192" y="2585376"/>
                  <a:ext cx="172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3">
              <p14:nvContentPartPr>
                <p14:cNvPr id="39615" name="Freihand 39614">
                  <a:extLst>
                    <a:ext uri="{FF2B5EF4-FFF2-40B4-BE49-F238E27FC236}">
                      <a16:creationId xmlns:a16="http://schemas.microsoft.com/office/drawing/2014/main" id="{A0056628-8EC8-40F5-92FA-4D869493075A}"/>
                    </a:ext>
                  </a:extLst>
                </p14:cNvPr>
                <p14:cNvContentPartPr/>
                <p14:nvPr/>
              </p14:nvContentPartPr>
              <p14:xfrm>
                <a:off x="7831152" y="2495736"/>
                <a:ext cx="191520" cy="99720"/>
              </p14:xfrm>
            </p:contentPart>
          </mc:Choice>
          <mc:Fallback>
            <p:pic>
              <p:nvPicPr>
                <p:cNvPr id="39615" name="Freihand 39614">
                  <a:extLst>
                    <a:ext uri="{FF2B5EF4-FFF2-40B4-BE49-F238E27FC236}">
                      <a16:creationId xmlns:a16="http://schemas.microsoft.com/office/drawing/2014/main" id="{A0056628-8EC8-40F5-92FA-4D869493075A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7826832" y="2491416"/>
                  <a:ext cx="2001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5">
              <p14:nvContentPartPr>
                <p14:cNvPr id="39616" name="Freihand 39615">
                  <a:extLst>
                    <a:ext uri="{FF2B5EF4-FFF2-40B4-BE49-F238E27FC236}">
                      <a16:creationId xmlns:a16="http://schemas.microsoft.com/office/drawing/2014/main" id="{F956B949-303C-4B5A-89CA-2ECB875A9D2A}"/>
                    </a:ext>
                  </a:extLst>
                </p14:cNvPr>
                <p14:cNvContentPartPr/>
                <p14:nvPr/>
              </p14:nvContentPartPr>
              <p14:xfrm>
                <a:off x="8045352" y="2512296"/>
                <a:ext cx="105120" cy="95760"/>
              </p14:xfrm>
            </p:contentPart>
          </mc:Choice>
          <mc:Fallback>
            <p:pic>
              <p:nvPicPr>
                <p:cNvPr id="39616" name="Freihand 39615">
                  <a:extLst>
                    <a:ext uri="{FF2B5EF4-FFF2-40B4-BE49-F238E27FC236}">
                      <a16:creationId xmlns:a16="http://schemas.microsoft.com/office/drawing/2014/main" id="{F956B949-303C-4B5A-89CA-2ECB875A9D2A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8041032" y="2507976"/>
                  <a:ext cx="113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7">
              <p14:nvContentPartPr>
                <p14:cNvPr id="39617" name="Freihand 39616">
                  <a:extLst>
                    <a:ext uri="{FF2B5EF4-FFF2-40B4-BE49-F238E27FC236}">
                      <a16:creationId xmlns:a16="http://schemas.microsoft.com/office/drawing/2014/main" id="{F0A66C01-3312-498B-B73F-DD83A2885253}"/>
                    </a:ext>
                  </a:extLst>
                </p14:cNvPr>
                <p14:cNvContentPartPr/>
                <p14:nvPr/>
              </p14:nvContentPartPr>
              <p14:xfrm>
                <a:off x="8150472" y="2497176"/>
                <a:ext cx="93960" cy="99000"/>
              </p14:xfrm>
            </p:contentPart>
          </mc:Choice>
          <mc:Fallback>
            <p:pic>
              <p:nvPicPr>
                <p:cNvPr id="39617" name="Freihand 39616">
                  <a:extLst>
                    <a:ext uri="{FF2B5EF4-FFF2-40B4-BE49-F238E27FC236}">
                      <a16:creationId xmlns:a16="http://schemas.microsoft.com/office/drawing/2014/main" id="{F0A66C01-3312-498B-B73F-DD83A2885253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8146152" y="2492856"/>
                  <a:ext cx="102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9">
              <p14:nvContentPartPr>
                <p14:cNvPr id="39618" name="Freihand 39617">
                  <a:extLst>
                    <a:ext uri="{FF2B5EF4-FFF2-40B4-BE49-F238E27FC236}">
                      <a16:creationId xmlns:a16="http://schemas.microsoft.com/office/drawing/2014/main" id="{5132CC5E-EE94-4018-98DE-B7C5F3DAB079}"/>
                    </a:ext>
                  </a:extLst>
                </p14:cNvPr>
                <p14:cNvContentPartPr/>
                <p14:nvPr/>
              </p14:nvContentPartPr>
              <p14:xfrm>
                <a:off x="8228592" y="2381256"/>
                <a:ext cx="331200" cy="201240"/>
              </p14:xfrm>
            </p:contentPart>
          </mc:Choice>
          <mc:Fallback>
            <p:pic>
              <p:nvPicPr>
                <p:cNvPr id="39618" name="Freihand 39617">
                  <a:extLst>
                    <a:ext uri="{FF2B5EF4-FFF2-40B4-BE49-F238E27FC236}">
                      <a16:creationId xmlns:a16="http://schemas.microsoft.com/office/drawing/2014/main" id="{5132CC5E-EE94-4018-98DE-B7C5F3DAB079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8224272" y="2376936"/>
                  <a:ext cx="3398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1">
              <p14:nvContentPartPr>
                <p14:cNvPr id="39619" name="Freihand 39618">
                  <a:extLst>
                    <a:ext uri="{FF2B5EF4-FFF2-40B4-BE49-F238E27FC236}">
                      <a16:creationId xmlns:a16="http://schemas.microsoft.com/office/drawing/2014/main" id="{B85FAC0C-6CCE-493C-A1BA-ECBB4D10F2A3}"/>
                    </a:ext>
                  </a:extLst>
                </p14:cNvPr>
                <p14:cNvContentPartPr/>
                <p14:nvPr/>
              </p14:nvContentPartPr>
              <p14:xfrm>
                <a:off x="8502192" y="2439216"/>
                <a:ext cx="56160" cy="27000"/>
              </p14:xfrm>
            </p:contentPart>
          </mc:Choice>
          <mc:Fallback>
            <p:pic>
              <p:nvPicPr>
                <p:cNvPr id="39619" name="Freihand 39618">
                  <a:extLst>
                    <a:ext uri="{FF2B5EF4-FFF2-40B4-BE49-F238E27FC236}">
                      <a16:creationId xmlns:a16="http://schemas.microsoft.com/office/drawing/2014/main" id="{B85FAC0C-6CCE-493C-A1BA-ECBB4D10F2A3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8497872" y="2434896"/>
                  <a:ext cx="64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3">
              <p14:nvContentPartPr>
                <p14:cNvPr id="39620" name="Freihand 39619">
                  <a:extLst>
                    <a:ext uri="{FF2B5EF4-FFF2-40B4-BE49-F238E27FC236}">
                      <a16:creationId xmlns:a16="http://schemas.microsoft.com/office/drawing/2014/main" id="{B49FC92E-333B-4DB3-B23F-74B79ED21823}"/>
                    </a:ext>
                  </a:extLst>
                </p14:cNvPr>
                <p14:cNvContentPartPr/>
                <p14:nvPr/>
              </p14:nvContentPartPr>
              <p14:xfrm>
                <a:off x="8528472" y="2371896"/>
                <a:ext cx="137520" cy="178560"/>
              </p14:xfrm>
            </p:contentPart>
          </mc:Choice>
          <mc:Fallback>
            <p:pic>
              <p:nvPicPr>
                <p:cNvPr id="39620" name="Freihand 39619">
                  <a:extLst>
                    <a:ext uri="{FF2B5EF4-FFF2-40B4-BE49-F238E27FC236}">
                      <a16:creationId xmlns:a16="http://schemas.microsoft.com/office/drawing/2014/main" id="{B49FC92E-333B-4DB3-B23F-74B79ED21823}"/>
                    </a:ext>
                  </a:extLst>
                </p:cNvPr>
                <p:cNvPicPr/>
                <p:nvPr/>
              </p:nvPicPr>
              <p:blipFill>
                <a:blip r:embed="rId1234"/>
                <a:stretch>
                  <a:fillRect/>
                </a:stretch>
              </p:blipFill>
              <p:spPr>
                <a:xfrm>
                  <a:off x="8524152" y="2367576"/>
                  <a:ext cx="1461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5">
              <p14:nvContentPartPr>
                <p14:cNvPr id="39622" name="Freihand 39621">
                  <a:extLst>
                    <a:ext uri="{FF2B5EF4-FFF2-40B4-BE49-F238E27FC236}">
                      <a16:creationId xmlns:a16="http://schemas.microsoft.com/office/drawing/2014/main" id="{F3230509-7017-46BE-AAF5-72428A0DD866}"/>
                    </a:ext>
                  </a:extLst>
                </p14:cNvPr>
                <p14:cNvContentPartPr/>
                <p14:nvPr/>
              </p14:nvContentPartPr>
              <p14:xfrm>
                <a:off x="6616872" y="2375496"/>
                <a:ext cx="2079000" cy="462240"/>
              </p14:xfrm>
            </p:contentPart>
          </mc:Choice>
          <mc:Fallback>
            <p:pic>
              <p:nvPicPr>
                <p:cNvPr id="39622" name="Freihand 39621">
                  <a:extLst>
                    <a:ext uri="{FF2B5EF4-FFF2-40B4-BE49-F238E27FC236}">
                      <a16:creationId xmlns:a16="http://schemas.microsoft.com/office/drawing/2014/main" id="{F3230509-7017-46BE-AAF5-72428A0DD866}"/>
                    </a:ext>
                  </a:extLst>
                </p:cNvPr>
                <p:cNvPicPr/>
                <p:nvPr/>
              </p:nvPicPr>
              <p:blipFill>
                <a:blip r:embed="rId1236"/>
                <a:stretch>
                  <a:fillRect/>
                </a:stretch>
              </p:blipFill>
              <p:spPr>
                <a:xfrm>
                  <a:off x="6612552" y="2371176"/>
                  <a:ext cx="2087640" cy="47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400" b="1">
                <a:solidFill>
                  <a:srgbClr val="000000"/>
                </a:solidFill>
              </a:rPr>
              <a:t>Circular flow of income of an open economy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13218" y="3338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/>
              <a:t>: Consumption of Housholds</a:t>
            </a:r>
            <a:endParaRPr lang="de-DE" sz="1400" baseline="-250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H/E</a:t>
            </a:r>
            <a:r>
              <a:rPr lang="de-DE" sz="1400"/>
              <a:t>: Salary of Households paid by Enterprises</a:t>
            </a:r>
            <a:endParaRPr lang="de-DE" sz="1400" baseline="-250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4580004" y="3052742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H/E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/>
              <a:t>: Tax payment of the households</a:t>
            </a:r>
            <a:endParaRPr lang="de-DE" sz="1400" baseline="-25000" dirty="0"/>
          </a:p>
        </p:txBody>
      </p:sp>
      <p:sp>
        <p:nvSpPr>
          <p:cNvPr id="15" name="Textfeld 14"/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T</a:t>
            </a:r>
            <a:r>
              <a:rPr lang="de-DE" sz="1400" baseline="-25000"/>
              <a:t>E</a:t>
            </a:r>
            <a:r>
              <a:rPr lang="de-DE" sz="1400"/>
              <a:t>: Tax payment of the enterprises</a:t>
            </a:r>
            <a:endParaRPr lang="de-DE" sz="1400" baseline="-25000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2932171" y="87770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4274369" y="2547237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T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7378706" y="1303631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Z</a:t>
            </a:r>
            <a:r>
              <a:rPr lang="de-DE" sz="1400" baseline="-25000"/>
              <a:t>E</a:t>
            </a:r>
            <a:r>
              <a:rPr lang="de-DE" sz="1400"/>
              <a:t>: Transfer from Government to Enterprises</a:t>
            </a:r>
            <a:endParaRPr lang="de-DE" sz="1400" baseline="-25000" dirty="0"/>
          </a:p>
        </p:txBody>
      </p:sp>
      <p:sp>
        <p:nvSpPr>
          <p:cNvPr id="27" name="Textfeld 26"/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/>
              <a:t>: Transfer from Government to Households</a:t>
            </a:r>
            <a:endParaRPr lang="de-DE" sz="1400" baseline="-25000" dirty="0"/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/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3746011" y="1275188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Z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H/G</a:t>
            </a:r>
            <a:r>
              <a:rPr lang="de-DE" sz="1400"/>
              <a:t>: Salary of Households paid by the government</a:t>
            </a:r>
            <a:endParaRPr lang="de-DE" sz="1400" baseline="-25000" dirty="0"/>
          </a:p>
        </p:txBody>
      </p:sp>
      <p:sp>
        <p:nvSpPr>
          <p:cNvPr id="38916" name="Rechteck 38915"/>
          <p:cNvSpPr/>
          <p:nvPr/>
        </p:nvSpPr>
        <p:spPr>
          <a:xfrm>
            <a:off x="965687" y="928349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H/G</a:t>
            </a:r>
            <a:endParaRPr lang="de-DE" dirty="0"/>
          </a:p>
        </p:txBody>
      </p:sp>
      <p:grpSp>
        <p:nvGrpSpPr>
          <p:cNvPr id="38920" name="Gruppieren 38919"/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/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/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/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</a:t>
            </a:r>
            <a:r>
              <a:rPr lang="de-DE" sz="1400"/>
              <a:t>: Exports</a:t>
            </a:r>
            <a:endParaRPr lang="de-DE" sz="1400" baseline="-25000" dirty="0"/>
          </a:p>
        </p:txBody>
      </p:sp>
      <p:sp>
        <p:nvSpPr>
          <p:cNvPr id="48" name="Textfeld 47"/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</a:t>
            </a:r>
            <a:r>
              <a:rPr lang="de-DE" sz="1400"/>
              <a:t>: Imports</a:t>
            </a:r>
            <a:endParaRPr lang="de-DE" sz="1400" baseline="-25000" dirty="0"/>
          </a:p>
        </p:txBody>
      </p:sp>
      <p:cxnSp>
        <p:nvCxnSpPr>
          <p:cNvPr id="49" name="Gerade Verbindung mit Pfeil 48"/>
          <p:cNvCxnSpPr>
            <a:stCxn id="4" idx="2"/>
          </p:cNvCxnSpPr>
          <p:nvPr/>
        </p:nvCxnSpPr>
        <p:spPr>
          <a:xfrm>
            <a:off x="5476083" y="3708278"/>
            <a:ext cx="323979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/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/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/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/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/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/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NT: Net Transfer from Households to foreign countries</a:t>
            </a:r>
            <a:endParaRPr lang="de-DE" sz="1400" baseline="-25000" dirty="0"/>
          </a:p>
        </p:txBody>
      </p:sp>
      <p:sp>
        <p:nvSpPr>
          <p:cNvPr id="38930" name="Rechteck 38929"/>
          <p:cNvSpPr/>
          <p:nvPr/>
        </p:nvSpPr>
        <p:spPr>
          <a:xfrm>
            <a:off x="3562462" y="6326970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NT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2786939" y="572322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FI</a:t>
            </a:r>
            <a:endParaRPr lang="de-DE" dirty="0"/>
          </a:p>
        </p:txBody>
      </p:sp>
      <p:cxnSp>
        <p:nvCxnSpPr>
          <p:cNvPr id="63" name="Gerade Verbindung mit Pfeil 62"/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/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 dirty="0"/>
              <a:t>E</a:t>
            </a:r>
            <a:r>
              <a:rPr lang="de-DE" sz="1400"/>
              <a:t>: Investment of  Enterprises</a:t>
            </a:r>
            <a:endParaRPr lang="de-DE" sz="1400" baseline="-25000" dirty="0"/>
          </a:p>
        </p:txBody>
      </p:sp>
      <p:sp>
        <p:nvSpPr>
          <p:cNvPr id="81" name="Textfeld 80"/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/>
              <a:t>H</a:t>
            </a:r>
            <a:r>
              <a:rPr lang="de-DE" sz="1400"/>
              <a:t>: Investment of Households</a:t>
            </a:r>
            <a:endParaRPr lang="de-DE" sz="1400" baseline="-25000" dirty="0"/>
          </a:p>
        </p:txBody>
      </p:sp>
      <p:sp>
        <p:nvSpPr>
          <p:cNvPr id="82" name="Textfeld 81"/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/>
              <a:t>: Investment of the Government</a:t>
            </a:r>
            <a:endParaRPr lang="de-DE" sz="1400" baseline="-25000" dirty="0"/>
          </a:p>
        </p:txBody>
      </p:sp>
      <p:sp>
        <p:nvSpPr>
          <p:cNvPr id="83" name="Textfeld 82"/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/>
              <a:t>: Savings of Enterprises</a:t>
            </a:r>
            <a:endParaRPr lang="de-DE" sz="1400" baseline="-25000" dirty="0"/>
          </a:p>
        </p:txBody>
      </p:sp>
      <p:sp>
        <p:nvSpPr>
          <p:cNvPr id="84" name="Textfeld 83"/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/>
              <a:t>: Savings of Households</a:t>
            </a:r>
            <a:endParaRPr lang="de-DE" sz="1400" baseline="-25000" dirty="0"/>
          </a:p>
        </p:txBody>
      </p:sp>
      <p:sp>
        <p:nvSpPr>
          <p:cNvPr id="85" name="Textfeld 84"/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/>
              <a:t>: Savings of the Government</a:t>
            </a:r>
            <a:endParaRPr lang="de-DE" sz="1400" baseline="-25000" dirty="0"/>
          </a:p>
        </p:txBody>
      </p:sp>
      <p:sp>
        <p:nvSpPr>
          <p:cNvPr id="38942" name="Rechteck 38941"/>
          <p:cNvSpPr/>
          <p:nvPr/>
        </p:nvSpPr>
        <p:spPr>
          <a:xfrm>
            <a:off x="4006842" y="42092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87" name="Rechteck 86"/>
          <p:cNvSpPr/>
          <p:nvPr/>
        </p:nvSpPr>
        <p:spPr>
          <a:xfrm>
            <a:off x="3162780" y="2526665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88" name="Rechteck 87"/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/>
          <p:cNvSpPr/>
          <p:nvPr/>
        </p:nvSpPr>
        <p:spPr>
          <a:xfrm>
            <a:off x="4206657" y="4666821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90" name="Rechteck 89"/>
          <p:cNvSpPr/>
          <p:nvPr/>
        </p:nvSpPr>
        <p:spPr>
          <a:xfrm>
            <a:off x="2664016" y="2679065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91" name="Rechteck 90"/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/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CA:  Current accout equals by The axoim of te closed circle CA=EX-IM-NT</a:t>
            </a:r>
            <a:endParaRPr lang="de-DE" sz="1400" baseline="-25000" dirty="0"/>
          </a:p>
        </p:txBody>
      </p:sp>
      <p:cxnSp>
        <p:nvCxnSpPr>
          <p:cNvPr id="93" name="Gerade Verbindung mit Pfeil 92"/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3851831" y="5621992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CA=EX-IM-NT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851831" y="521708"/>
            <a:ext cx="3499968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G: Government</a:t>
            </a:r>
            <a:r>
              <a:rPr lang="de-DE" sz="1400" dirty="0"/>
              <a:t> </a:t>
            </a:r>
            <a:r>
              <a:rPr lang="de-DE" sz="1400"/>
              <a:t>H: households       </a:t>
            </a:r>
            <a:r>
              <a:rPr lang="de-DE" sz="1400" dirty="0"/>
              <a:t>A</a:t>
            </a:r>
            <a:r>
              <a:rPr lang="de-DE" sz="1400"/>
              <a:t>: Overseas</a:t>
            </a:r>
            <a:endParaRPr lang="de-DE" sz="1400" dirty="0"/>
          </a:p>
          <a:p>
            <a:r>
              <a:rPr lang="de-DE" sz="1400"/>
              <a:t>                       FI: Financial institutions</a:t>
            </a:r>
            <a:endParaRPr lang="de-DE" sz="1400" dirty="0"/>
          </a:p>
          <a:p>
            <a:r>
              <a:rPr lang="de-DE" sz="1400"/>
              <a:t>                       E: Enterprises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54A6369-92BB-A9B9-23E4-E643AC735002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Consumption of the Government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4D981F4-B790-3ECC-D4CB-3968CD17E914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29950A4F-9358-61DC-E6CF-D865D8EEBA41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A8BF385B-09B6-CF28-65D4-184D1FBE76FD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7EDF3584-EC86-34BE-4D4B-E0DD2D5783CD}"/>
              </a:ext>
            </a:extLst>
          </p:cNvPr>
          <p:cNvSpPr/>
          <p:nvPr/>
        </p:nvSpPr>
        <p:spPr>
          <a:xfrm>
            <a:off x="5344933" y="1346341"/>
            <a:ext cx="403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G</a:t>
            </a:r>
            <a:endParaRPr lang="de-DE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9F9DAFE7-7207-4406-A876-1F4CE2343D46}"/>
              </a:ext>
            </a:extLst>
          </p:cNvPr>
          <p:cNvGrpSpPr/>
          <p:nvPr/>
        </p:nvGrpSpPr>
        <p:grpSpPr>
          <a:xfrm>
            <a:off x="7597152" y="2520288"/>
            <a:ext cx="104760" cy="149760"/>
            <a:chOff x="7597152" y="2520288"/>
            <a:chExt cx="104760" cy="14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CD829C62-04F6-4D69-9FFB-5B8CC8B39215}"/>
                    </a:ext>
                  </a:extLst>
                </p14:cNvPr>
                <p14:cNvContentPartPr/>
                <p14:nvPr/>
              </p14:nvContentPartPr>
              <p14:xfrm>
                <a:off x="7607232" y="2528928"/>
                <a:ext cx="91800" cy="14112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CD829C62-04F6-4D69-9FFB-5B8CC8B3921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02912" y="2524608"/>
                  <a:ext cx="1004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7397BE5B-7DFD-437A-BB60-64D2977B650D}"/>
                    </a:ext>
                  </a:extLst>
                </p14:cNvPr>
                <p14:cNvContentPartPr/>
                <p14:nvPr/>
              </p14:nvContentPartPr>
              <p14:xfrm>
                <a:off x="7597152" y="2520288"/>
                <a:ext cx="104760" cy="1465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7397BE5B-7DFD-437A-BB60-64D2977B650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92832" y="2515968"/>
                  <a:ext cx="11340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390B1107-2099-427E-9770-0925F1C37ABD}"/>
                  </a:ext>
                </a:extLst>
              </p14:cNvPr>
              <p14:cNvContentPartPr/>
              <p14:nvPr/>
            </p14:nvContentPartPr>
            <p14:xfrm>
              <a:off x="7522272" y="4686048"/>
              <a:ext cx="138600" cy="17676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390B1107-2099-427E-9770-0925F1C37AB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17952" y="4681728"/>
                <a:ext cx="14724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5ABE8E3E-D30A-43D9-8EF7-80F737510E37}"/>
                  </a:ext>
                </a:extLst>
              </p14:cNvPr>
              <p14:cNvContentPartPr/>
              <p14:nvPr/>
            </p14:nvContentPartPr>
            <p14:xfrm>
              <a:off x="7572312" y="5663448"/>
              <a:ext cx="189720" cy="13428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5ABE8E3E-D30A-43D9-8EF7-80F737510E3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67992" y="5659128"/>
                <a:ext cx="198360" cy="14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562675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National account system (NAS)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399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540" dirty="0">
                <a:solidFill>
                  <a:srgbClr val="000000"/>
                </a:solidFill>
              </a:rPr>
              <a:t>National accounts provide information to </a:t>
            </a:r>
            <a:r>
              <a:rPr lang="en-US" altLang="de-DE" sz="2540" dirty="0" err="1">
                <a:solidFill>
                  <a:srgbClr val="000000"/>
                </a:solidFill>
              </a:rPr>
              <a:t>analyse</a:t>
            </a:r>
            <a:r>
              <a:rPr lang="en-US" altLang="de-DE" sz="2540" dirty="0">
                <a:solidFill>
                  <a:srgbClr val="000000"/>
                </a:solidFill>
              </a:rPr>
              <a:t> the structure of economies and their development over time. They contain a wide range of statistics describing an economy in various ways. The main GDP aggregates provide an overview about key economic developments.</a:t>
            </a:r>
            <a:r>
              <a:rPr lang="de-DE" altLang="de-DE" sz="254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Information, Forecast, international </a:t>
            </a:r>
            <a:r>
              <a:rPr lang="de-DE" altLang="de-DE" sz="2540" dirty="0" err="1">
                <a:solidFill>
                  <a:srgbClr val="000000"/>
                </a:solidFill>
              </a:rPr>
              <a:t>comparision</a:t>
            </a: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 err="1">
                <a:solidFill>
                  <a:srgbClr val="000000"/>
                </a:solidFill>
              </a:rPr>
              <a:t>Since</a:t>
            </a:r>
            <a:r>
              <a:rPr lang="de-DE" altLang="de-DE" sz="2540" dirty="0">
                <a:solidFill>
                  <a:srgbClr val="000000"/>
                </a:solidFill>
              </a:rPr>
              <a:t> 1995 NAS </a:t>
            </a:r>
            <a:r>
              <a:rPr lang="de-DE" altLang="de-DE" sz="2540" dirty="0" err="1">
                <a:solidFill>
                  <a:srgbClr val="000000"/>
                </a:solidFill>
              </a:rPr>
              <a:t>is</a:t>
            </a:r>
            <a:r>
              <a:rPr lang="de-DE" altLang="de-DE" sz="2540" dirty="0">
                <a:solidFill>
                  <a:srgbClr val="000000"/>
                </a:solidFill>
              </a:rPr>
              <a:t> </a:t>
            </a:r>
            <a:r>
              <a:rPr lang="de-DE" altLang="de-DE" sz="2540" dirty="0" err="1">
                <a:solidFill>
                  <a:srgbClr val="000000"/>
                </a:solidFill>
              </a:rPr>
              <a:t>standardized</a:t>
            </a:r>
            <a:r>
              <a:rPr lang="de-DE" altLang="de-DE" sz="2540" dirty="0">
                <a:solidFill>
                  <a:srgbClr val="000000"/>
                </a:solidFill>
              </a:rPr>
              <a:t> in </a:t>
            </a:r>
            <a:r>
              <a:rPr lang="de-DE" altLang="de-DE" sz="2540" dirty="0" err="1">
                <a:solidFill>
                  <a:srgbClr val="000000"/>
                </a:solidFill>
              </a:rPr>
              <a:t>the</a:t>
            </a:r>
            <a:r>
              <a:rPr lang="de-DE" altLang="de-DE" sz="2540">
                <a:solidFill>
                  <a:srgbClr val="000000"/>
                </a:solidFill>
              </a:rPr>
              <a:t> (</a:t>
            </a:r>
            <a:r>
              <a:rPr lang="en-US" altLang="de-DE" sz="2540" dirty="0">
                <a:solidFill>
                  <a:srgbClr val="000000"/>
                </a:solidFill>
              </a:rPr>
              <a:t>European System of National and Regional Accounts, ESA</a:t>
            </a:r>
            <a:r>
              <a:rPr lang="de-DE" altLang="de-DE" sz="254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94081F24-E38C-4A7E-B7CD-151F7FA23650}"/>
                  </a:ext>
                </a:extLst>
              </p14:cNvPr>
              <p14:cNvContentPartPr/>
              <p14:nvPr/>
            </p14:nvContentPartPr>
            <p14:xfrm>
              <a:off x="2927592" y="667008"/>
              <a:ext cx="4219560" cy="18468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94081F24-E38C-4A7E-B7CD-151F7FA236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3272" y="662688"/>
                <a:ext cx="422820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5937DA0E-0E4F-4A9A-B2F8-9F498D35F091}"/>
                  </a:ext>
                </a:extLst>
              </p14:cNvPr>
              <p14:cNvContentPartPr/>
              <p14:nvPr/>
            </p14:nvContentPartPr>
            <p14:xfrm>
              <a:off x="6279912" y="1307448"/>
              <a:ext cx="2297160" cy="1036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5937DA0E-0E4F-4A9A-B2F8-9F498D35F0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75592" y="1303128"/>
                <a:ext cx="230580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F6F9A28C-FF72-4ED3-880E-64C278C511FF}"/>
                  </a:ext>
                </a:extLst>
              </p14:cNvPr>
              <p14:cNvContentPartPr/>
              <p14:nvPr/>
            </p14:nvContentPartPr>
            <p14:xfrm>
              <a:off x="1010592" y="1804968"/>
              <a:ext cx="1325880" cy="6768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F6F9A28C-FF72-4ED3-880E-64C278C511F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6272" y="1800648"/>
                <a:ext cx="1334520" cy="7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124CF058-275B-441B-A739-83D14C067149}"/>
              </a:ext>
            </a:extLst>
          </p:cNvPr>
          <p:cNvGrpSpPr/>
          <p:nvPr/>
        </p:nvGrpSpPr>
        <p:grpSpPr>
          <a:xfrm>
            <a:off x="2369232" y="1629288"/>
            <a:ext cx="9201240" cy="975240"/>
            <a:chOff x="2369232" y="1629288"/>
            <a:chExt cx="9201240" cy="97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26EC5F76-AA09-4133-B6ED-0A0510879985}"/>
                    </a:ext>
                  </a:extLst>
                </p14:cNvPr>
                <p14:cNvContentPartPr/>
                <p14:nvPr/>
              </p14:nvContentPartPr>
              <p14:xfrm>
                <a:off x="2369232" y="1987848"/>
                <a:ext cx="1531440" cy="6166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26EC5F76-AA09-4133-B6ED-0A05108799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64912" y="1983528"/>
                  <a:ext cx="1540080" cy="62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305352F0-3B01-4C96-933A-5330ABC2D0C9}"/>
                    </a:ext>
                  </a:extLst>
                </p14:cNvPr>
                <p14:cNvContentPartPr/>
                <p14:nvPr/>
              </p14:nvContentPartPr>
              <p14:xfrm>
                <a:off x="4007592" y="1985328"/>
                <a:ext cx="5311440" cy="29628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305352F0-3B01-4C96-933A-5330ABC2D0C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03272" y="1980648"/>
                  <a:ext cx="53200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A9E580BC-6E9A-4973-A2C8-E1AC103F3A53}"/>
                    </a:ext>
                  </a:extLst>
                </p14:cNvPr>
                <p14:cNvContentPartPr/>
                <p14:nvPr/>
              </p14:nvContentPartPr>
              <p14:xfrm>
                <a:off x="9436032" y="1698048"/>
                <a:ext cx="226800" cy="27720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A9E580BC-6E9A-4973-A2C8-E1AC103F3A5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31712" y="1693728"/>
                  <a:ext cx="23544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28EA719D-5617-460C-9C6C-ABCB682DFB64}"/>
                    </a:ext>
                  </a:extLst>
                </p14:cNvPr>
                <p14:cNvContentPartPr/>
                <p14:nvPr/>
              </p14:nvContentPartPr>
              <p14:xfrm>
                <a:off x="9715392" y="1834128"/>
                <a:ext cx="175680" cy="1296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28EA719D-5617-460C-9C6C-ABCB682DFB6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711072" y="1829808"/>
                  <a:ext cx="1843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28098572-DEB3-4399-8372-E7D4F49F1434}"/>
                    </a:ext>
                  </a:extLst>
                </p14:cNvPr>
                <p14:cNvContentPartPr/>
                <p14:nvPr/>
              </p14:nvContentPartPr>
              <p14:xfrm>
                <a:off x="9914472" y="1806768"/>
                <a:ext cx="109080" cy="1479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28098572-DEB3-4399-8372-E7D4F49F143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910152" y="1802448"/>
                  <a:ext cx="1177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889EB881-DFEB-4646-8695-F1B31ED19B04}"/>
                    </a:ext>
                  </a:extLst>
                </p14:cNvPr>
                <p14:cNvContentPartPr/>
                <p14:nvPr/>
              </p14:nvContentPartPr>
              <p14:xfrm>
                <a:off x="10038312" y="1820088"/>
                <a:ext cx="102240" cy="1126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889EB881-DFEB-4646-8695-F1B31ED19B0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033992" y="1815768"/>
                  <a:ext cx="110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930DE808-7C76-429B-AA92-87AAB1BAED44}"/>
                    </a:ext>
                  </a:extLst>
                </p14:cNvPr>
                <p14:cNvContentPartPr/>
                <p14:nvPr/>
              </p14:nvContentPartPr>
              <p14:xfrm>
                <a:off x="10351872" y="1729728"/>
                <a:ext cx="44280" cy="17424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930DE808-7C76-429B-AA92-87AAB1BAED4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347552" y="1725408"/>
                  <a:ext cx="529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AF554841-574A-49F5-9325-17FA3BBBC756}"/>
                    </a:ext>
                  </a:extLst>
                </p14:cNvPr>
                <p14:cNvContentPartPr/>
                <p14:nvPr/>
              </p14:nvContentPartPr>
              <p14:xfrm>
                <a:off x="10186272" y="1689048"/>
                <a:ext cx="281520" cy="23796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AF554841-574A-49F5-9325-17FA3BBBC75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181952" y="1684728"/>
                  <a:ext cx="2901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01333A9B-1568-46EF-8120-C2805F35A1DC}"/>
                    </a:ext>
                  </a:extLst>
                </p14:cNvPr>
                <p14:cNvContentPartPr/>
                <p14:nvPr/>
              </p14:nvContentPartPr>
              <p14:xfrm>
                <a:off x="10467432" y="1794168"/>
                <a:ext cx="439200" cy="7920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01333A9B-1568-46EF-8120-C2805F35A1D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463112" y="1789848"/>
                  <a:ext cx="447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B77BBCAB-8C9F-4936-ADEE-794363C675E7}"/>
                    </a:ext>
                  </a:extLst>
                </p14:cNvPr>
                <p14:cNvContentPartPr/>
                <p14:nvPr/>
              </p14:nvContentPartPr>
              <p14:xfrm>
                <a:off x="10924992" y="1756368"/>
                <a:ext cx="112320" cy="752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B77BBCAB-8C9F-4936-ADEE-794363C675E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920672" y="1752048"/>
                  <a:ext cx="120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919C344C-5EC8-475B-BD7F-3AF284C0AC05}"/>
                    </a:ext>
                  </a:extLst>
                </p14:cNvPr>
                <p14:cNvContentPartPr/>
                <p14:nvPr/>
              </p14:nvContentPartPr>
              <p14:xfrm>
                <a:off x="11038752" y="1750608"/>
                <a:ext cx="90000" cy="745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919C344C-5EC8-475B-BD7F-3AF284C0AC0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034432" y="1746288"/>
                  <a:ext cx="9864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9A801834-7C9C-483B-95BF-03B084B9598A}"/>
                    </a:ext>
                  </a:extLst>
                </p14:cNvPr>
                <p14:cNvContentPartPr/>
                <p14:nvPr/>
              </p14:nvContentPartPr>
              <p14:xfrm>
                <a:off x="11172312" y="1629288"/>
                <a:ext cx="163800" cy="1731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9A801834-7C9C-483B-95BF-03B084B9598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167992" y="1624968"/>
                  <a:ext cx="172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8EFF67CC-A846-478E-B61F-903A2E8E529A}"/>
                    </a:ext>
                  </a:extLst>
                </p14:cNvPr>
                <p14:cNvContentPartPr/>
                <p14:nvPr/>
              </p14:nvContentPartPr>
              <p14:xfrm>
                <a:off x="11322072" y="1636488"/>
                <a:ext cx="19080" cy="172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8EFF67CC-A846-478E-B61F-903A2E8E52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317752" y="1632168"/>
                  <a:ext cx="2772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F89173C0-D525-41AC-9846-5883B94F9F1F}"/>
                    </a:ext>
                  </a:extLst>
                </p14:cNvPr>
                <p14:cNvContentPartPr/>
                <p14:nvPr/>
              </p14:nvContentPartPr>
              <p14:xfrm>
                <a:off x="11373192" y="1711008"/>
                <a:ext cx="197280" cy="1137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F89173C0-D525-41AC-9846-5883B94F9F1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368872" y="1706688"/>
                  <a:ext cx="205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1472D17F-607E-48B0-99EF-64BC031382A4}"/>
                    </a:ext>
                  </a:extLst>
                </p14:cNvPr>
                <p14:cNvContentPartPr/>
                <p14:nvPr/>
              </p14:nvContentPartPr>
              <p14:xfrm>
                <a:off x="10147392" y="2168928"/>
                <a:ext cx="13320" cy="22788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1472D17F-607E-48B0-99EF-64BC031382A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143072" y="2164608"/>
                  <a:ext cx="219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ABEB389E-32EE-4F50-80CC-7FD291B92A69}"/>
                    </a:ext>
                  </a:extLst>
                </p14:cNvPr>
                <p14:cNvContentPartPr/>
                <p14:nvPr/>
              </p14:nvContentPartPr>
              <p14:xfrm>
                <a:off x="9966672" y="2121768"/>
                <a:ext cx="279000" cy="1656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ABEB389E-32EE-4F50-80CC-7FD291B92A6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962352" y="2117448"/>
                  <a:ext cx="2876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9F46C086-8D57-4A6D-99B5-36D186795938}"/>
                    </a:ext>
                  </a:extLst>
                </p14:cNvPr>
                <p14:cNvContentPartPr/>
                <p14:nvPr/>
              </p14:nvContentPartPr>
              <p14:xfrm>
                <a:off x="10245672" y="2234808"/>
                <a:ext cx="82800" cy="1188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9F46C086-8D57-4A6D-99B5-36D18679593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41352" y="2230488"/>
                  <a:ext cx="914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7B767524-2F88-4ED6-B0E9-85DA30C515AA}"/>
                    </a:ext>
                  </a:extLst>
                </p14:cNvPr>
                <p14:cNvContentPartPr/>
                <p14:nvPr/>
              </p14:nvContentPartPr>
              <p14:xfrm>
                <a:off x="10352952" y="2233008"/>
                <a:ext cx="68760" cy="903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7B767524-2F88-4ED6-B0E9-85DA30C515A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348632" y="2228688"/>
                  <a:ext cx="77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48913571-B4EC-49C4-BBA1-CE686C07EA12}"/>
                    </a:ext>
                  </a:extLst>
                </p14:cNvPr>
                <p14:cNvContentPartPr/>
                <p14:nvPr/>
              </p14:nvContentPartPr>
              <p14:xfrm>
                <a:off x="10471032" y="2147328"/>
                <a:ext cx="348840" cy="13716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48913571-B4EC-49C4-BBA1-CE686C07EA1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466712" y="2143008"/>
                  <a:ext cx="3574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CCF19B96-295B-4907-980F-4E24DF60F089}"/>
                    </a:ext>
                  </a:extLst>
                </p14:cNvPr>
                <p14:cNvContentPartPr/>
                <p14:nvPr/>
              </p14:nvContentPartPr>
              <p14:xfrm>
                <a:off x="10818432" y="2179728"/>
                <a:ext cx="127800" cy="5904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CCF19B96-295B-4907-980F-4E24DF60F08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814112" y="2175408"/>
                  <a:ext cx="1364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5B4C967E-0889-41B9-8223-70710B5FFF51}"/>
                    </a:ext>
                  </a:extLst>
                </p14:cNvPr>
                <p14:cNvContentPartPr/>
                <p14:nvPr/>
              </p14:nvContentPartPr>
              <p14:xfrm>
                <a:off x="10924632" y="2045448"/>
                <a:ext cx="214920" cy="20520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5B4C967E-0889-41B9-8223-70710B5FFF5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920312" y="2041128"/>
                  <a:ext cx="223560" cy="21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615FFE1F-B3A0-446B-BA3D-C417E485DC1E}"/>
                  </a:ext>
                </a:extLst>
              </p14:cNvPr>
              <p14:cNvContentPartPr/>
              <p14:nvPr/>
            </p14:nvContentPartPr>
            <p14:xfrm>
              <a:off x="755712" y="3126168"/>
              <a:ext cx="2003400" cy="94752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615FFE1F-B3A0-446B-BA3D-C417E485DC1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51392" y="3121848"/>
                <a:ext cx="2012040" cy="9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02821864-55CB-4DB5-86EC-9321B2084D44}"/>
                  </a:ext>
                </a:extLst>
              </p14:cNvPr>
              <p14:cNvContentPartPr/>
              <p14:nvPr/>
            </p14:nvContentPartPr>
            <p14:xfrm>
              <a:off x="2755872" y="3140928"/>
              <a:ext cx="1335960" cy="90720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02821864-55CB-4DB5-86EC-9321B2084D4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751552" y="3136608"/>
                <a:ext cx="1344600" cy="9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B2D87D72-9143-452C-B2E9-33B0CAE79578}"/>
                  </a:ext>
                </a:extLst>
              </p14:cNvPr>
              <p14:cNvContentPartPr/>
              <p14:nvPr/>
            </p14:nvContentPartPr>
            <p14:xfrm>
              <a:off x="3791952" y="3193128"/>
              <a:ext cx="3875400" cy="73260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B2D87D72-9143-452C-B2E9-33B0CAE7957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787632" y="3188808"/>
                <a:ext cx="388404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021D990F-7F24-4CCB-AA26-F09E4FC305A8}"/>
                  </a:ext>
                </a:extLst>
              </p14:cNvPr>
              <p14:cNvContentPartPr/>
              <p14:nvPr/>
            </p14:nvContentPartPr>
            <p14:xfrm>
              <a:off x="1765512" y="4372848"/>
              <a:ext cx="1394280" cy="16668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021D990F-7F24-4CCB-AA26-F09E4FC305A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761192" y="4368528"/>
                <a:ext cx="1402920" cy="17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2540" b="1" dirty="0"/>
              <a:t>Gross </a:t>
            </a:r>
            <a:r>
              <a:rPr lang="de-DE" sz="2540" b="1" dirty="0" err="1"/>
              <a:t>domestic</a:t>
            </a:r>
            <a:r>
              <a:rPr lang="de-DE" sz="2540" b="1" dirty="0"/>
              <a:t> </a:t>
            </a:r>
            <a:r>
              <a:rPr lang="de-DE" sz="2540" b="1" dirty="0" err="1"/>
              <a:t>product</a:t>
            </a:r>
            <a:endParaRPr lang="de-DE" sz="2540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304484" y="2003552"/>
            <a:ext cx="6870391" cy="156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Gross domestic product (GDP) is the total market value of all the goods and services produced within a country’s borders in a specific time period (i.e. 1 year) used for final consumption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117F462-7D2C-41AD-989C-E400E486449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44DF1C02-CF8C-4E82-BC7F-03FD0DA88F97}"/>
                  </a:ext>
                </a:extLst>
              </p14:cNvPr>
              <p14:cNvContentPartPr/>
              <p14:nvPr/>
            </p14:nvContentPartPr>
            <p14:xfrm>
              <a:off x="3842712" y="660528"/>
              <a:ext cx="3442680" cy="882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44DF1C02-CF8C-4E82-BC7F-03FD0DA88F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8392" y="656208"/>
                <a:ext cx="345132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D06BC86F-29F9-4671-8A4B-D2C0BC3404BA}"/>
                  </a:ext>
                </a:extLst>
              </p14:cNvPr>
              <p14:cNvContentPartPr/>
              <p14:nvPr/>
            </p14:nvContentPartPr>
            <p14:xfrm>
              <a:off x="5905512" y="2393208"/>
              <a:ext cx="1487160" cy="2952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D06BC86F-29F9-4671-8A4B-D2C0BC3404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01192" y="2388888"/>
                <a:ext cx="1495800" cy="3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9EFE23F-7ED9-4BBB-ABB4-0DA180EE0252}"/>
              </a:ext>
            </a:extLst>
          </p:cNvPr>
          <p:cNvGrpSpPr/>
          <p:nvPr/>
        </p:nvGrpSpPr>
        <p:grpSpPr>
          <a:xfrm>
            <a:off x="1302192" y="2741328"/>
            <a:ext cx="4230720" cy="91440"/>
            <a:chOff x="1302192" y="2741328"/>
            <a:chExt cx="4230720" cy="9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D18BBDF6-A29C-43D6-921E-29A616615152}"/>
                    </a:ext>
                  </a:extLst>
                </p14:cNvPr>
                <p14:cNvContentPartPr/>
                <p14:nvPr/>
              </p14:nvContentPartPr>
              <p14:xfrm>
                <a:off x="1302192" y="2795328"/>
                <a:ext cx="591480" cy="374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D18BBDF6-A29C-43D6-921E-29A61661515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97872" y="2791008"/>
                  <a:ext cx="6001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5DFA3B43-EC1D-41DF-BE72-A54014C1D7F2}"/>
                    </a:ext>
                  </a:extLst>
                </p14:cNvPr>
                <p14:cNvContentPartPr/>
                <p14:nvPr/>
              </p14:nvContentPartPr>
              <p14:xfrm>
                <a:off x="2411712" y="2790288"/>
                <a:ext cx="251640" cy="1368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5DFA3B43-EC1D-41DF-BE72-A54014C1D7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07392" y="2785968"/>
                  <a:ext cx="2602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28917B7E-78CA-41AA-95C4-B036468E6C4C}"/>
                    </a:ext>
                  </a:extLst>
                </p14:cNvPr>
                <p14:cNvContentPartPr/>
                <p14:nvPr/>
              </p14:nvContentPartPr>
              <p14:xfrm>
                <a:off x="3270672" y="2741328"/>
                <a:ext cx="2262240" cy="828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28917B7E-78CA-41AA-95C4-B036468E6C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266352" y="2737008"/>
                  <a:ext cx="2270880" cy="9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637BCAB6-1A90-47CA-B6AA-FD4E5EB33BE3}"/>
                  </a:ext>
                </a:extLst>
              </p14:cNvPr>
              <p14:cNvContentPartPr/>
              <p14:nvPr/>
            </p14:nvContentPartPr>
            <p14:xfrm>
              <a:off x="1412712" y="3087288"/>
              <a:ext cx="2476800" cy="13140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637BCAB6-1A90-47CA-B6AA-FD4E5EB33BE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08392" y="3082968"/>
                <a:ext cx="24854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AC53B24E-A64C-4169-9697-104C529C4E68}"/>
                  </a:ext>
                </a:extLst>
              </p14:cNvPr>
              <p14:cNvContentPartPr/>
              <p14:nvPr/>
            </p14:nvContentPartPr>
            <p14:xfrm>
              <a:off x="5065632" y="3158928"/>
              <a:ext cx="1635120" cy="6192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AC53B24E-A64C-4169-9697-104C529C4E6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61312" y="3154608"/>
                <a:ext cx="16437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EC38FA52-22E0-4AF8-B063-BA79ADE7419A}"/>
                  </a:ext>
                </a:extLst>
              </p14:cNvPr>
              <p14:cNvContentPartPr/>
              <p14:nvPr/>
            </p14:nvContentPartPr>
            <p14:xfrm>
              <a:off x="6723432" y="2776968"/>
              <a:ext cx="1377720" cy="39960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EC38FA52-22E0-4AF8-B063-BA79ADE7419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19112" y="2772648"/>
                <a:ext cx="138636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9F3C662F-111B-4259-8C40-D9BB67250054}"/>
                  </a:ext>
                </a:extLst>
              </p14:cNvPr>
              <p14:cNvContentPartPr/>
              <p14:nvPr/>
            </p14:nvContentPartPr>
            <p14:xfrm>
              <a:off x="1900152" y="3577248"/>
              <a:ext cx="2814840" cy="3744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9F3C662F-111B-4259-8C40-D9BB6725005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895832" y="3572928"/>
                <a:ext cx="282348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3D06808C-C83D-48BC-B1F3-1CB15E407883}"/>
                  </a:ext>
                </a:extLst>
              </p14:cNvPr>
              <p14:cNvContentPartPr/>
              <p14:nvPr/>
            </p14:nvContentPartPr>
            <p14:xfrm>
              <a:off x="6571512" y="2239128"/>
              <a:ext cx="72000" cy="5328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3D06808C-C83D-48BC-B1F3-1CB15E40788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567192" y="2234808"/>
                <a:ext cx="806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17C6455D-775B-4918-8780-AC9F52818689}"/>
                  </a:ext>
                </a:extLst>
              </p14:cNvPr>
              <p14:cNvContentPartPr/>
              <p14:nvPr/>
            </p14:nvContentPartPr>
            <p14:xfrm>
              <a:off x="1455552" y="2871288"/>
              <a:ext cx="48600" cy="93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17C6455D-775B-4918-8780-AC9F5281868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51232" y="2866968"/>
                <a:ext cx="5724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7495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GDP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06849" y="1024884"/>
            <a:ext cx="8295271" cy="209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„market value“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In order to aggregate different goods and service their market prices are considered.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Some goods do not have a market price. In this case production prices are considered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For public services wages public employees are considered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44504" y="3338593"/>
            <a:ext cx="8295271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„all“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owner-occupied residential property is value by an average market rent.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Some goods and service cannot be statistically counted and are therefore not included into GDP (</a:t>
            </a:r>
            <a:r>
              <a:rPr lang="de-DE" altLang="de-DE" sz="2177" dirty="0">
                <a:solidFill>
                  <a:srgbClr val="000000"/>
                </a:solidFill>
              </a:rPr>
              <a:t>i</a:t>
            </a:r>
            <a:r>
              <a:rPr lang="de-DE" altLang="de-DE" sz="2177">
                <a:solidFill>
                  <a:srgbClr val="000000"/>
                </a:solidFill>
              </a:rPr>
              <a:t>. </a:t>
            </a:r>
            <a:r>
              <a:rPr lang="de-DE" altLang="de-DE" sz="2177" dirty="0">
                <a:solidFill>
                  <a:srgbClr val="000000"/>
                </a:solidFill>
              </a:rPr>
              <a:t>e</a:t>
            </a:r>
            <a:r>
              <a:rPr lang="de-DE" altLang="de-DE" sz="2177">
                <a:solidFill>
                  <a:srgbClr val="000000"/>
                </a:solidFill>
              </a:rPr>
              <a:t>. black market, educational performance of parents, honory posts)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1F499A6-F4F4-458D-82A7-666AE6F598D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B0476231-9C83-48C7-84B6-1BB48E49941D}"/>
                  </a:ext>
                </a:extLst>
              </p14:cNvPr>
              <p14:cNvContentPartPr/>
              <p14:nvPr/>
            </p14:nvContentPartPr>
            <p14:xfrm>
              <a:off x="491112" y="1321848"/>
              <a:ext cx="1627920" cy="1274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B0476231-9C83-48C7-84B6-1BB48E4994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792" y="1317528"/>
                <a:ext cx="16365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16D2F94B-E5BB-4BC0-935E-ABE11F9C1E4A}"/>
                  </a:ext>
                </a:extLst>
              </p14:cNvPr>
              <p14:cNvContentPartPr/>
              <p14:nvPr/>
            </p14:nvContentPartPr>
            <p14:xfrm>
              <a:off x="6849792" y="1726128"/>
              <a:ext cx="1502640" cy="1044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16D2F94B-E5BB-4BC0-935E-ABE11F9C1E4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45472" y="1721808"/>
                <a:ext cx="15112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1D977F8E-9D74-4625-A670-8E1B186B88FA}"/>
                  </a:ext>
                </a:extLst>
              </p14:cNvPr>
              <p14:cNvContentPartPr/>
              <p14:nvPr/>
            </p14:nvContentPartPr>
            <p14:xfrm>
              <a:off x="6527592" y="2328768"/>
              <a:ext cx="2148120" cy="1263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1D977F8E-9D74-4625-A670-8E1B186B88F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23272" y="2324448"/>
                <a:ext cx="215676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297A4DC7-7417-48C0-BB5D-CF7EEC6A4D56}"/>
                  </a:ext>
                </a:extLst>
              </p14:cNvPr>
              <p14:cNvContentPartPr/>
              <p14:nvPr/>
            </p14:nvContentPartPr>
            <p14:xfrm>
              <a:off x="3004632" y="3029688"/>
              <a:ext cx="2727360" cy="766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297A4DC7-7417-48C0-BB5D-CF7EEC6A4D5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00312" y="3025368"/>
                <a:ext cx="273600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1F2F05D6-995B-4E5C-ABFF-F5A444198E9F}"/>
                  </a:ext>
                </a:extLst>
              </p14:cNvPr>
              <p14:cNvContentPartPr/>
              <p14:nvPr/>
            </p14:nvContentPartPr>
            <p14:xfrm>
              <a:off x="410472" y="3522528"/>
              <a:ext cx="573480" cy="60264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1F2F05D6-995B-4E5C-ABFF-F5A444198E9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6152" y="3518208"/>
                <a:ext cx="582120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F95C52F2-E1F1-46FF-820D-C33308B6E7C4}"/>
                  </a:ext>
                </a:extLst>
              </p14:cNvPr>
              <p14:cNvContentPartPr/>
              <p14:nvPr/>
            </p14:nvContentPartPr>
            <p14:xfrm>
              <a:off x="746352" y="4330728"/>
              <a:ext cx="1648080" cy="4608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F95C52F2-E1F1-46FF-820D-C33308B6E7C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2032" y="4326408"/>
                <a:ext cx="16567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97FF67B-415E-4EBD-87BC-53F5F3B2E7B3}"/>
                  </a:ext>
                </a:extLst>
              </p14:cNvPr>
              <p14:cNvContentPartPr/>
              <p14:nvPr/>
            </p14:nvContentPartPr>
            <p14:xfrm>
              <a:off x="806832" y="4326048"/>
              <a:ext cx="2110320" cy="13644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97FF67B-415E-4EBD-87BC-53F5F3B2E7B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2512" y="4321728"/>
                <a:ext cx="21189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051FDF6D-1946-450E-ACE3-1A8EC2C3829B}"/>
                  </a:ext>
                </a:extLst>
              </p14:cNvPr>
              <p14:cNvContentPartPr/>
              <p14:nvPr/>
            </p14:nvContentPartPr>
            <p14:xfrm>
              <a:off x="4801032" y="4894128"/>
              <a:ext cx="1574280" cy="6141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051FDF6D-1946-450E-ACE3-1A8EC2C3829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96712" y="4889808"/>
                <a:ext cx="158292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B75DE66B-FA81-44C9-B2BB-2789107F01B8}"/>
                  </a:ext>
                </a:extLst>
              </p14:cNvPr>
              <p14:cNvContentPartPr/>
              <p14:nvPr/>
            </p14:nvContentPartPr>
            <p14:xfrm>
              <a:off x="3446712" y="5693328"/>
              <a:ext cx="1340640" cy="7956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B75DE66B-FA81-44C9-B2BB-2789107F01B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442392" y="5689008"/>
                <a:ext cx="134928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F5B9B9B0-3486-4FFD-A147-7AC5E53F16D2}"/>
              </a:ext>
            </a:extLst>
          </p:cNvPr>
          <p:cNvGrpSpPr/>
          <p:nvPr/>
        </p:nvGrpSpPr>
        <p:grpSpPr>
          <a:xfrm>
            <a:off x="401112" y="1208808"/>
            <a:ext cx="11353320" cy="5252760"/>
            <a:chOff x="401112" y="1208808"/>
            <a:chExt cx="11353320" cy="525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BD4E16C0-E073-4671-8821-91FFBE95A342}"/>
                    </a:ext>
                  </a:extLst>
                </p14:cNvPr>
                <p14:cNvContentPartPr/>
                <p14:nvPr/>
              </p14:nvContentPartPr>
              <p14:xfrm>
                <a:off x="5918112" y="3795768"/>
                <a:ext cx="1187280" cy="10944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BD4E16C0-E073-4671-8821-91FFBE95A34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13792" y="3791448"/>
                  <a:ext cx="1195920" cy="11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2E6699B1-5BAF-4F86-957F-C13CB0588724}"/>
                    </a:ext>
                  </a:extLst>
                </p14:cNvPr>
                <p14:cNvContentPartPr/>
                <p14:nvPr/>
              </p14:nvContentPartPr>
              <p14:xfrm>
                <a:off x="5897592" y="4515048"/>
                <a:ext cx="529920" cy="4075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2E6699B1-5BAF-4F86-957F-C13CB058872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893272" y="4510728"/>
                  <a:ext cx="53856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EC1F57FF-5DC0-42CF-B57B-EF01C969DF19}"/>
                    </a:ext>
                  </a:extLst>
                </p14:cNvPr>
                <p14:cNvContentPartPr/>
                <p14:nvPr/>
              </p14:nvContentPartPr>
              <p14:xfrm>
                <a:off x="7398432" y="3453048"/>
                <a:ext cx="160200" cy="3142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EC1F57FF-5DC0-42CF-B57B-EF01C969DF1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94112" y="3448728"/>
                  <a:ext cx="1688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AD7E0232-AAF1-459D-BFE9-827BAD241205}"/>
                    </a:ext>
                  </a:extLst>
                </p14:cNvPr>
                <p14:cNvContentPartPr/>
                <p14:nvPr/>
              </p14:nvContentPartPr>
              <p14:xfrm>
                <a:off x="7519392" y="3422808"/>
                <a:ext cx="241560" cy="2012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AD7E0232-AAF1-459D-BFE9-827BAD24120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515072" y="3418488"/>
                  <a:ext cx="2502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3141F2D4-7AC5-48CF-9768-67DA7B9AD9E2}"/>
                    </a:ext>
                  </a:extLst>
                </p14:cNvPr>
                <p14:cNvContentPartPr/>
                <p14:nvPr/>
              </p14:nvContentPartPr>
              <p14:xfrm>
                <a:off x="7894872" y="3221208"/>
                <a:ext cx="176760" cy="24300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3141F2D4-7AC5-48CF-9768-67DA7B9AD9E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90552" y="3216888"/>
                  <a:ext cx="1854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2680D5A0-58F8-4396-9A92-ADB356F2C6C1}"/>
                    </a:ext>
                  </a:extLst>
                </p14:cNvPr>
                <p14:cNvContentPartPr/>
                <p14:nvPr/>
              </p14:nvContentPartPr>
              <p14:xfrm>
                <a:off x="8078472" y="3143088"/>
                <a:ext cx="388080" cy="2473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2680D5A0-58F8-4396-9A92-ADB356F2C6C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74152" y="3138768"/>
                  <a:ext cx="3967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6CAD8470-8CE9-43AE-B078-FF430FF13B89}"/>
                    </a:ext>
                  </a:extLst>
                </p14:cNvPr>
                <p14:cNvContentPartPr/>
                <p14:nvPr/>
              </p14:nvContentPartPr>
              <p14:xfrm>
                <a:off x="8456832" y="3086928"/>
                <a:ext cx="232200" cy="15912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6CAD8470-8CE9-43AE-B078-FF430FF13B8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452512" y="3082608"/>
                  <a:ext cx="240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BF872455-67A3-4CEB-A2C1-44D4A55CC450}"/>
                    </a:ext>
                  </a:extLst>
                </p14:cNvPr>
                <p14:cNvContentPartPr/>
                <p14:nvPr/>
              </p14:nvContentPartPr>
              <p14:xfrm>
                <a:off x="8663832" y="3012408"/>
                <a:ext cx="246600" cy="2343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BF872455-67A3-4CEB-A2C1-44D4A55CC45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659512" y="3008088"/>
                  <a:ext cx="2552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A58E2F9F-9B81-4CF0-8E88-2D634BEBB92F}"/>
                    </a:ext>
                  </a:extLst>
                </p14:cNvPr>
                <p14:cNvContentPartPr/>
                <p14:nvPr/>
              </p14:nvContentPartPr>
              <p14:xfrm>
                <a:off x="8898552" y="2843208"/>
                <a:ext cx="180000" cy="2084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A58E2F9F-9B81-4CF0-8E88-2D634BEBB92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894232" y="2838888"/>
                  <a:ext cx="1886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FFFC9E76-06DF-428B-8344-9DF0A2658242}"/>
                    </a:ext>
                  </a:extLst>
                </p14:cNvPr>
                <p14:cNvContentPartPr/>
                <p14:nvPr/>
              </p14:nvContentPartPr>
              <p14:xfrm>
                <a:off x="9249552" y="2742768"/>
                <a:ext cx="147240" cy="1256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FFFC9E76-06DF-428B-8344-9DF0A265824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245232" y="2738448"/>
                  <a:ext cx="1558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82FCFCBB-9F01-4BEF-9846-F613CEC716F7}"/>
                    </a:ext>
                  </a:extLst>
                </p14:cNvPr>
                <p14:cNvContentPartPr/>
                <p14:nvPr/>
              </p14:nvContentPartPr>
              <p14:xfrm>
                <a:off x="9368712" y="2644848"/>
                <a:ext cx="207720" cy="1440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82FCFCBB-9F01-4BEF-9846-F613CEC716F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364392" y="2640528"/>
                  <a:ext cx="216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F98181BF-586F-4DE3-99FA-05181C3930EC}"/>
                    </a:ext>
                  </a:extLst>
                </p14:cNvPr>
                <p14:cNvContentPartPr/>
                <p14:nvPr/>
              </p14:nvContentPartPr>
              <p14:xfrm>
                <a:off x="9605232" y="2637648"/>
                <a:ext cx="360" cy="3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F98181BF-586F-4DE3-99FA-05181C3930E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600912" y="26333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2B30AC0E-C297-41EB-8C9D-4BB3EEDBB76E}"/>
                    </a:ext>
                  </a:extLst>
                </p14:cNvPr>
                <p14:cNvContentPartPr/>
                <p14:nvPr/>
              </p14:nvContentPartPr>
              <p14:xfrm>
                <a:off x="9511632" y="2572488"/>
                <a:ext cx="226080" cy="1245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2B30AC0E-C297-41EB-8C9D-4BB3EEDBB76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507312" y="2568168"/>
                  <a:ext cx="2347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083E9B93-446C-428B-ADED-04E896DAE2CC}"/>
                    </a:ext>
                  </a:extLst>
                </p14:cNvPr>
                <p14:cNvContentPartPr/>
                <p14:nvPr/>
              </p14:nvContentPartPr>
              <p14:xfrm>
                <a:off x="9748872" y="2561328"/>
                <a:ext cx="360" cy="36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083E9B93-446C-428B-ADED-04E896DAE2C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744552" y="25570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0FDD9B1A-9543-4491-9FA4-5626D133F7AC}"/>
                    </a:ext>
                  </a:extLst>
                </p14:cNvPr>
                <p14:cNvContentPartPr/>
                <p14:nvPr/>
              </p14:nvContentPartPr>
              <p14:xfrm>
                <a:off x="9706032" y="2312568"/>
                <a:ext cx="486720" cy="2404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0FDD9B1A-9543-4491-9FA4-5626D133F7A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701712" y="2308248"/>
                  <a:ext cx="4953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C3D0EA69-925F-4609-A6EF-00237CCABACC}"/>
                    </a:ext>
                  </a:extLst>
                </p14:cNvPr>
                <p14:cNvContentPartPr/>
                <p14:nvPr/>
              </p14:nvContentPartPr>
              <p14:xfrm>
                <a:off x="10310112" y="2080728"/>
                <a:ext cx="195120" cy="20736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C3D0EA69-925F-4609-A6EF-00237CCABAC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305792" y="2076408"/>
                  <a:ext cx="2037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E1CEBA10-4DAE-4391-80D0-F83185A394FC}"/>
                    </a:ext>
                  </a:extLst>
                </p14:cNvPr>
                <p14:cNvContentPartPr/>
                <p14:nvPr/>
              </p14:nvContentPartPr>
              <p14:xfrm>
                <a:off x="10671192" y="1802088"/>
                <a:ext cx="92520" cy="30708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E1CEBA10-4DAE-4391-80D0-F83185A394F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666872" y="1797768"/>
                  <a:ext cx="10116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F81BC637-7955-40D0-80DD-483BBAB1FFC5}"/>
                    </a:ext>
                  </a:extLst>
                </p14:cNvPr>
                <p14:cNvContentPartPr/>
                <p14:nvPr/>
              </p14:nvContentPartPr>
              <p14:xfrm>
                <a:off x="10783512" y="1704888"/>
                <a:ext cx="169560" cy="20844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F81BC637-7955-40D0-80DD-483BBAB1FFC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779192" y="1700568"/>
                  <a:ext cx="17820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B5ECA07A-244D-4793-A752-140EFD272B47}"/>
                    </a:ext>
                  </a:extLst>
                </p14:cNvPr>
                <p14:cNvContentPartPr/>
                <p14:nvPr/>
              </p14:nvContentPartPr>
              <p14:xfrm>
                <a:off x="10993752" y="1513728"/>
                <a:ext cx="109800" cy="21420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B5ECA07A-244D-4793-A752-140EFD272B4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989432" y="1509408"/>
                  <a:ext cx="1184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704CFD5D-0295-4CD2-A0BC-A0BF268B6B18}"/>
                    </a:ext>
                  </a:extLst>
                </p14:cNvPr>
                <p14:cNvContentPartPr/>
                <p14:nvPr/>
              </p14:nvContentPartPr>
              <p14:xfrm>
                <a:off x="11115432" y="1390968"/>
                <a:ext cx="175680" cy="2476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704CFD5D-0295-4CD2-A0BC-A0BF268B6B1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111112" y="1386648"/>
                  <a:ext cx="1843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6D1644AD-5C14-4C11-B237-0E830641C0FA}"/>
                    </a:ext>
                  </a:extLst>
                </p14:cNvPr>
                <p14:cNvContentPartPr/>
                <p14:nvPr/>
              </p14:nvContentPartPr>
              <p14:xfrm>
                <a:off x="11211192" y="1208808"/>
                <a:ext cx="311760" cy="2505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6D1644AD-5C14-4C11-B237-0E830641C0F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206872" y="1204488"/>
                  <a:ext cx="3204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2BC3D3C2-2FB4-43A1-A898-1155825A8B23}"/>
                    </a:ext>
                  </a:extLst>
                </p14:cNvPr>
                <p14:cNvContentPartPr/>
                <p14:nvPr/>
              </p14:nvContentPartPr>
              <p14:xfrm>
                <a:off x="11118312" y="1447128"/>
                <a:ext cx="636120" cy="73368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2BC3D3C2-2FB4-43A1-A898-1155825A8B2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113992" y="1442808"/>
                  <a:ext cx="644760" cy="74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3642CB05-C092-4E4A-A6E0-4B8A5FE535B5}"/>
                    </a:ext>
                  </a:extLst>
                </p14:cNvPr>
                <p14:cNvContentPartPr/>
                <p14:nvPr/>
              </p14:nvContentPartPr>
              <p14:xfrm>
                <a:off x="6499512" y="5312088"/>
                <a:ext cx="1454040" cy="11628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3642CB05-C092-4E4A-A6E0-4B8A5FE535B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95192" y="5307768"/>
                  <a:ext cx="1462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7D505881-28B9-4670-960D-D1D47FC4ABAD}"/>
                    </a:ext>
                  </a:extLst>
                </p14:cNvPr>
                <p14:cNvContentPartPr/>
                <p14:nvPr/>
              </p14:nvContentPartPr>
              <p14:xfrm>
                <a:off x="636192" y="5646168"/>
                <a:ext cx="2821320" cy="13284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7D505881-28B9-4670-960D-D1D47FC4ABA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1872" y="5641848"/>
                  <a:ext cx="28299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FBFB8649-A1CA-4A1F-AE45-DAC021123DCA}"/>
                    </a:ext>
                  </a:extLst>
                </p14:cNvPr>
                <p14:cNvContentPartPr/>
                <p14:nvPr/>
              </p14:nvContentPartPr>
              <p14:xfrm>
                <a:off x="401112" y="5033088"/>
                <a:ext cx="7687440" cy="96948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FBFB8649-A1CA-4A1F-AE45-DAC021123DC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6792" y="5028768"/>
                  <a:ext cx="7696080" cy="9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1C0D07D0-2C29-4374-8559-44F13193A67A}"/>
                    </a:ext>
                  </a:extLst>
                </p14:cNvPr>
                <p14:cNvContentPartPr/>
                <p14:nvPr/>
              </p14:nvContentPartPr>
              <p14:xfrm>
                <a:off x="5825592" y="5455728"/>
                <a:ext cx="360" cy="36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1C0D07D0-2C29-4374-8559-44F13193A67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821272" y="54514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52CF9B92-2601-448E-94F8-464F4943CF95}"/>
                    </a:ext>
                  </a:extLst>
                </p14:cNvPr>
                <p14:cNvContentPartPr/>
                <p14:nvPr/>
              </p14:nvContentPartPr>
              <p14:xfrm>
                <a:off x="5381352" y="5467968"/>
                <a:ext cx="386280" cy="48240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52CF9B92-2601-448E-94F8-464F4943CF9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77032" y="5463648"/>
                  <a:ext cx="39492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D338469-E872-497A-9518-B75D08FEF07D}"/>
                    </a:ext>
                  </a:extLst>
                </p14:cNvPr>
                <p14:cNvContentPartPr/>
                <p14:nvPr/>
              </p14:nvContentPartPr>
              <p14:xfrm>
                <a:off x="5243472" y="5735088"/>
                <a:ext cx="760680" cy="4215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D338469-E872-497A-9518-B75D08FEF07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239152" y="5730768"/>
                  <a:ext cx="7693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E43487F3-3141-4422-BDA4-07C1F74BD8B2}"/>
                    </a:ext>
                  </a:extLst>
                </p14:cNvPr>
                <p14:cNvContentPartPr/>
                <p14:nvPr/>
              </p14:nvContentPartPr>
              <p14:xfrm>
                <a:off x="5681952" y="5901408"/>
                <a:ext cx="960480" cy="35964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E43487F3-3141-4422-BDA4-07C1F74BD8B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77632" y="5897088"/>
                  <a:ext cx="96912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3D38FB58-8D04-4C91-8F9D-FE16F3EB85ED}"/>
                    </a:ext>
                  </a:extLst>
                </p14:cNvPr>
                <p14:cNvContentPartPr/>
                <p14:nvPr/>
              </p14:nvContentPartPr>
              <p14:xfrm>
                <a:off x="6459192" y="5835888"/>
                <a:ext cx="957960" cy="2998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3D38FB58-8D04-4C91-8F9D-FE16F3EB85E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454872" y="5831568"/>
                  <a:ext cx="96660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8F05DD9-79BE-4B01-ACC9-9DFFD564A0EA}"/>
                    </a:ext>
                  </a:extLst>
                </p14:cNvPr>
                <p14:cNvContentPartPr/>
                <p14:nvPr/>
              </p14:nvContentPartPr>
              <p14:xfrm>
                <a:off x="7471872" y="5799888"/>
                <a:ext cx="638640" cy="3722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8F05DD9-79BE-4B01-ACC9-9DFFD564A0E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67552" y="5795568"/>
                  <a:ext cx="6472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0D3E1F5E-F7D5-42CE-B951-910B763CAB40}"/>
                    </a:ext>
                  </a:extLst>
                </p14:cNvPr>
                <p14:cNvContentPartPr/>
                <p14:nvPr/>
              </p14:nvContentPartPr>
              <p14:xfrm>
                <a:off x="6975072" y="6277248"/>
                <a:ext cx="322560" cy="18432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0D3E1F5E-F7D5-42CE-B951-910B763CAB4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970752" y="6272928"/>
                  <a:ext cx="3312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41AB8994-1EFC-49D2-8FA0-7E207CD3BD5A}"/>
                    </a:ext>
                  </a:extLst>
                </p14:cNvPr>
                <p14:cNvContentPartPr/>
                <p14:nvPr/>
              </p14:nvContentPartPr>
              <p14:xfrm>
                <a:off x="7210872" y="6279048"/>
                <a:ext cx="396720" cy="16308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41AB8994-1EFC-49D2-8FA0-7E207CD3BD5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206552" y="6274728"/>
                  <a:ext cx="4053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E8136FA5-963F-47CB-88F6-5677CDD2AE1B}"/>
                    </a:ext>
                  </a:extLst>
                </p14:cNvPr>
                <p14:cNvContentPartPr/>
                <p14:nvPr/>
              </p14:nvContentPartPr>
              <p14:xfrm>
                <a:off x="7416792" y="6204888"/>
                <a:ext cx="565560" cy="24444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E8136FA5-963F-47CB-88F6-5677CDD2AE1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412472" y="6200568"/>
                  <a:ext cx="574200" cy="25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405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GDP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4333" y="653193"/>
            <a:ext cx="8295271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</a:t>
            </a:r>
            <a:r>
              <a:rPr lang="de-DE" altLang="de-DE" sz="2177" dirty="0" err="1">
                <a:solidFill>
                  <a:srgbClr val="000000"/>
                </a:solidFill>
              </a:rPr>
              <a:t>goods</a:t>
            </a:r>
            <a:r>
              <a:rPr lang="de-DE" altLang="de-DE" sz="2177" dirty="0">
                <a:solidFill>
                  <a:srgbClr val="000000"/>
                </a:solidFill>
              </a:rPr>
              <a:t> and </a:t>
            </a:r>
            <a:r>
              <a:rPr lang="de-DE" altLang="de-DE" sz="2177" dirty="0" err="1">
                <a:solidFill>
                  <a:srgbClr val="000000"/>
                </a:solidFill>
              </a:rPr>
              <a:t>services</a:t>
            </a:r>
            <a:r>
              <a:rPr lang="de-DE" altLang="de-DE" sz="2177" dirty="0">
                <a:solidFill>
                  <a:srgbClr val="000000"/>
                </a:solidFill>
              </a:rPr>
              <a:t>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material and </a:t>
            </a:r>
            <a:r>
              <a:rPr lang="de-DE" altLang="de-DE" sz="2177" dirty="0" err="1">
                <a:solidFill>
                  <a:srgbClr val="000000"/>
                </a:solidFill>
              </a:rPr>
              <a:t>immaterial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goods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31464" y="3697890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„specific time period 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Quater or year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4333" y="4829332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„final </a:t>
            </a:r>
            <a:r>
              <a:rPr lang="de-DE" altLang="de-DE" sz="2177" dirty="0" err="1">
                <a:solidFill>
                  <a:srgbClr val="000000"/>
                </a:solidFill>
              </a:rPr>
              <a:t>consumption</a:t>
            </a:r>
            <a:r>
              <a:rPr lang="de-DE" altLang="de-DE" sz="2177" dirty="0">
                <a:solidFill>
                  <a:srgbClr val="000000"/>
                </a:solidFill>
              </a:rPr>
              <a:t>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Only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value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added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= 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  <a:r>
              <a:rPr lang="de-DE" altLang="de-DE" sz="2177" dirty="0" err="1">
                <a:solidFill>
                  <a:srgbClr val="000000"/>
                </a:solidFill>
              </a:rPr>
              <a:t>Production</a:t>
            </a:r>
            <a:r>
              <a:rPr lang="de-DE" altLang="de-DE" sz="2177" dirty="0">
                <a:solidFill>
                  <a:srgbClr val="000000"/>
                </a:solidFill>
              </a:rPr>
              <a:t> – intermediate </a:t>
            </a:r>
            <a:r>
              <a:rPr lang="de-DE" altLang="de-DE" sz="2177" dirty="0" err="1">
                <a:solidFill>
                  <a:srgbClr val="000000"/>
                </a:solidFill>
              </a:rPr>
              <a:t>consumption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5EB6028-F964-44A6-B422-815F1D33308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D570688-5845-95A9-9850-EFFC0738A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667" y="2953878"/>
            <a:ext cx="10245751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					+	</a:t>
            </a:r>
            <a:r>
              <a:rPr lang="de-DE" altLang="de-DE" sz="2177" dirty="0" err="1">
                <a:solidFill>
                  <a:srgbClr val="000000"/>
                </a:solidFill>
              </a:rPr>
              <a:t>factor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income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non </a:t>
            </a:r>
            <a:r>
              <a:rPr lang="de-DE" altLang="de-DE" sz="2177" dirty="0" err="1">
                <a:solidFill>
                  <a:srgbClr val="000000"/>
                </a:solidFill>
              </a:rPr>
              <a:t>citizens</a:t>
            </a:r>
            <a:r>
              <a:rPr lang="de-DE" altLang="de-DE" sz="2177" dirty="0">
                <a:solidFill>
                  <a:srgbClr val="000000"/>
                </a:solidFill>
              </a:rPr>
              <a:t> in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country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7A9B7F3A-E630-9BDD-F3AF-A4E4C0E74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34" y="2544584"/>
            <a:ext cx="8295271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domestic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concept</a:t>
            </a:r>
            <a:r>
              <a:rPr lang="de-DE" altLang="de-DE" sz="2177" dirty="0">
                <a:solidFill>
                  <a:srgbClr val="000000"/>
                </a:solidFill>
              </a:rPr>
              <a:t> =     national </a:t>
            </a:r>
            <a:r>
              <a:rPr lang="de-DE" altLang="de-DE" sz="2177" dirty="0" err="1">
                <a:solidFill>
                  <a:srgbClr val="000000"/>
                </a:solidFill>
              </a:rPr>
              <a:t>concept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D92EE2BF-509E-6A65-8352-951E3487A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3" y="3055504"/>
            <a:ext cx="11797667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					 – </a:t>
            </a:r>
            <a:r>
              <a:rPr lang="de-DE" altLang="de-DE" sz="2177" dirty="0" err="1">
                <a:solidFill>
                  <a:srgbClr val="000000"/>
                </a:solidFill>
              </a:rPr>
              <a:t>factor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income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citizens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country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abroad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9F6647-1C3B-68C3-DBFE-ED18FBD3C44C}"/>
              </a:ext>
            </a:extLst>
          </p:cNvPr>
          <p:cNvSpPr txBox="1"/>
          <p:nvPr/>
        </p:nvSpPr>
        <p:spPr>
          <a:xfrm>
            <a:off x="309237" y="2192356"/>
            <a:ext cx="6146800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ClrTx/>
            </a:pPr>
            <a:r>
              <a:rPr lang="de-DE" altLang="de-DE" sz="218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„wihin a countries borders“:</a:t>
            </a:r>
            <a:endParaRPr lang="de-DE" altLang="de-DE" sz="218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2" grpId="0"/>
      <p:bldP spid="3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2958306" y="118770"/>
            <a:ext cx="62753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Calculating GDP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242454" y="1126549"/>
            <a:ext cx="11007436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Production approach 		– 	Value added of all economic sectors (activities) 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Expenditure approach </a:t>
            </a:r>
            <a:r>
              <a:rPr lang="de-DE" altLang="de-DE" sz="2400" dirty="0">
                <a:solidFill>
                  <a:srgbClr val="000000"/>
                </a:solidFill>
              </a:rPr>
              <a:t>	– </a:t>
            </a:r>
            <a:r>
              <a:rPr lang="de-DE" altLang="de-DE" sz="2400">
                <a:solidFill>
                  <a:srgbClr val="000000"/>
                </a:solidFill>
              </a:rPr>
              <a:t>	</a:t>
            </a:r>
            <a:r>
              <a:rPr lang="en-US" altLang="de-DE" sz="2400">
                <a:solidFill>
                  <a:srgbClr val="000000"/>
                </a:solidFill>
              </a:rPr>
              <a:t>final uses of goods and services (consumption, investment,</a:t>
            </a:r>
          </a:p>
          <a:p>
            <a:pPr eaLnBrk="1" hangingPunct="1">
              <a:buClrTx/>
              <a:buFontTx/>
              <a:buNone/>
            </a:pPr>
            <a:r>
              <a:rPr lang="en-US" altLang="de-DE" sz="2400">
                <a:solidFill>
                  <a:srgbClr val="000000"/>
                </a:solidFill>
              </a:rPr>
              <a:t>									government expentitures, net exports (Ex-Im)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Income approach </a:t>
            </a:r>
            <a:r>
              <a:rPr lang="de-DE" altLang="de-DE" sz="2400" dirty="0">
                <a:solidFill>
                  <a:srgbClr val="000000"/>
                </a:solidFill>
              </a:rPr>
              <a:t>	</a:t>
            </a:r>
            <a:r>
              <a:rPr lang="de-DE" altLang="de-DE" sz="2400">
                <a:solidFill>
                  <a:srgbClr val="000000"/>
                </a:solidFill>
              </a:rPr>
              <a:t>		–	Distribution of income on the different factors of production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									(capital and labor) 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08EFE30-2376-4480-99CE-CDC8A1B08CE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ChangeArrowheads="1"/>
          </p:cNvSpPr>
          <p:nvPr/>
        </p:nvSpPr>
        <p:spPr bwMode="auto">
          <a:xfrm>
            <a:off x="3990278" y="48768"/>
            <a:ext cx="6275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Gross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dpmestic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Product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(Germany 2025)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0AAC95-B01C-4615-9B29-9CEADEE2109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D41BBAD-4FBE-7414-3E72-4E3F4DF0A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512317"/>
            <a:ext cx="8322288" cy="3059557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BBF01E36-71BD-0953-CD2A-CB6E70C82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571874"/>
            <a:ext cx="3158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Source: Destatis, </a:t>
            </a:r>
            <a:r>
              <a:rPr lang="de-DE" altLang="de-DE" sz="1400" dirty="0" err="1"/>
              <a:t>current</a:t>
            </a:r>
            <a:r>
              <a:rPr lang="de-DE" altLang="de-DE" sz="1400" dirty="0"/>
              <a:t> </a:t>
            </a:r>
            <a:r>
              <a:rPr lang="de-DE" altLang="de-DE" sz="1400" dirty="0" err="1"/>
              <a:t>prices</a:t>
            </a:r>
            <a:r>
              <a:rPr lang="de-DE" altLang="de-DE" sz="1400" dirty="0"/>
              <a:t>, Bil. Euro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137558" y="40740"/>
            <a:ext cx="1205444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Production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approach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–  Gross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value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added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+ </a:t>
            </a:r>
            <a:r>
              <a:rPr lang="de-DE" altLang="de-DE" sz="2400" dirty="0" err="1">
                <a:solidFill>
                  <a:srgbClr val="000000"/>
                </a:solidFill>
                <a:latin typeface="Sparkasse Rg" pitchFamily="34" charset="0"/>
              </a:rPr>
              <a:t>taxes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 –  </a:t>
            </a:r>
            <a:r>
              <a:rPr lang="de-DE" altLang="de-DE" sz="2400" dirty="0" err="1">
                <a:solidFill>
                  <a:srgbClr val="000000"/>
                </a:solidFill>
                <a:latin typeface="Sparkasse Rg" pitchFamily="34" charset="0"/>
              </a:rPr>
              <a:t>subsidies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 = GDP 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(Germany 2025)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703388" y="6509483"/>
            <a:ext cx="3158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Source: Destatis, </a:t>
            </a:r>
            <a:r>
              <a:rPr lang="de-DE" altLang="de-DE" sz="1400" dirty="0" err="1"/>
              <a:t>current</a:t>
            </a:r>
            <a:r>
              <a:rPr lang="de-DE" altLang="de-DE" sz="1400" dirty="0"/>
              <a:t> </a:t>
            </a:r>
            <a:r>
              <a:rPr lang="de-DE" altLang="de-DE" sz="1400" dirty="0" err="1"/>
              <a:t>prices</a:t>
            </a:r>
            <a:r>
              <a:rPr lang="de-DE" altLang="de-DE" sz="1400" dirty="0"/>
              <a:t>, Bil. Euro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2E68E0-160E-427C-8A27-F3109F5B96E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5B2CE23-7774-FBBF-F1EC-EE2686AB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4856"/>
            <a:ext cx="7609654" cy="520109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C690917-01E1-5A59-1577-C7202E4A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477" y="494855"/>
            <a:ext cx="4976398" cy="32699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4392613" y="217489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Expenditure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approach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Germany 2025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6020173" y="1154692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5894253" y="1835729"/>
            <a:ext cx="9159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2000" dirty="0">
                <a:cs typeface="Times New Roman" pitchFamily="18" charset="0"/>
              </a:rPr>
              <a:t>}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6457899" y="3841469"/>
            <a:ext cx="28039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>
                <a:cs typeface="Times New Roman" pitchFamily="18" charset="0"/>
              </a:rPr>
              <a:t>External contribution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3" name="Text Box 6"/>
          <p:cNvSpPr txBox="1">
            <a:spLocks noChangeArrowheads="1"/>
          </p:cNvSpPr>
          <p:nvPr/>
        </p:nvSpPr>
        <p:spPr bwMode="auto">
          <a:xfrm>
            <a:off x="6064623" y="3624788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4" name="Text Box 7"/>
          <p:cNvSpPr txBox="1">
            <a:spLocks noChangeArrowheads="1"/>
          </p:cNvSpPr>
          <p:nvPr/>
        </p:nvSpPr>
        <p:spPr bwMode="auto">
          <a:xfrm>
            <a:off x="6644062" y="2554867"/>
            <a:ext cx="17988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Gross</a:t>
            </a:r>
            <a:r>
              <a:rPr lang="de-DE" altLang="de-DE" sz="2400" dirty="0">
                <a:cs typeface="Times New Roman" pitchFamily="18" charset="0"/>
              </a:rPr>
              <a:t> </a:t>
            </a:r>
            <a:r>
              <a:rPr lang="de-DE" altLang="de-DE" sz="2400" dirty="0" err="1">
                <a:cs typeface="Times New Roman" pitchFamily="18" charset="0"/>
              </a:rPr>
              <a:t>capital</a:t>
            </a:r>
            <a:endParaRPr lang="de-DE" altLang="de-DE" sz="2400" dirty="0">
              <a:cs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investment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5" name="Text Box 8"/>
          <p:cNvSpPr txBox="1">
            <a:spLocks noChangeArrowheads="1"/>
          </p:cNvSpPr>
          <p:nvPr/>
        </p:nvSpPr>
        <p:spPr bwMode="auto">
          <a:xfrm>
            <a:off x="6647236" y="1402341"/>
            <a:ext cx="18421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>
                <a:cs typeface="Times New Roman" pitchFamily="18" charset="0"/>
              </a:rPr>
              <a:t>Consumption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6" name="Text Box 11"/>
          <p:cNvSpPr txBox="1">
            <a:spLocks noChangeArrowheads="1"/>
          </p:cNvSpPr>
          <p:nvPr/>
        </p:nvSpPr>
        <p:spPr bwMode="auto">
          <a:xfrm>
            <a:off x="6112937" y="4366777"/>
            <a:ext cx="281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Destatis ,current prices, </a:t>
            </a:r>
            <a:r>
              <a:rPr lang="de-DE" altLang="de-DE" sz="1400" dirty="0"/>
              <a:t>Mrd. Euro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CB43FD1-7E4D-49FF-B53E-9A627B94C6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25B37C0-11B5-5C7E-1DB9-0CC8CE5B0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8" y="1298303"/>
            <a:ext cx="6003609" cy="37368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8838321-119B-768D-F1C0-8298E2100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407" y="795507"/>
            <a:ext cx="3686002" cy="31494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  <p:bldP spid="55302" grpId="0"/>
      <p:bldP spid="55303" grpId="0"/>
      <p:bldP spid="55304" grpId="0"/>
      <p:bldP spid="5530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1179253" y="79017"/>
            <a:ext cx="6275387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Development of the nominal proportions of the expenditure sectors of GDP (Germany)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6004502"/>
            <a:ext cx="243047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</a:t>
            </a:r>
            <a:r>
              <a:rPr lang="de-DE" altLang="de-DE" sz="1400" dirty="0" err="1"/>
              <a:t>Destatis</a:t>
            </a:r>
            <a:r>
              <a:rPr lang="de-DE" altLang="de-DE" sz="1400"/>
              <a:t>, current prices</a:t>
            </a:r>
            <a:endParaRPr lang="de-DE" altLang="de-DE" sz="14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F330EE3-507B-49BB-BE37-DE0E3A04E98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8DD7D00-7A33-1152-E1AE-6657A6C59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4" y="912195"/>
            <a:ext cx="8341748" cy="48223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4140015" y="96009"/>
            <a:ext cx="63007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Income approach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102033" y="679598"/>
            <a:ext cx="9180513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/>
              <a:t>The income approach counts the different typs contributing to </a:t>
            </a:r>
            <a:r>
              <a:rPr lang="de-DE" altLang="de-DE" sz="2300" b="1"/>
              <a:t>national income</a:t>
            </a:r>
            <a:r>
              <a:rPr lang="de-DE" altLang="de-DE" sz="2300"/>
              <a:t>.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/>
              <a:t>Mainly we look at the income from the general factors of production: Capital and Labor. Thus we count </a:t>
            </a:r>
            <a:r>
              <a:rPr lang="de-DE" altLang="de-DE" sz="2300" b="1"/>
              <a:t>corporate and investment income </a:t>
            </a:r>
            <a:r>
              <a:rPr lang="de-DE" altLang="de-DE" sz="2300"/>
              <a:t>from capital and </a:t>
            </a:r>
            <a:r>
              <a:rPr lang="de-DE" altLang="de-DE" sz="2300" b="1"/>
              <a:t>compensation of employees </a:t>
            </a:r>
            <a:r>
              <a:rPr lang="de-DE" altLang="de-DE" sz="2300"/>
              <a:t>from labor. The aggregate variable measuring the division of national income is the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</a:t>
            </a:r>
            <a:r>
              <a:rPr lang="de-DE" altLang="de-DE" sz="2300"/>
              <a:t>	</a:t>
            </a:r>
            <a:r>
              <a:rPr lang="de-DE" altLang="de-DE" sz="2300" b="1"/>
              <a:t> 	compensation of employees </a:t>
            </a:r>
            <a:endParaRPr lang="de-DE" altLang="de-DE" sz="230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b="1"/>
              <a:t>Labor Share 		= 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</a:t>
            </a:r>
            <a:r>
              <a:rPr lang="de-DE" altLang="de-DE" sz="2300"/>
              <a:t>	          </a:t>
            </a:r>
            <a:r>
              <a:rPr lang="de-DE" altLang="de-DE" sz="2300" b="1"/>
              <a:t>national income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</p:txBody>
      </p:sp>
      <p:cxnSp>
        <p:nvCxnSpPr>
          <p:cNvPr id="57349" name="Gerade Verbindung 2"/>
          <p:cNvCxnSpPr>
            <a:cxnSpLocks noChangeShapeType="1"/>
          </p:cNvCxnSpPr>
          <p:nvPr/>
        </p:nvCxnSpPr>
        <p:spPr bwMode="auto">
          <a:xfrm>
            <a:off x="4078283" y="4094650"/>
            <a:ext cx="30972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CDCCDBD6-CAD9-42D6-B11A-1B62EA4DCD8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1631951" y="156864"/>
            <a:ext cx="9625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Development of the labor share (Germany): Income approach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07124" y="5455861"/>
            <a:ext cx="13580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</a:t>
            </a:r>
            <a:r>
              <a:rPr lang="de-DE" altLang="de-DE" sz="1400" dirty="0" err="1"/>
              <a:t>Destatis</a:t>
            </a:r>
            <a:endParaRPr lang="de-DE" altLang="de-DE" sz="1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A384232-9C66-4D07-B241-7135F72D446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9D3695-623C-B7C7-E1E5-4712BCFB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4" y="620709"/>
            <a:ext cx="8342828" cy="45129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FFE6D-4279-4734-AE08-9453E4297157}">
  <we:reference id="wa200005566" version="3.0.0.3" store="de-DE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2280</Words>
  <Application>Microsoft Office PowerPoint</Application>
  <PresentationFormat>Breitbild</PresentationFormat>
  <Paragraphs>433</Paragraphs>
  <Slides>35</Slides>
  <Notes>31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1" baseType="lpstr">
      <vt:lpstr>Arial</vt:lpstr>
      <vt:lpstr>Calibri</vt:lpstr>
      <vt:lpstr>Sparkasse Rg</vt:lpstr>
      <vt:lpstr>Times New Roman</vt:lpstr>
      <vt:lpstr>Wingdings</vt:lpstr>
      <vt:lpstr>Office</vt:lpstr>
      <vt:lpstr>PowerPoint-Präsentation</vt:lpstr>
      <vt:lpstr>Macroeconomics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291</cp:revision>
  <cp:lastPrinted>2022-03-02T20:18:27Z</cp:lastPrinted>
  <dcterms:created xsi:type="dcterms:W3CDTF">2022-03-01T20:52:11Z</dcterms:created>
  <dcterms:modified xsi:type="dcterms:W3CDTF">2026-10-01T11:47:45Z</dcterms:modified>
</cp:coreProperties>
</file>