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notesSlides/notesSlide9.xml" ContentType="application/vnd.openxmlformats-officedocument.presentationml.notesSlide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notesSlides/notesSlide10.xml" ContentType="application/vnd.openxmlformats-officedocument.presentationml.notesSlide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notesSlides/notesSlide11.xml" ContentType="application/vnd.openxmlformats-officedocument.presentationml.notesSlide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notesSlides/notesSlide12.xml" ContentType="application/vnd.openxmlformats-officedocument.presentationml.notesSlide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notesSlides/notesSlide13.xml" ContentType="application/vnd.openxmlformats-officedocument.presentationml.notesSlide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040" r:id="rId25"/>
    <p:sldId id="423" r:id="rId2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3227" autoAdjust="0"/>
  </p:normalViewPr>
  <p:slideViewPr>
    <p:cSldViewPr snapToGrid="0">
      <p:cViewPr varScale="1">
        <p:scale>
          <a:sx n="105" d="100"/>
          <a:sy n="105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11:16:20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2680 445 11115,'-5'-12'1190,"-4"-9"-812,-2 1 1,0 0-1,-1 1 1,-1 1-1,-1 0 1,0 0-1,-1 2 0,-32-27 1,5 13-171,-1 1 0,-1 3 0,-1 2 1,-2 2-1,0 2 0,-1 1 0,-1 3 0,0 3 0,-1 1 1,-1 2-1,-62-3 0,42 9-8,0 3 0,0 3 1,1 3-1,-1 3 0,1 3 0,1 3 1,-110 38-1,83-14-113,2 3 1,2 5 0,2 3-1,3 5 1,2 3 0,2 4-1,3 4 1,3 3-1,3 3 1,3 3 0,-74 102-1,123-146-38,1 1-1,1 1 0,2 1 0,1 1 1,-19 54-1,31-75-38,1 0 1,1 0-1,0 1 0,1-1 1,0 1-1,1 0 0,0 0 1,1-1-1,1 1 0,0 0 1,1 0-1,1-1 0,0 1 1,1-1-1,0 0 0,1 0 1,0 0-1,9 15 0,1-8 64,1 0-1,0-1 1,1-1-1,2 0 1,-1-1-1,2-1 1,0-1-1,1-1 1,0-1 0,1 0-1,1-2 1,37 13-1,2-2 141,1-3-1,0-3 0,109 13 1,-22-15 94,0-7 0,0-6-1,1-6 1,-2-7 0,1-7 0,-2-6 0,-1-7 0,210-73 0,-276 76-196,-1-4 0,-2-3 0,-1-4 0,139-96 0,-184 111-61,-1-2-1,-2-1 1,0-1-1,-2-1 1,30-44-1,-42 52-19,-1-2 0,0 0 0,-3-1 0,0 0 0,-1 0 0,-1-1 0,-2-1 0,8-45 0,-13 55-19,0 0 0,-1 0-1,-1 0 1,0 0 0,-2 0 0,0 0 0,0 0 0,-2 1-1,0-1 1,-1 1 0,-1 0 0,0 0 0,-1 1 0,-1 0 0,0 0-1,-1 0 1,0 1 0,-2 1 0,1 0 0,-2 0 0,0 1-1,-14-12 1,-2 3-36,-1 1 1,-1 2-1,0 1 0,-2 1 0,0 2 1,0 1-1,-1 1 0,-46-9 0,-22 0-218,-156-11-1,-180 19-4682,380 14 3369,-51-1-3969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39:54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3656 257 5029,'-12'-7'3064,"-34"-20"-1116,0 3 1,-2 2-1,-81-27 1,46 25-169,-135-22 1,-407-3 520,567 47-1976,-158-4 806,-237 24 0,333-5-1065,0 5-1,1 5 1,-177 60 0,-76 61 76,274-99 182,-156 96 0,221-119-90,1 1 1,1 1-1,1 2 0,1 1 0,2 2 0,-25 31 0,39-42-194,0 1-1,1 0 1,1 1 0,1 0-1,1 0 1,1 1-1,0 1 1,2-1 0,0 1-1,2 0 1,-4 43-1,8-40-38,1 0 0,0 0 0,2 0 0,1 0 0,1-1 0,1 0 0,1 0-1,1 0 1,2-1 0,0 0 0,1-1 0,1 0 0,1-1 0,1 0 0,1-1 0,1-1-1,18 18 1,-4-8-15,2 0-1,0-2 1,2-2-1,1-1 1,1-2-1,1-1 0,0-2 1,2-1-1,79 23 1,-18-13-169,1-6 0,200 19 0,3-25 530,343-25 0,521-111 657,-832 46-943,-267 53 60,0-3-1,117-60 1,-148 64-48,-1-3 1,-1-1 0,-2-1 0,0-2-1,55-58 1,-68 60-40,0 0 0,-2-2-1,-1 0 1,-1-1 0,-1-1 0,-2 0 0,-1-1-1,15-50 1,-22 60-20,-1-1 0,-1 0 0,-1 0-1,-1 0 1,0 0 0,-2-1 0,-1 1 0,0 0 0,-6-28 0,3 32-22,-1 1 0,0 0 0,-1 0 0,-1 1 1,0-1-1,-2 2 0,1-1 0,-2 1 1,0 0-1,0 1 0,-1 0 0,-17-14 0,0 4-134,-1 1-1,-1 1 1,-1 1-1,0 2 0,-2 2 1,0 0-1,-1 2 0,0 2 1,-1 1-1,-1 2 0,-41-6 1,0 5-497,0 2 0,0 5 0,-1 2 0,-95 13 0,31 10-3514,13 5-2520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0:01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4861 516 11563,'0'0'5963,"-8"-10"-4959,1 1-744,-1 1 1,0 0-1,0 1 1,-1 0-1,0 0 1,0 1-1,-1 0 1,1 1-1,-20-8 1,-82-23 1711,-178-33 0,187 48-1667,-1281-218 1617,1017 201-1495,-439 11 0,683 32-414,1 6 0,0 5 0,1 5 0,1 5 0,1 6 0,-216 88 0,286-99 19,0 2 0,2 2 0,1 2 0,1 2 0,-60 52 0,76-55-11,0 2 1,2 0-1,1 2 0,1 1 1,2 1-1,1 1 0,2 0 1,-17 41-1,22-43-39,2 1-1,1 0 1,2 1-1,1 0 1,2 0-1,1 1 1,1-1 0,2 1-1,2 0 1,4 40-1,-2-62 8,0-1-1,1 0 1,0 0-1,1 0 1,0-1 0,1 1-1,0-1 1,1 0-1,0 0 1,0-1-1,1 0 1,10 12-1,-4-9 3,0-1-1,1 0 0,0-1 0,0 0 1,1-1-1,0-1 0,22 9 0,13 1 27,0-3-1,1-3 1,0-1 0,72 5-1,475 20 226,-271-22-180,20 8-30,861 29 129,-365-88-85,-668 17-68,-2-7 1,302-89-1,-432 102-16,-1-1-1,-1-2 1,0-2-1,-2-2 1,0-1-1,-1-2 1,44-37-1,-70 50 21,0 0-1,-1-1 0,-1 0 1,0-1-1,-1 0 0,0-1 1,-1 1-1,0-2 0,-1 1 0,5-17 1,-8 18-1,-1 0 1,-1-1-1,0 1 1,-1 0 0,0-1-1,-1 1 1,0 0-1,-2-1 1,1 1 0,-1 0-1,-1 0 1,-1 0-1,-7-21 1,1 13 68,0 1 0,-2 0 0,0 1 0,-1 0 0,0 1 0,-2 1 0,0 0 0,-1 1 0,0 0 0,-2 2 0,0 0 0,-37-22 0,7 8 43,-2 3 0,-1 1 0,-1 3 0,-58-15 0,19 12-119,-1 4-1,-97-8 1,-187 1-3265,309 23 1728,-37-4-5231,27-3-6940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1:51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6166 361 6246,'-11'-4'1190,"-47"-19"630,-2 3 0,-65-14 0,-141-18-1703,105 23-35,-660-87-1289,-7 56 3621,-513 38-247,1146 31-1942,0 9-1,-351 78 1,381-53-129,2 8-1,2 6 1,-234 120 0,314-133-53,2 3 0,-76 61 1,111-73-12,1 2 1,2 2 0,1 2 0,-51 69 0,78-92-12,1 1 1,0 0 0,2 0 0,0 1 0,2 1-1,0-1 1,1 2 0,1-1 0,1 1-1,-2 23 1,5-27-14,2 0 0,0-1-1,1 1 1,0 0 0,2 0-1,0-1 1,1 1 0,1-1-1,1 0 1,0-1 0,1 1-1,1-1 1,9 15 0,8 7 14,2-2 1,2-1 0,1-1 0,1-2-1,2-1 1,2-1 0,0-2 0,2-2 0,44 25-1,5-4 36,2-3 0,2-5 0,110 34 0,-19-22-2,2-7 1,278 31-1,385-17 36,666-42 46,0-66-46,-538-30-55,-788 52-10,-2-8 0,-1-9-1,208-79 1,-357 112 16,0-1-1,-1-2 1,0-1 0,-2-2-1,0-1 1,40-32 0,-66 47 37,0 0 0,0-1 0,-1 0 1,1 0-1,-1-1 0,-1 1 0,1-1 0,-1 0 0,1 0 1,-2 0-1,1 0 0,-1 0 0,0-1 0,0 1 1,-1-1-1,1 1 0,-2-1 0,1 0 0,-1 1 1,0-1-1,0 0 0,-1 1 0,0-1 0,0 0 0,0 1 1,-1-1-1,0 1 0,0 0 0,-7-12 0,-2-3 25,-2 0 0,0 1 0,-2 1-1,0 0 1,-1 1 0,-36-31 0,-26-16-8,-2 3 1,-3 5-1,-91-49 1,-285-114 195,315 160-548,-2 6-1,-2 7 1,-3 6-1,0 7 1,-3 6-1,-246-12 1,181 38-2308,-2 2-1478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8:18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4579 574 9001,'0'0'1574,"-5"-10"263,-3-4-1314,0 1 0,-1-1 0,0 2 0,-1-1 1,0 2-1,-1-1 0,0 1 0,-19-14 0,-17-6-213,-1 2-1,-1 2 1,-2 2 0,-1 2-1,0 2 1,-64-15 0,-555-92 514,-12 49-859,534 64-23,-69-5 25,-360 15 0,418 17 3,-1 6 1,-303 78-1,18 51 334,396-126-193,1 2-1,1 2 1,1 2 0,2 3-1,0 1 1,-63 59-1,95-77-104,1 1 0,0 0 0,0 1 0,2 1 0,0 0 0,0 0 0,2 1 0,0 0 0,1 0 0,1 1 0,-8 31 0,11-26-1,0-1 1,1 0-1,1 1 0,1-1 0,2 0 0,0 1 0,1-1 0,1 0 0,10 32 0,-2-15 61,2 0 0,2-2-1,1 0 1,26 43-1,-31-62-19,1 0 0,0-1-1,1-1 1,1 0 0,1-1-1,0 0 1,1-2 0,0 0-1,35 19 1,-2-8 180,1-2-1,1-2 1,1-2-1,84 15 1,226 22 760,734 23 212,3-64 156,-832-17-626,322-46 0,-460 30-469,0-7 1,-2-5 0,-1-5 0,180-78-1,-66-10-120,-207 103-115,-1-1-1,-1-2 1,-1-1-1,48-50 1,-76 71-32,0 1 1,0-1 0,0 0 0,-1 0-1,1 0 1,-1 0 0,0 0-1,0 0 1,0-1 0,-1 1 0,0-1-1,0 1 1,1-9 0,-2 10-27,0 0 1,0 0 0,-1 1-1,1-1 1,-1 0 0,0 0-1,0 1 1,0-1 0,0 1-1,0-1 1,0 1 0,-1-1-1,1 1 1,-1-1 0,0 1-1,0 0 1,0 0 0,0 0-1,0 0 1,0 0-1,0 1 1,0-1 0,-5-1-1,-14-9-493,-1 2 0,-1 0 0,1 2-1,-36-9 1,-102-14-2474,85 18 1496,-93-19-3081,-15-7-4206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4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13100,'0'0'4389,"55"-10"-2660,-4 2 193,22-2 0,18-2-545,14 0-576,8 0-321,3 6-159,-6 2 95,-11 4-192,-15 0-128,-15 0-64,-9 3-352,-15 2-1185,-9-3-1218,-14-2-1121,-14 0-2882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4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681 1 9289,'-9'0'5504,"-42"0"-849,47 24-557,2-7-3424,-2-10-590,1 0-1,-1 0 0,0 0 0,0 0 1,-1 0-1,1-1 0,-2 0 1,1 0-1,-1-1 0,-6 6 0,-68 47 475,-9-7-51,-104 45 0,50-27-342,138-66-172,0-1 0,0 1 0,0 0 0,0 1 0,1-1 1,0 1-1,0 0 0,-7 8 0,11-11 1,-1-1 0,1 1 0,-1 0 0,1 0 0,0-1 0,-1 1 0,1 0 0,0 0 0,-1 0 0,1 0 0,0-1 0,0 1 0,0 0 0,0 0 0,0 0 0,0 0 0,0 0 0,0 0 0,0-1 0,0 1-1,1 0 1,0 2 1,0-2 0,0 0 0,0 0 0,0 1 0,0-1 0,1 0 1,-1 0-1,1 0 0,-1 0 0,1 0 0,-1 0 0,1-1 1,-1 1-1,1 0 0,0-1 0,-1 1 0,3-1 1,36 7 20,1-2 0,-1-1 1,1-3-1,49-3 0,-3 0 20,387 4-94,-271 1-2537,-29-1-3587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51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18 258 3171,'0'0'12406,"-3"6"-10489,-11 19-465,14-25-1412,-1 1 0,1-1 0,0 0 0,0 1-1,0-1 1,0 0 0,0 1 0,0-1 0,0 0 0,0 1 0,0-1 0,0 0 0,0 1-1,0-1 1,0 0 0,0 0 0,1 1 0,-1-1 0,0 0 0,0 1 0,0-1 0,0 0 0,1 1-1,-1-1 1,0 0 0,0 0 0,0 0 0,1 1 0,-1-1 0,0 0 0,0 0 0,1 0-1,-1 1 1,0-1 0,1 0 0,-1 0 0,0 0 0,0 0 0,1 0 0,-1 0 0,0 0 0,1 0-1,-1 1 1,0-1 0,1 0 0,-1-1 0,19 3 471,-16-2-223,342-2 4875,173-37-4748,-276 17-136,482-28-169,789-85-946,-1391 115 701,65-8 1490,-156 25-1155,1 2 1,-1 1 0,58 7 0,-71-2-209,-4-1-1517,-5-3-3268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5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0 15567,'0'0'5632,"1"9"-4607,6 325 4151,-10-267-4963,-3 0-1,-3 0 1,-19 70 0,21-109-117,4-14 274,0 0-1,-1-1 0,-1 0 1,-8 18-1,14-54 1366,16-41-1462,3 1 1,53-116 0,-47 120-257,-2 2-17,-7 13 0,2 1 0,2 1 0,36-55 0,-53 93-6,-1 0-1,1 0 1,0 0-1,0 1 1,0 0 0,0-1-1,1 1 1,-1 1-1,1-1 1,0 1 0,0 0-1,0 0 1,0 0 0,0 0-1,0 1 1,1 0-1,-1 0 1,8 0 0,-10 1 1,0 0 0,0 0 0,0 1 0,0-1 0,0 1 0,0-1 0,0 1 0,0 0 1,0 0-1,-1 0 0,1 0 0,0 1 0,-1-1 0,1 1 0,0 0 0,-1-1 0,0 1 0,0 0 1,1 0-1,-1 1 0,0-1 0,-1 0 0,1 1 0,0-1 0,-1 1 0,1 0 0,-1-1 1,0 1-1,0 0 0,0 0 0,0 0 0,1 5 0,-2-5 6,0 0 0,0 0 1,0 0-1,0 0 0,0 0 0,0 0 0,-1 0 1,1-1-1,-1 1 0,0 0 0,0 0 1,0-1-1,0 1 0,-1 0 0,1-1 0,-1 1 1,-2 3-1,-1 0 13,0-1 0,-1 0 0,1 0 1,-1 0-1,0-1 0,-12 7 0,-5 1 40,-2-1 0,-45 13 0,70-24-54,-74 19 0,67-17 0,1-1 0,-1 0 0,0-1 0,0 1 0,0-1 0,0-1 0,1 1 0,-13-4 0,19 4-20,-1 0 0,1 0 1,-1 0-1,1-1 0,-1 1 0,1 0 0,-1 0 1,1-1-1,-1 1 0,1 0 0,-1-1 0,1 1 0,0-1 1,-1 1-1,1 0 0,-1-1 0,1 1 0,0-1 1,0 1-1,-1-1 0,1 1 0,0-1 0,0 1 1,0-1-1,-1 1 0,1-1 0,0 1 0,0-1 0,0 0 1,0 1-1,0-1 0,0 1 0,0-1 0,0 1 1,0-1-1,0 1 0,1-1 0,-1 0 0,0 1 1,0-1-1,0 1 0,1-1 0,-1 1 0,1-1 0,17-20-2793,-6 14 169,1 1 0,1-1 1,18-5-1,13-2-5946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6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206 120 8648,'0'0'5680,"2"-11"-2904,2-4-1688,3-17 686,-5 4 3623,-3 27-5228,1 0 1,-1 0-1,1 1 0,-1-1 1,1 0-1,-1 1 1,0-1-1,1 1 1,-1-1-1,0 1 0,1-1 1,-1 1-1,0-1 1,1 1-1,-1 0 1,0 0-1,0-1 0,0 1 1,1 0-1,-1 0 1,0 0-1,0 0 1,0-1-1,0 1 1,0 0-1,1 1 0,-1-1 1,0 0-1,0 0 1,0 0-1,1 0 1,-1 1-1,-1 0 0,-32 7 696,20-1-800,0 1-1,1 1 1,0 0 0,1 0 0,0 1 0,1 1 0,0 0 0,0 1 0,1 0 0,1 1 0,-11 16 0,19-27-65,0 0 0,0 0 0,0 0 0,0 0 0,0 0 0,0 1 0,0-1 0,0 0 0,1 0 0,0 0 0,-1 1 0,1-1 0,0 0 0,0 1 0,0-1 0,0 0 0,1 4 0,-1-5 0,1 1 0,0-1 0,0 0 0,-1 0 0,1 0 0,0 0 0,0 0 0,0 0 0,0 0 0,0 0 0,0 0 0,0-1 0,0 1 0,1 0 0,-1-1 0,0 1 0,0-1 0,1 1 0,-1-1 0,0 0 0,3 1 0,2 0 0,0-1 0,0 0 0,0 0 0,0 0 0,0-1 0,0 0 0,0 0 0,0 0 0,0-1 0,-1 0 0,1 0 0,5-3 0,-2 0 0,-1 0 0,0 0 0,0 0 0,0-1 0,-1 0 0,0-1 0,0 0 0,0 0 0,-1 0 0,0-1 0,-1 1 0,0-2 0,0 1 0,0 0 0,-1-1 0,0 0 0,-1 0 0,0 0 0,-1-1 0,0 1 0,0 0 0,-1-1 0,1-17 0,-2 27-40,0-1 1,0 0-1,0 0 1,0 0-1,0 1 1,0-1-1,0 0 1,-1 0-1,1 1 1,0-1-1,0 0 1,-1 0-1,1 1 1,0-1-1,-1 0 1,1 1-1,-1-1 1,1 0-1,-1 1 1,1-1-1,-1 1 1,1-1-1,-1 1 1,0-1-1,1 1 1,-1-1-1,0 1 1,1 0-1,-1-1 1,0 1-1,0 0 0,1 0 1,-1-1-1,0 1 1,0 0-1,0 0 1,1 0-1,-1 0 1,0 0-1,0 0 1,1 0-1,-1 0 1,0 0-1,0 1 1,-1-1-1,1 1-110,-1-1-1,1 1 0,-1-1 0,1 1 1,-1 0-1,1-1 0,-1 1 0,1 0 1,-1 0-1,1 0 0,0 0 0,0 0 1,0 0-1,-1 1 0,1-1 0,0 0 1,0 1-1,1-1 0,-1 0 0,0 1 1,0-1-1,0 3 0,1-3-191,-1 0-1,1 0 1,0 0 0,0 0-1,0 0 1,0 0 0,0-1-1,0 1 1,0 0-1,0 0 1,0 0 0,0 0-1,0 0 1,0 0 0,1 0-1,-1 0 1,0-1 0,1 1-1,-1 0 1,1 0 0,-1 0-1,1-1 1,-1 1 0,1 0-1,-1-1 1,1 1-1,0 0 1,-1-1 0,1 1-1,0-1 1,0 1 0,0-1-1,-1 1 1,1-1 0,0 0-1,0 1 1,0-1 0,0 0-1,0 0 1,-1 0 0,1 1-1,0-1 1,0 0-1,0 0 1,2-1 0,24 5-10175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6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262 10 14926,'0'0'8814,"-14"-3"-6193,5 2-2224,2-1-170,0 1 0,0 0 1,0 0-1,0 1 0,0 0 1,-1 0-1,1 0 1,0 1-1,0 0 0,0 1 1,0 0-1,-7 2 0,-5 5 282,0-1 0,1 2 0,1 1 0,-1 0 0,-27 25 0,44-36-509,1 0 0,0 0 0,0 0 0,0 0 0,0 0 0,-1 0 0,1 1 0,0-1 0,0 0 0,0 0 0,0 0 0,0 0 0,-1 1 0,1-1 0,0 0 0,0 0 0,0 0 0,0 1 0,0-1 0,0 0 0,0 0 0,0 0 0,0 1 0,0-1 0,0 0 0,0 0 0,0 0 0,0 1 0,0-1 0,0 0 0,0 0 0,0 0 0,0 1 0,0-1 0,0 0 0,0 0 0,0 0 0,1 1 0,-1-1 0,0 0 0,0 0 0,0 0 0,0 0 0,0 0 0,1 1 0,-1-1 0,0 0 0,15 4 0,27-3 0,-35-1 0,31-1-182,-18 0-201,0 0 0,0 2 0,0 0 0,0 1 0,27 7-1,-42-8 340,-1 1 0,0-1 0,0 1 1,0 0-1,0 0 0,-1 0 0,1 1 0,0-1 0,-1 1 0,0 0 0,0 0 0,1 0 0,-2 0 0,1 0 0,0 1 0,-1 0 0,1-1 0,-1 1 0,0 0 0,-1 0 0,1 0 0,0 0 0,-1 0 0,0 1 0,0-1 0,-1 0 0,1 1 0,-1-1 0,0 0 0,0 6 0,0-8 87,0 0-1,0 1 1,-1-1-1,1 0 1,-1 0-1,1 0 1,-1 1-1,0-1 1,0 0 0,0 0-1,0 0 1,0 0-1,0 0 1,-1 0-1,1-1 1,-1 1-1,1 0 1,-4 2-1,0-1 120,0 1 1,1-2-1,-1 1 0,0 0 1,0-1-1,-1 0 0,-8 2 0,1-1 87,0-1-1,0 0 0,0-1 0,0 0 1,-1-1-1,-13-2 0,9-7-2709,17 8 2128,1 0 0,-1 0 0,1 0 0,-1 0 0,0-1 0,1 1 0,0 0 1,-1 0-1,1 0 0,0 0 0,0 0 0,-1-1 0,1 1 0,0 0 0,0 0 0,0 0 1,1-1-1,-1 1 0,0 0 0,0 0 0,1 0 0,-1 0 0,0-1 0,1 0 0,9-11-7300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7.0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 25016,'0'0'6278,"-29"71"-5542,20-38-287,3 1-161,5-1-288,1-5-224,0-4-1250,0-5-736,4-5-2306,3-8-3908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7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9 108 15567,'3'-15'3518,"-1"-5"-2085,-1 12-666,0-1 0,0 0-1,1 0 1,0 0 0,1 1 0,4-10 0,-3 15 1555,-1 12-1860,0 13-460,0 109 1363,-6 0 0,-26 175 0,18-220-1365,17-93 47,1-10-281,5-59-5919,-10-1-7403,-2 42 2735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7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10922,'0'0'15695,"-3"20"-15791,16-20-1185,6 0-1346,1 0-1088,2-5-1698,-2-5-6342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8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11851,'0'0'15951,"78"8"-15278,-38-6-385,6-2-160,-1 1-96,-1 0-544,-2-1-2531,-4 0-2466,-8 0-4132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8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19987,'0'0'5445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9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18866,'0'0'8488,"0"74"-7655,0-43-385,0 4-288,-4-3-64,1 1-32,1-5-32,1-5 0,1-6-832,0-5-1282,0-9-1346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9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19571,'0'0'7046,"-1"9"-5257,1-9-1780,-1 51 1219,7 54 0,-5-87-1097,2-1 0,1 0 0,0 0 0,1-1 0,0 1-1,2-1 1,11 24 0,-17-39-123,-1 0 1,0-1-1,1 1 0,-1 0 0,1 0 1,-1 0-1,1 0 0,-1 0 0,1 0 1,0-1-1,-1 1 0,1 0 1,0-1-1,0 1 0,0 0 0,-1-1 1,1 1-1,0-1 0,0 1 0,0-1 1,0 1-1,0-1 0,0 0 0,0 0 1,0 1-1,0-1 0,0 0 0,0 0 1,0 0-1,0 0 0,0 0 0,0 0 1,0 0-1,0-1 0,0 1 0,0 0 1,0 0-1,0-1 0,0 1 0,0-1 1,0 1-1,0-1 0,-1 1 0,1-1 1,0 1-1,0-1 0,0 0 0,-1 1 1,1-1-1,0 0 0,-1 0 0,1 0 1,-1 0-1,1 0 0,5-8 71,-1 1 0,1-1-1,-2 0 1,5-10 0,-8 17-78,7-20-1,0-1 0,-1 0 0,-2-1 0,0 0 0,-2 0 0,0 0 0,-2-45 0,33 62-3886,-21 0-2531,1-2-3715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19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0 143 17777,'0'0'13719,"14"3"-12918,4 0-735,1-1 0,0-1 0,0-1 0,0 0-1,27-4 1,-39 2-59,1 1 0,0-1 0,-1 0 0,0-1-1,1 0 1,-1 0 0,0 0 0,9-7 0,-13 8-7,0-1 1,0 1 0,0-1-1,0 0 1,-1 0 0,0 0 0,1 0-1,-1 0 1,0 0 0,0-1-1,-1 1 1,1-1 0,-1 1-1,0-1 1,1 0 0,-2 1 0,1-1-1,0-5 1,-1 7-1,0 0 0,0-1 0,0 1 0,0 0 0,0 0 0,-1 0 0,1 0 0,-1 0 0,0 0 0,0 0 0,1 0 0,-1 0 0,0 1 0,-1-1 0,1 0 0,0 0 0,0 1 0,-1-1 0,1 1 0,-1-1 0,1 1 0,-1 0 0,0 0 0,1-1 0,-1 1 0,0 0 0,0 0 0,0 1 0,0-1 0,0 0 0,0 1 0,0-1 0,0 1 0,0 0 0,0-1 0,-4 1 0,-1 0 0,-1-1 0,1 1 0,0 1 0,-1-1 0,1 1 0,0 1 0,0-1 0,0 1 0,0 0 0,-8 4 0,6-1 0,0 0 0,1 0 0,0 1 0,0 0 0,1 0 0,-1 1 0,2 0 0,-1 0 0,1 1 0,0-1 0,0 2 0,1-1 0,0 0 0,0 1 0,1 0 0,0 0 0,1 1 0,0-1 0,1 1 0,-1-1 0,2 1 0,-2 16 0,3-23 0,1 0 0,-1 0 0,0 0 0,1-1 0,0 1 0,-1 0 0,1 0 0,0 0 0,1-1 0,-1 1 0,0 0 0,1-1 0,-1 1 0,1-1 0,0 0 0,0 1 0,0-1 0,3 3 0,1-2 0,-1 1 0,0-1 0,1 0 0,-1 0 0,1 0 0,0-1 0,0 0 0,8 2 0,12 0 0,-1 0 0,0-2 0,35-1 0,-54-1 0,10 0-75,71-4-2901,-80 2 2290,0 1 1,0-1-1,-1 0 1,1 0-1,-1 0 1,0-1-1,1 0 1,-1-1 0,0 1-1,8-8 1,11-15-12651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0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20916,'0'0'11851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3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6 19987,'-11'-1'1169,"2"0"-987,3 0 78,0 0 0,-1 0 1,1 1-1,0 0 0,-1 0 0,1 0 1,0 1-1,0 0 0,-1 0 0,1 0 0,0 1 1,0 0-1,0 0 0,1 1 0,-1 0 1,0 0-1,1 0 0,0 0 0,-8 8 0,8-6-129,1 0 0,0 1 0,0 0 0,0 0-1,1 0 1,0 0 0,0 1 0,1-1 0,0 1-1,0-1 1,0 1 0,1 0 0,0 0 0,0 0-1,1 12 1,0-19-108,0 1 1,0 0-1,0 0 0,0-1 0,1 1 1,-1 0-1,0-1 0,1 1 1,-1 0-1,0-1 0,1 1 0,-1-1 1,1 1-1,-1-1 0,1 1 0,-1-1 1,1 1-1,-1-1 0,1 1 1,0-1-1,-1 0 0,1 1 0,0-1 1,-1 0-1,1 0 0,0 1 0,-1-1 1,1 0-1,0 0 0,-1 0 0,1 0 1,0 0-1,0 0 0,-1 0 1,1 0-1,0 0 0,-1 0 0,1 0 1,0 0-1,0-1 0,33-9 1009,-20 0-734,-1 0 0,0 0 0,19-21 0,-22 20-139,1 1 0,0 0 0,1 0 0,0 1 0,16-9 0,-28 18-159,1 0 0,0-1 0,-1 1 0,1 0 0,-1 0 0,1-1 0,-1 1 0,1 0 0,0 0 0,-1 0 0,1 0 0,-1 0 0,1 0 0,0 0 0,-1 0 0,1 0 0,0 0 0,-1 0 0,1 0 0,-1 0 0,1 1 0,0-1 0,-1 0 0,1 0 0,-1 1 0,1-1 0,-1 0 0,1 1 0,0 0 0,7 20 0,-7 42 0,-2-45 0,1-12 0,0 0 0,0 0 0,0-1 0,1 1 0,0 0 0,0 0 0,1 0 0,0-1 0,0 1 0,3 5 0,-4-9 0,1 0 0,-1-1 0,1 1 0,0-1 0,0 1 0,0-1 0,0 1 0,0-1 0,0 0 0,0 0 0,0 0 0,0 0 0,0 0 0,0-1 0,1 1 0,-1-1 0,0 1 0,1-1 0,-1 0 0,0 0 0,1 0 0,-1 0 0,0 0 0,1-1 0,-1 1 0,0-1 0,1 1 0,2-2 0,7-2 0,-1-1 0,1 0 0,-1-1 0,0 0 0,0-1 0,-1 0 0,1-1 0,-2 0 0,16-15 0,-15 12 0,1 2 0,0-1 0,0 2 0,1-1 0,1 2 0,23-12 0,-36 19 0,1 0 0,0 0 0,-1 0 0,1 0 0,-1 0 0,1 0 0,-1 0 0,1 0 0,0 0 0,-1 0 0,1 0 0,-1 1 0,1-1 0,-1 0 0,1 0 0,-1 1 0,1-1 0,-1 0 0,1 1 0,-1-1 0,0 0 0,1 1 0,-1-1 0,1 1 0,-1-1 0,0 1 0,1-1 0,-1 1 0,0-1 0,0 1 0,1-1 0,-1 1 0,0-1 0,0 1 0,0-1 0,0 1 0,0-1 0,0 1 0,0 0 0,0-1 0,0 1 0,0-1 0,0 1 0,0 0 0,0 43 0,1-10 0,-1-34 0,1 1 0,-1-1 0,1 0 0,0 1 0,-1-1 0,1 0 0,-1 1 0,1-1 0,0 0 0,-1 0 0,1 0 0,0 0 0,0 1 0,-1-1 0,1 0 0,0 0 0,-1 0 0,1 0 0,0-1 0,-1 1 0,1 0 0,0 0 0,-1 0 0,1 0 0,0-1 0,-1 1 0,1 0 0,0-1 0,-1 1 0,1 0 0,-1-1 0,2 0 0,19-11 0,-14 6-93,1 1 1,-1 0-1,1 1 1,0 0-1,10-4 1,-17 8 59,0-1 0,0 1 0,0 0 0,0 0 1,0-1-1,0 1 0,0 0 0,1 0 0,-1 0 0,0 0 0,0 0 1,0 0-1,0 1 0,0-1 0,0 0 0,0 0 0,0 1 0,0-1 1,0 1-1,0-1 0,0 1 0,0-1 0,0 1 0,0 0 1,0-1-1,-1 1 0,1 0 0,0 0 0,0 0 0,-1-1 0,1 1 1,-1 0-1,1 0 0,-1 0 0,1 0 0,-1 0 0,1 0 0,-1 0 1,0 0-1,1 0 0,-1 0 0,0 1 0,0-1 0,0 0 1,0 0-1,0 0 0,0 0 0,0 0 0,0 0 0,-1 0 0,1 2 1,0 33-4532,0-13-1523,0-14-121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3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0 13677,'0'0'6694,"-7"15"-4831,-57 135 1125,55-127-2507,1 1 1,1 0 0,2 0 0,0 1-1,-1 34 1,6-57-477,0-1 0,0 0 0,0 1 0,0-1 0,0 0 0,0 1 0,1-1 0,-1 0 0,1 1 0,-1-1 0,1 0 0,-1 0 0,1 1 0,0-1 0,-1 0 0,1 0 0,0 0 0,0 0 0,0 0 0,0 0 0,0 0 0,0 0 0,0 0 0,0-1 0,1 1 0,-1 0 0,0-1 0,0 1 0,0-1 0,1 1 0,-1-1 0,0 0 0,1 1 0,-1-1 0,1 0 1,-1 0-1,0 0 0,1 0 0,-1 0 0,0 0 0,1 0 0,-1-1 0,0 1 0,1 0 0,1-2 0,4 1 27,0-1-1,-1 0 1,0-1 0,1 0 0,-1 1 0,0-2 0,-1 1 0,8-6 0,45-61-454,-64 108 470,0-15 196,1 0-1,1 0 0,1 0 1,0 30-1,3-52-227,0 0 1,0 1-1,1-1 0,-1 0 0,0 0 0,0 0 1,1 0-1,-1 0 0,1 0 0,-1 1 0,1-1 0,-1 0 1,1 0-1,0 0 0,-1-1 0,1 1 0,0 0 1,0 0-1,0 0 0,0 0 0,0-1 0,-1 1 0,1 0 1,1-1-1,-1 1 0,1 0 0,2 0 25,-1 0 0,1 0 1,0 0-1,0-1 0,0 1 0,0-1 0,0 0 0,4-1 1,5 0 20,0-1 1,0 0 0,-1-1 0,15-6-1,-21 7-108,0-1 0,0 1 0,1 0 0,-1 0 0,1 1-1,-1 0 1,1 0 0,7 1 0,-13 0 23,1 0 0,0 1-1,0-1 1,-1 1 0,1 0 0,0-1 0,-1 1 0,1 0-1,0 0 1,-1 0 0,1 0 0,-1 0 0,0 1 0,1-1-1,-1 0 1,0 1 0,0-1 0,0 0 0,0 1 0,0 0-1,0-1 1,0 1 0,0 0 0,-1-1 0,1 1 0,-1 0-1,1 0 1,-1-1 0,0 1 0,1 0 0,-1 0 0,0 2-1,4 52 504,-2 0 0,-2 0-1,-3 0 1,-2 0-1,-18 78 1,13-108-269,10-26-207,0 0-1,-1 0 1,1 0 0,0 0-1,-1 0 1,1 0-1,0 0 1,-1 0 0,1 0-1,0 0 1,-1 0-1,1 0 1,0 0 0,0 0-1,-1 0 1,1 0-1,0 0 1,-1 0 0,1 0-1,0-1 1,0 1-1,-1 0 1,1 0 0,0 0-1,0 0 1,-1-1-1,1 1 1,0 0 0,0 0-1,-1 0 1,1-1-1,0 1 1,0 0 0,0-1-1,0 1 1,-1 0-1,1 0 1,0-1 0,0 1-1,-16-47 116,15 42-118,-6-24-1,1 1 0,2-1 0,1 0 0,1 0 0,4-50 0,-1 74-200,-1-1-1,2 1 1,-1-1 0,1 1-1,-1-1 1,1 1 0,1 0-1,-1 0 1,5-6 0,1 0-1060,0 1 0,1 0 1,0 1-1,0 0 1,14-10-1,15-10-7148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4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79 16271,'0'0'7287,"-1"-10"-3603,0 5-3298,2 3-289,-1-1 0,0 1 0,0-1 0,0 1 1,0-1-1,-1 1 0,1 0 0,-1-1 1,1 1-1,-1 0 0,0-1 0,0 1 0,0 0 1,0 0-1,0 0 0,0 0 0,-1 0 0,1 0 1,-1 0-1,1 0 0,-1 0 0,0 1 1,0-1-1,0 1 0,0-1 0,0 1 0,0 0 1,0 0-1,0 0 0,0 0 0,-4-1 0,2 1-81,0 1 0,0-1-1,0 1 1,0 0-1,-1 1 1,1-1-1,0 1 1,1-1 0,-1 1-1,0 0 1,0 1-1,0-1 1,0 1 0,1 0-1,-1 0 1,1 0-1,-1 0 1,1 0-1,0 1 1,0-1 0,0 1-1,0 0 1,-3 4-1,2-1-43,1 0 0,-1 0-1,1 1 1,0-1 0,1 1-1,-1-1 1,1 1 0,1 0-1,-1 0 1,1 0-1,0 0 1,1 11 0,0-16 14,0 0 0,0-1 1,0 1-1,0 0 0,0-1 0,1 1 1,-1 0-1,0-1 0,1 1 0,0-1 1,-1 1-1,1-1 0,0 1 0,0-1 1,0 1-1,0-1 0,0 0 0,0 1 1,0-1-1,0 0 0,0 0 0,1 0 1,1 1-1,0-1 5,-1 1 0,1-1 0,0 0 0,0 0 1,0-1-1,1 1 0,-1-1 0,0 1 0,0-1 0,0 0 0,5-1 0,2 0 20,-1 0 1,0-1-1,-1 0 0,1-1 0,0 0 0,-1 0 1,16-9-1,-2-4 51,-2-1 0,0 0-1,0-1 1,16-22 0,-8 10 56,-28 30-121,0 0 1,0 0-1,0 0 0,0 0 1,0 0-1,0 0 0,0 0 1,0 1-1,0-1 0,0 0 1,0 0-1,0 0 0,0 0 1,0 0-1,0 0 0,0 0 1,0 0-1,0 0 0,0 1 1,0-1-1,0 0 0,0 0 1,0 0-1,0 0 0,0 0 1,0 0-1,0 0 0,0 0 1,0 0-1,0 0 0,0 0 1,0 0-1,1 1 0,-1-1 1,0 0-1,0 0 0,0 0 1,0 0-1,0 0 1,0 0-1,0 0 0,0 0 1,0 0-1,0 0 0,1 0 1,-1 0-1,0 0 0,0 0 1,0 0-1,0 0 0,0 0 1,0 0-1,0 0 0,0 0 1,0 0-1,1 0 0,-1 0 1,0 0-1,0 0 0,0 0 1,0-1-1,0 1 0,0 0 1,0 0-1,0 0 0,0 0 1,0 0-1,1 0 0,-2 14-73,-5 17 154,-6 7 307,7-25-190,0 0 1,1 1-1,1 0 1,0-1-1,1 1 1,0 1-1,1 16 1,1-30-191,0 0-1,1 0 1,-1 0 0,0 0 0,1 0 0,-1 0-1,1 0 1,0-1 0,-1 1 0,1 0-1,0 0 1,-1 0 0,1-1 0,0 1 0,0 0-1,0-1 1,0 1 0,0-1 0,-1 1-1,1-1 1,0 1 0,0-1 0,0 0 0,0 1-1,1-1 1,-1 0 0,0 0 0,0 0 0,0 0-1,0 0 1,0 0 0,0 0 0,0 0-1,0 0 1,2-1 0,41-10-1,-23-1-4,0-1 0,-1-1 0,29-26 0,29-20 0,-52 49 0,-26 11 0,1 0 0,-1 0 0,1 0 0,0 0 0,-1 0 0,1 0 0,0 0 0,-1 1 0,1-1 0,-1 0 0,1 0 0,0 0 0,-1 1 0,1-1 0,-1 0 0,1 1 0,-1-1 0,1 0 0,-1 1 0,1-1 0,-1 1 0,1 0 0,1 2 0,-1 1 0,1-1 0,-1 1 0,0-1 0,-1 1 0,1-1 0,-1 1 0,1 0 0,-1 4 0,1 5 0,-1-12 0,0 0 0,0 0 0,0 0 0,0-1 0,1 1 0,-1 0 0,0 0 0,0 0 0,1-1 0,-1 1 0,0 0 0,1-1 0,-1 1 0,1 0 0,-1-1 0,1 1 0,-1 0 0,1-1 0,-1 1 0,1-1 0,0 1 0,-1-1 0,1 1 0,0-1 0,-1 1 0,1-1 0,0 0 0,0 1 0,0-1 0,0 0 0,29-5 0,23-25 0,-52 30 0,33-25 0,-23 16 0,1 0 0,0 0 0,1 1 0,0 1 0,0 0 0,0 1 0,1 1 0,23-7 0,-37 12-58,1 0 1,0 0-1,0 0 1,0 0-1,-1 1 0,1-1 1,0 0-1,0 1 1,-1-1-1,1 0 0,0 1 1,-1-1-1,1 1 1,0-1-1,-1 1 0,1-1 1,-1 1-1,1 0 1,-1-1-1,1 1 0,-1 0 1,1-1-1,-1 1 1,0 0-1,1 0 0,-1-1 1,0 1-1,0 0 1,1 0-1,-1 0 0,0-1 1,0 1-1,0 0 1,0 0-1,0 0 0,0 0 1,0 38-6938,0-31 3373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5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0 197 15599,'0'0'6283,"8"10"-4324,-4-5-1709,0 0-1,0 0 0,0 0 0,1-1 1,-1 0-1,1 0 0,0 0 1,0-1-1,1 1 0,-1-1 1,1 0-1,-1-1 0,1 1 0,0-1 1,0 0-1,0-1 0,0 1 1,0-1-1,8 0 0,-2-1-92,-1-1 0,1 0 0,-1-1 0,0 0 0,0-1 0,0 0 0,0-1 0,0 0 0,-1-1 0,0 0 0,0-1 0,0 0 0,-1 0 0,11-9 0,-13 9-74,0 0 0,-1 0 1,1-1-1,-1 0 1,-1 0-1,1-1 1,-1 1-1,0-1 1,-1 0-1,0-1 0,0 1 1,-1-1-1,0 1 1,-1-1-1,0 0 1,0 0-1,-1 0 1,1-10-1,-2 17-83,0-1 0,-1 1 0,1 0 0,-1 0 0,1 0 0,-1 0 0,0 0 0,1 0 0,-1 0 0,0 0 0,0 0 0,-1 1 0,1-1 0,0 0 0,-1 0 0,1 1 0,0-1 0,-1 1 0,0 0 0,1-1 0,-1 1 0,0 0 0,0 0 0,0 0 0,0 0 0,0 0 0,0 1 0,0-1 0,0 0 0,0 1 0,0 0 0,0-1 0,0 1 0,0 0 0,-1 0 0,1 0 0,0 0 0,-3 1 0,-2 0 0,0-1 0,1 1 0,-1 0 0,0 1 0,1-1 0,-1 1 0,1 1 0,0-1 0,0 1 0,0 0 0,-10 7 0,2 3 0,0 1 0,1 1 0,1 0 0,0 0 0,1 1 0,-14 26 0,19-30 0,1-1 0,0 1 0,0 0 0,1 0 0,0 0 0,1 0 0,1 1 0,0-1 0,1 1 0,0 24 0,2-35-74,0 1 1,-1-1-1,2 1 0,-1-1 1,0 0-1,0 1 0,1-1 1,-1 0-1,1 0 1,0 0-1,0 0 0,-1 0 1,1 0-1,1-1 0,-1 1 1,0-1-1,0 1 0,0-1 1,1 0-1,-1 0 0,1 0 1,-1 0-1,1 0 0,-1-1 1,1 1-1,-1-1 0,1 0 1,0 1-1,4-2 0,11 3-1432,0-2 0,35-3 0,-51 3 1364,45-10-5533,-1-7-2375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5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310 0 22998,'0'0'6758,"-33"57"-6341,8-13-129,-8 7 0,-3 4 353,0-3-33,-2-3-319,5-9-193,5-6-32,9-10-417,4-10-800,4-10-1345,8-14-13197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5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20916,'0'0'5893,"70"60"-4996,-41-38-609,0-2-223,2 1-642,-3-6-2786,-5-1-2210,-4-9-3844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6.0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86 358 11371,'0'0'6774,"-4"9"-3875,-9 28-1659,1 0 0,2 1 1,-6 48-1,-10 129 1913,22-166-2275,4 74 1,3-120-800,3-10-64,4-9-61,3-27-460,-2 0 0,-2-1 1,6-64-1,-9 56-295,3 0 0,14-50 0,-21 95 747,1-1 0,0 0 0,1 1 0,-1 0 0,1-1 0,1 2-1,-1-1 1,7-7 0,-9 12 42,0 0-1,0 0 0,0 0 0,0 1 1,0-1-1,1 0 0,-1 1 0,0 0 1,1-1-1,-1 1 0,1 0 0,0 0 1,-1 0-1,1 1 0,0-1 1,-1 1-1,1-1 0,0 1 0,0 0 1,-1 0-1,1 0 0,0 1 0,0-1 1,-1 0-1,1 1 0,0 0 0,4 1 1,-5 0 58,1-1 1,-1 1 0,1-1 0,-1 1 0,0 0 0,0 0 0,0 0-1,0 0 1,0 0 0,0 1 0,-1-1 0,1 0 0,-1 1-1,0-1 1,1 1 0,-1 0 0,0-1 0,-1 1 0,1 0-1,0 0 1,-1 0 0,1-1 0,-1 1 0,0 0 0,0 0-1,0 0 1,0 0 0,-1-1 0,1 1 0,-1 0 0,-1 3 0,0 3 395,0-1 1,-1 1-1,0-1 1,0 0 0,-1 0-1,0 0 1,0 0 0,-11 12-1,2-4-149,-2-1 0,1-1 0,-20 13 0,29-22-261,-1-1 0,0 0 1,-1-1-1,1 1 0,-1-1 0,1 0 1,-1-1-1,0 1 0,0-2 0,0 1 1,0-1-1,-8 1 0,14-2-96,0 0-1,1 0 1,-1-1 0,0 1 0,1 0-1,-1 0 1,0-1 0,1 1-1,-1-1 1,0 1 0,1 0 0,-1-1-1,1 1 1,-1-1 0,1 0-1,-1 1 1,1-1 0,-1 1 0,1-1-1,0 0 1,-1 1 0,1-1-1,0 0 1,-1 1 0,1-1 0,0 0-1,0 1 1,0-1 0,0 0 0,0 0-1,0 1 1,0-1 0,0 0-1,0 0 1,0 1 0,0-1 0,0 0-1,0 1 1,0-1 0,1 0-1,-1 0 1,0 1 0,1-1 0,-1 0-1,0 1 1,1-1 0,0 0-1,17-37-5967,8 0-1757,4-5-5637</inkml:trace>
  <inkml:trace contextRef="#ctx0" brushRef="#br0" timeOffset="1">424 1 19955,'0'0'10127,"-3"14"-8654,-17 84-1048,-24 134 172,36-176-533,2 1-1,3 68 0,3-125-69,0 1 1,0-1-1,0 1 0,0 0 0,0-1 1,0 1-1,0-1 0,0 1 1,1-1-1,-1 1 0,0-1 0,0 1 1,1-1-1,-1 1 0,0-1 1,1 1-1,-1-1 0,1 1 0,-1-1 1,1 0-1,-1 1 0,0-1 1,1 0-1,-1 1 0,1-1 1,0 0-1,-1 1 0,1-1 0,-1 0 1,1 0-1,-1 0 0,1 0 1,-1 0-1,1 0 0,0 0 0,-1 0 1,1 0-1,-1 0 0,1 0 1,0 0-1,-1 0 0,1 0 0,1-1-194,0 1-1,0 0 1,-1-1-1,1 0 1,0 1-1,0-1 0,-1 0 1,1 0-1,-1 0 1,1 0-1,-1 0 1,1 0-1,1-3 0,11-17-6995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6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134 112 9097,'0'0'9764,"4"-9"-6300,-1 0-2813,2 0 733,-1-1 1,0 0-1,0 0 0,-1 0 0,-1-1 0,2-15 1,-4 25-1382,0 1 0,0-1 0,-1 1 0,1-1 0,0 1 1,-1 0-1,1-1 0,0 1 0,-1-1 0,1 1 0,-1 0 1,1-1-1,-1 1 0,1 0 0,-1 0 0,1-1 0,-1 1 1,1 0-1,-1 0 0,1 0 0,-1 0 0,1 0 0,-1-1 1,1 1-1,-1 0 0,1 0 0,-1 0 0,1 0 0,-1 1 1,0-1-1,1 0 0,-1 0 0,1 0 0,-1 0 1,1 0-1,-1 1 0,1-1 0,-1 0 0,0 1 0,-24 9-28,15-2 25,0 1 0,0 1 0,0-1 0,1 1 0,1 1 0,0 0 0,0 0 0,1 1 0,1-1 0,-1 2 0,2-1 0,0 0 0,1 1 0,0 0 0,0 0 0,2 1 0,-1-1 0,1 22 0,2-34 0,0 0 0,0 0 0,1-1 0,-1 1 0,0 0 0,1 0 0,-1 0 0,1 0 0,-1 0 0,1 0 0,-1 0 0,1-1 0,0 1 0,-1 0 0,1 0 0,0-1 0,0 1 0,-1 0 0,1-1 0,0 1 0,0-1 0,0 1 0,0-1 0,0 0 0,0 1 0,0-1 0,0 0 0,0 0 0,0 0 0,0 1 0,0-1 0,0 0 0,0 0 0,0 0 0,0-1 0,0 1 0,0 0 0,0 0 0,0 0 0,0-1 0,1 0 0,4 0 0,0 0 0,0-1 0,-1 0 0,1 0 0,-1 0 0,9-5 0,6-9 0,0 0 0,-1-1 0,0-1 0,-2-1 0,0 0 0,-1-2 0,-1 0 0,-1 0 0,-1-1 0,12-28 0,-22 44 0,-5 9 0,-13 24 0,-19 43 0,27-56-43,1 0-1,1 1 1,0-1 0,1 1-1,1 0 1,0 0-1,-1 24 1,4-37-139,0-1 1,0 1-1,0-1 0,0 0 1,0 1-1,0-1 0,1 0 1,-1 1-1,0-1 0,1 0 1,-1 0-1,1 1 0,0-1 1,-1 0-1,1 0 0,0 0 1,0 0-1,-1 0 0,1 0 1,0 0-1,0 0 0,0 0 1,0 0-1,1 0 0,-1-1 1,0 1-1,2 0 0,2 1-961,-1-1 0,0 0 0,1-1 0,-1 1-1,1-1 1,-1 0 0,8 0 0,12-2-6411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7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15054,'0'0'15167,"-1"11"-14767,-11 45 311,5-27-233,1 1 1,-3 47-1,9-76-478,0-1 0,0 1 0,0-1 0,0 1 0,0-1 0,1 1 0,-1-1 0,0 1 0,0-1 0,0 0 0,1 1 0,-1-1 0,0 1 0,1-1 0,-1 0 0,0 1 0,1-1 0,-1 0 0,0 1 0,1-1 0,-1 0 0,1 0 0,-1 1 0,0-1 0,1 0 0,-1 0 0,1 0 0,-1 1 0,1-1 0,-1 0 0,1 0 0,-1 0 0,1 0 0,-1 0 0,1 0 0,-1 0 0,1 0 0,-1 0 0,1 0 0,-1-1 0,1 1 0,-1 0 0,1 0 0,-1 0 0,0 0 0,1-1 0,-1 1 0,1 0 0,-1-1 0,0 1 0,1 0 0,0-1 0,25-16 0,19-27 0,-35 32 0,0 1 0,1 1 0,0 0 0,0 1 0,1 0 0,19-11 0,-31 20 0,1 0 0,-1-1 0,1 1 0,-1 0 0,0 0 0,1 0 0,-1-1 0,1 1 0,-1 0 0,1 0 0,-1 0 0,1 0 0,0 0 0,-1 0 0,1 0 0,-1 0 0,1 0 0,-1 0 0,1 0 0,-1 0 0,1 0 0,-1 1 0,1-1 0,-1 0 0,1 0 0,-1 1 0,0-1 0,1 0 0,-1 0 0,1 1 0,-1-1 0,0 0 0,1 1 0,-1-1 0,0 1 0,1 0 0,3 24 0,-14 30 0,-18 19 0,65-97-5776,15-29-4965,-25 23 3267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8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130 376 12011,'0'0'8942,"-10"10"-5958,-4 5-1815,-48 51 3654,57-59-4507,-1-1-1,2 1 0,-1 0 0,1 0 1,0 0-1,0 0 0,1 1 1,-5 14-1,8-21-315,0-1 0,0 1 0,0-1 0,0 1 0,-1-1 0,1 1 0,0-1 0,0 1 0,1-1 0,-1 0 0,0 1 0,0-1 0,0 1 0,0-1 0,0 1 0,0-1 0,1 1 0,-1-1 0,0 0 0,0 1 0,0-1 0,1 1 0,-1-1 0,0 0 0,1 1 0,-1-1 0,0 0 0,1 1 0,-1-1 0,1 0 0,-1 0 0,0 1 0,1-1 0,0 0 0,21-1 0,19-16 0,-25 6 0,-1-1 0,0-1 0,0-1 0,-1 0 0,-1-1 0,-1 0 0,0-1 0,13-23 0,-35 56 0,1 0 0,1 1 0,0 0 0,1 1 0,2-1 0,-1 1 0,2 1 0,-2 19 0,6-39 0,0 1 0,0-1 0,0 0 0,0 1 0,0-1 0,0 0 0,0 1 0,0-1 0,0 0 0,0 1 0,0-1 0,1 0 0,-1 1 0,0-1 0,0 0 0,0 0 0,1 1 0,-1-1 0,0 0 0,0 0 0,0 1 0,1-1 0,-1 0 0,0 0 0,1 0 0,-1 1 0,0-1 0,0 0 0,1 0 0,-1 0 0,0 0 0,1 0 0,-1 0 0,0 0 0,1 1 0,-1-1 0,1 0 0,17-5 0,15-13 0,-7-7 0,-2 0 0,0-2 0,-2-1 0,26-43 0,-54 102-630,-10-2 723,12-22-48,0-1 0,0 0-1,0 1 1,1 0 0,0 0 0,1 0-1,-1 0 1,1 0 0,1 1 0,0-1-1,-1 13 1,2-20-45,1 0 0,-1 1 0,1-1 0,-1 0 0,1 0 0,-1 0 0,1 0 0,0 0 0,-1 0 0,1 0 0,-1 0 0,1 0 0,-1 0 0,1 0 0,0 0 0,-1 0 0,1-1 0,-1 1 0,1 0 0,-1 0 0,1-1 0,-1 1 0,1 0 0,-1-1 0,1 1 0,-1 0 0,1-1 0,-1 1 0,0-1 0,1 0 0,17-12 0,11-18 0,-1 0 0,-1-2 0,-2-1 0,-2-1 0,21-41 0,-9 5 0,46-131 0,-76 190-66,-9 33-74,-12 39-17,-13 17 207,-42 122 146,62-168-172,1 0-1,2 1 0,1-1 1,0 49-1,9-59-23,-4-21 0,1 1 0,-1-1 0,0 0 0,0 0 0,1 0 0,-1 0 0,0 1 0,0-1 0,1 0 0,-1 0 0,0 0 0,1 0 0,-1 0 0,0 0 0,1 0 0,-1 0 0,0 0 0,1 0 0,-1 0 0,0 0 0,0 0 0,1 0 0,-1 0 0,0 0 0,1 0 0,-1 0 0,0 0 0,1-1 0,-1 1 0,0 0 0,0 0 0,1 0 0,-1 0 0,0-1 0,2-1 0,0 1 0,0-1 0,-1 0 0,1 0 0,-1 0 0,1 0 0,-1 0 0,0 0 0,0-1 0,0 1 0,0 0 0,1-5 0,0-9 0,-1 0 0,-1 0 0,0 0 0,-1 0 0,-1 1 0,0-1 0,-1 0 0,-1 1 0,0 0 0,-1 0 0,-1 0 0,-1 0 0,0 1 0,0 0 0,-1 0 0,-11-12 0,4 13 0,14 13 0,1 0 0,0 0 0,-1 1 0,1-1 0,0 0 0,0 0 0,-1 0 0,1 0 0,0 0 0,-1 0 0,1 1 0,0-1 0,0 0 0,-1 0 0,1 0 0,0 1 0,0-1 0,0 0 0,-1 0 0,1 1 0,0-1 0,0 0 0,0 0 0,0 1 0,0-1 0,-1 0 0,1 1 0,0-1 0,0 0 0,0 1 0,0-1 0,0 0 0,0 1 0,0-1 0,0 3 0,0-1 0,0 0 0,0 1 0,1-1 0,-1 0 0,0 1 0,1-1 0,0 0 0,0 1 0,-1-1 0,1 0 0,0 0 0,1 0 0,1 3 0,2 1 0,0-1 0,0 0 0,1 0 0,0-1 0,0 1 0,0-1 0,1 0 0,-1-1 0,1 0 0,0 0 0,0 0 0,0-1 0,0 0 0,1 0 0,-1-1 0,0 1 0,1-2 0,8 1 0,-11-1 0,-1 0 0,1-1 0,0 1 0,-1-1 0,1 0 0,-1 0 0,1-1 0,-1 1 0,1-1 0,-1 0 0,0 0 0,0-1 0,0 1 0,0-1 0,0 0 0,0 0 0,-1 0 0,0 0 0,1-1 0,-1 1 0,0-1 0,-1 0 0,1 0 0,-1 0 0,0 0 0,0 0 0,0-1 0,0 1 0,1-8 0,0-5-669,-6 14-784,3 3 1381,0 1 0,-1 0 0,1-1 0,0 1 0,0-1 0,0 1 0,0 0-1,0-1 1,-1 1 0,1 0 0,0-1 0,0 1 0,1 0 0,-1-1 0,0 1 0,0-1 0,0 1 0,0 0 0,0-1 0,1 1 0,-1-1-1,0 1 1,1 0 0,-1-1 0,0 1 0,1 0 0,1 4 311,0 1 0,0-1 0,-1 1 0,0-1 0,0 1 0,-1-1 1,0 1-1,0 0 0,0-1 0,-2 11 0,1 7 366,0 13-282,-1-26-276,1 1-1,1-1 0,0 0 1,0 1-1,1-1 0,1 1 1,-1-1-1,2 0 0,-1 0 1,6 12-1,-8-21-44,1 1 0,0-1 0,-1 0-1,1 0 1,0 1 0,0-1 0,0 0 0,0 0 0,0 0 0,0 0 0,0 0-1,1 0 1,-1 0 0,0-1 0,0 1 0,1 0 0,-1-1 0,0 1-1,1-1 1,-1 1 0,1-1 0,-1 0 0,1 1 0,-1-1 0,1 0 0,-1 0-1,1 0 1,-1 0 0,1-1 0,-1 1 0,0 0 0,1 0 0,-1-1-1,1 1 1,-1-1 0,0 1 0,1-1 0,-1 0 0,0 0 0,1 1 0,-1-1-1,0 0 1,0 0 0,0 0 0,0 0 0,0 0 0,0-1 0,0 1-1,1-2 1,5-5-79,-1-1-1,0 1 0,0-1 0,-1 0 0,7-16 0,-6 10-2820,-1-1-1,6-27 0,-6 2-6000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8.8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35 11819,'-7'-9'8809,"0"2"-4261,1-1-416,1 3-1474,2 0-1857,2 5-801,1 5 0,1 9-1826,8 4-2466,0 2-2530,1 1-4901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9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18481,'0'0'7554,"-8"10"-4756,-24 32-807,30-41-1952,1 0 0,0 1 0,0 0 1,0-1-1,0 1 0,0 0 0,0-1 1,0 1-1,0 0 0,1 0 0,-1 0 0,1 0 1,-1 0-1,1-1 0,0 1 0,0 0 0,-1 0 1,2 3-1,-1-4-14,1 0-1,-1 0 1,1 0 0,0-1 0,-1 1-1,1 0 1,0 0 0,-1-1 0,1 1-1,0-1 1,0 1 0,0-1 0,0 1-1,0-1 1,-1 1 0,1-1 0,0 0-1,0 1 1,0-1 0,0 0 0,0 0 0,0 0-1,0 0 1,2 0 0,4 0 47,0 0 1,0-1-1,0 0 0,0 0 1,0-1-1,0 0 1,6-2-1,-1-2-72,-2 1 0,0 0 0,0 1 0,1 0 0,0 1 0,0 0 0,0 1 0,15-2 0,-25 4 0,-1 0 0,1 1 0,0-1 0,0 0 0,-1 1 0,1-1 0,0 1 0,-1-1 0,1 1 0,0-1 0,-1 1 0,1-1 0,-1 1 0,1 0 0,-1-1 0,1 1 0,-1 0 0,1-1 0,-1 1 0,0 0 0,1 0 0,-1 0 0,0-1 0,0 1 0,1 0 0,-1 0 0,0 0 0,0-1 0,0 1 0,0 0 0,0 1 0,0 35 0,-1-26 0,-5 94 0,7-105 0,-1 1 0,1-1 0,-1 1 0,1-1 0,-1 1 0,1-1 0,-1 1 0,1-1 0,0 1 0,-1-1 0,1 0 0,-1 1 0,1-1 0,0 0 0,0 0 0,-1 1 0,1-1 0,0 0 0,-1 0 0,1 0 0,0 0 0,0 0 0,-1 0 0,1 0 0,0 0 0,0 0 0,-1-1 0,1 1 0,0 0 0,-1 0 0,1 0 0,0-1 0,0 0 0,29-8 0,-7-3-186,-18 8-184,1 0 1,0 1 0,0 0 0,0 0 0,0 1-1,1 0 1,-1 0 0,1 0 0,-1 1 0,1-1-1,0 2 1,11-1 0,-11 7-6256,-6 10-2392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29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 16656,'0'0'15631,"2"12"-15215,-1-7-391,0 5-16,0 0 0,1-1 0,1 1 0,0-1 1,5 12-1,-8-20-10,1 1 1,0-1 0,-1 1-1,1-1 1,0 1 0,0-1-1,0 1 1,0-1 0,0 0-1,0 0 1,1 0 0,-1 0-1,0 0 1,1 0 0,-1 0-1,0 0 1,1 0-1,-1 0 1,1-1 0,0 1-1,-1-1 1,1 1 0,-1-1-1,1 0 1,0 1 0,-1-1-1,1 0 1,0 0 0,-1 0-1,1 0 1,0-1 0,-1 1-1,1 0 1,-1-1-1,1 1 1,0-1 0,-1 1-1,1-1 1,-1 0 0,1 0-1,-1 0 1,0 0 0,1 0-1,1-2 1,49-44 0,-46 39 0,1 1 0,0 0 0,0 0 0,1 0 0,0 1 0,0 0 0,1 1 0,0 0 0,9-4 0,-17 8 0,0 1 0,-1 0 0,1 0 0,0 0 0,0-1 0,-1 1 0,1 0 0,0 0 0,0 0 0,0 0 0,-1 0 0,1 0 0,0 0 0,0 1 0,-1-1 0,1 0 0,0 0 0,0 1 0,-1-1 0,1 0 0,0 1 0,-1-1 0,1 0 0,0 1 0,-1-1 0,1 1 0,0-1 0,-1 1 0,1 0 0,-1-1 0,1 1 0,-1 0 0,0-1 0,1 1 0,-1 0 0,0-1 0,1 1 0,-1 0 0,0 0 0,0-1 0,1 1 0,-1 1 0,1 41 0,-2-30 0,0 9 0,-1 0 0,-9 37 0,-2 27 0,13-85-1,0-1 0,0 1 0,-1-1 1,1 1-1,0-1 0,0 0 0,0 1 0,0-1 0,0 1 1,0-1-1,0 1 0,0-1 0,0 0 0,0 1 0,0-1 0,1 1 1,-1-1-1,0 1 0,0-1 0,0 0 0,0 1 0,1-1 1,-1 1-1,0-1 0,0 0 0,1 1 0,-1-1 0,0 0 0,1 0 1,-1 1-1,0-1 0,1 0 0,-1 1 0,0-1 0,1 0 0,0 0 1,14-9-196,14-25-1296,39-74-14224,-45 67 5573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0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7 8456,'0'0'8264,"-5"10"-3609,-8 12-2128,6-12-1542,0 1 0,1 0 0,0 0 0,1 0 0,0 1 0,1-1 0,0 1 0,-2 15 0,6-26-985,0 0 0,0 0 0,1-1 0,-1 1 0,0 0 0,1 0 0,-1-1 0,1 1 0,-1 0 0,1-1 0,-1 1 0,1-1 0,-1 1 0,1 0 0,-1-1 0,1 1 0,0-1 0,-1 0 0,1 1 0,0-1 0,-1 1 0,1-1 0,0 0 0,0 0 0,-1 1 0,1-1 0,0 0 0,0 0 0,0 0 0,-1 0 0,1 0 0,0 0 0,0 0 0,0 0 0,-1 0 0,1 0 0,0-1 0,0 1 0,1-1 0,1 1 0,0 0 0,-1-1 0,1 0 0,0 0 0,0 0 0,0 0 0,0 0 0,-1 0 0,1-1 0,2-1 0,0-2 0,-1 0 0,0 0 0,0-1 0,0 1 0,-1-1 0,0 0 0,0 0 0,-1 0 0,1 0 0,-1 0 0,0-1 0,0-6 0,-1 11 0,-1 0 0,0 0 0,0 0 0,0 0 0,0 0 0,0 0 0,0 0 0,0 0 0,-1 0 0,1 0 0,-1 1 0,1-1 0,-1 0 0,0 0 0,0 0 0,0 1 0,0-1 0,0 1 0,0-1 0,0 0 0,-1 1 0,1 0 0,0-1 0,-1 1 0,1 0 0,-1 0 0,0 0 0,1 0 0,-1 0 0,0 0 0,1 0 0,-1 0 0,0 1 0,0-1 0,0 1 0,0-1 0,0 1 0,0 0 0,0 0 0,0 0 0,0 0 0,1 0 0,-4 1 0,5-1 0,0 0 0,0 0 0,0 0 0,0 0 0,0 1 0,0-1 0,1 0 0,-1 0 0,0 0 0,0 0 0,0 0 0,0 1 0,0-1 0,0 0 0,0 0 0,0 0 0,0 0 0,0 0 0,0 1 0,0-1 0,-1 0 0,1 0 0,0 0 0,0 0 0,0 0 0,0 1 0,0-1 0,0 0 0,0 0 0,0 0 0,0 0 0,-1 0 0,23 5 0,3-8-1041,-9-5-2920,7-10-6315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0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37 20275,'0'0'7703,"-10"-7"-4644,5 4-2692,2 0-313,0 0 1,-1 1-1,1-1 1,-1 1-1,1 0 1,-1 0-1,0 0 1,0 1 0,0-1-1,0 1 1,0 0-1,0 0 1,0 0-1,0 1 1,-1-1-1,1 1 1,0 0-1,0 0 1,-1 1-1,1-1 1,0 1-1,0 0 1,0 0-1,-5 2 1,1 2-55,1 0 0,-1 1 0,1 0 0,0 1 0,0-1 0,1 1 0,-10 15 0,13-19 0,1 0 0,-1 0 0,1 1 0,0-1 0,0 1 0,1 0 0,-1-1 0,1 1 0,0 0 0,0 0 0,0 0 0,0 0 0,1 0 0,-1 0 0,1 0 0,0 1 0,0-1 0,1 0 0,-1 0 0,3 7 0,0-8 0,0 1 0,1-2 0,-1 1 0,1 0 0,-1-1 0,1 1 0,0-1 0,0 0 0,0-1 0,0 1 0,0-1 0,1 1 0,4 0 0,7 3 0,6 4-166,1 0 0,-2 2 0,0 0 0,37 27 0,-52-34 138,-1 0-1,0 1 1,0-1 0,-1 1 0,1 1-1,-1-1 1,0 0 0,0 1-1,-1 0 1,0 0 0,0 0 0,0 0-1,-1 1 1,1-1 0,-2 1 0,1-1-1,-1 1 1,0 0 0,0-1 0,-1 1-1,0 13 1,-2-15 57,1 1-1,-1-1 1,1 0-1,-1 0 1,-1 0 0,1 0-1,-1 0 1,0-1 0,0 1-1,0-1 1,-1 0-1,1 1 1,-1-2 0,0 1-1,0 0 1,-1-1 0,1 0-1,-1 0 1,1 0-1,-1-1 1,0 1 0,0-1-1,0 0 1,-1 0 0,1-1-1,0 0 1,0 0-1,-12 1 1,10-1-2,0 0 0,0 0 0,0-1 0,0 0 0,0 0 0,0-1 0,0 0 0,0 0 0,0 0 0,1-1 1,-1 0-1,0-1 0,1 1 0,-1-1 0,1-1 0,0 1 0,0-1 0,0 0 0,1 0 0,-1-1 0,1 1 0,-5-7 0,6 7-169,1-1 0,0 0 0,0 0 0,0 0 0,1 0 0,0 0 0,0-1 0,0 1 0,0-1 1,1 1-1,0-1 0,0 1 0,0-1 0,1 0 0,0 0 0,0 1 0,1-1 0,-1 0 0,1 1 0,1-1 0,-1 0 0,1 1 0,-1-1 0,2 1 0,-1 0 0,1 0 0,-1 0 0,1 0 1,1 0-1,-1 1 0,1-1 0,0 1 0,0 0 0,0 0 0,0 0 0,1 1 0,-1-1 0,9-4 0,12-4-3347,0 1 1,1 0-1,48-11 1,-19 9-3703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1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54 18546,'0'0'8082,"-10"-7"-4751,5 3-3123,-1 1-1,0-1 1,0 1 0,0 0-1,-1 0 1,1 1 0,-1 0-1,0 0 1,-11-1 0,14 3-174,0 0 1,0 0 0,0 0 0,-1 0 0,1 1 0,0 0-1,0 0 1,0 0 0,0 0 0,0 1 0,1 0 0,-1-1-1,0 2 1,1-1 0,-1 0 0,1 0 0,0 1 0,0 0-1,0 0 1,-5 6 0,4-5-35,0 1 0,1 1 0,-1-1 0,1 1 0,1-1 0,-1 1 0,1 0 0,0 0 0,-2 10 0,3-14 0,1 0 0,-1-1 0,1 1 0,0 0 0,0 0 0,0-1 0,0 1 0,0 0 0,0-1 0,1 1 0,-1 0 0,0-1 0,1 1 0,0 0 0,-1-1 0,1 1 0,0-1 0,0 1 0,-1-1 0,1 1 0,1-1 0,-1 0 0,0 1 0,0-1 0,0 0 0,1 0 0,-1 0 0,0 0 0,1 0 0,-1 0 0,1 0 0,-1-1 0,1 1 0,-1 0 0,1-1 0,0 1 0,-1-1 0,4 1 0,4 0 0,0-1 0,1 1 0,-1-2 0,1 1 0,-1-1 0,0-1 0,1 0 0,-1 0 0,0 0 0,0-2 0,0 1 0,-1-1 0,1 0 0,8-6 0,-12 7 0,0 0 0,0-1 0,0 1 0,0-1 0,0 0 0,-1-1 0,0 1 0,0-1 0,0 0 0,0 0 0,-1 0 0,0 0 0,0-1 0,-1 1 0,1-1 0,-1 0 0,0 0 0,-1 0 0,1 0 0,-1 0 0,0 0 0,0-10 0,-1 15-113,-1 1 0,1-1 0,0 0 0,0 1 0,-1-1 0,1 0 0,0 1 0,-1-1 0,1 1 0,-1-1 0,1 0 0,-1 1 0,1-1 0,-1 1 0,1-1 0,-1 1 0,1 0 0,-1-1 0,0 1 0,1-1 0,-1 1 0,0 0 0,1 0 0,-1-1 0,0 1 0,1 0 0,-1 0 0,0 0 0,0 0 0,1 0 0,-1 0 0,0 0 0,1 0 0,-1 0 0,0 0 0,0 0 0,-1 0-217,1 1 1,-1-1 0,1 0 0,0 0 0,-1 1-1,1-1 1,0 0 0,-1 1 0,1-1-1,0 1 1,-1 0 0,1 0 0,0-1 0,0 1-1,0 0 1,0 0 0,0 0 0,-2 2-1,-2 27-10389,5-15 1959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1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21 18417,'0'0'9983,"-10"-5"-8798,7 3-1123,1 0-37,0 1 0,0-1 0,-1 1 0,1 0 0,0 0 1,-1 0-1,1 0 0,-1 0 0,1 0 0,-1 1 0,1-1 0,-1 1 0,0-1 1,1 1-1,-1 0 0,1 0 0,-1 1 0,0-1 0,1 0 0,-1 1 1,1 0-1,-1-1 0,1 1 0,-1 0 0,1 0 0,0 0 0,-1 1 1,1-1-1,0 1 0,0-1 0,0 1 0,0 0 0,0-1 0,0 1 0,-1 3 1,-2 1 74,1 1 1,0 0-1,0 0 1,0 1-1,1-1 1,0 1 0,1 0-1,-3 9 1,5-15-70,-1 0 1,1-1 0,0 1 0,-1 0-1,1 0 1,0 0 0,0 0-1,0 0 1,0 0 0,0 0-1,1-1 1,-1 1 0,1 0-1,-1 0 1,1 0 0,-1 0-1,1-1 1,0 1 0,0 0 0,0-1-1,0 1 1,0-1 0,1 1-1,-1-1 1,0 1 0,1-1-1,-1 0 1,0 0 0,1 0-1,0 1 1,-1-1 0,1-1-1,0 1 1,-1 0 0,1 0 0,0-1-1,0 1 1,0-1 0,2 1-1,1 0-30,1-1 0,-1 0 1,1 1-1,-1-2 0,1 1 0,-1-1 0,1 0 0,-1 0 0,0 0 0,1-1 0,-1 0 0,0 0 1,0 0-1,0 0 0,-1-1 0,1 0 0,0 0 0,-1 0 0,0-1 0,0 1 0,0-1 0,0 0 0,0 0 1,-1-1-1,0 1 0,0-1 0,0 0 0,-1 1 0,1-1 0,-1 0 0,0 0 0,0-1 0,-1 1 1,0 0-1,0-1 0,0 1 0,0-1 0,-1-6 0,-6-2-2021,4 13 1401,1 0 0,0 0-1,-1 0 1,1 0 0,-1 0 0,1 0 0,-1 0-1,0 0 1,1 1 0,-1-1 0,0 1 0,-2-1-1,3 1 377,0-1-1,1 1 0,-1 0 0,0 0 0,0 0 0,1 0 0,-1 0 1,0 0-1,0 0 0,1 0 0,-1 0 0,0 0 0,0 0 0,1 1 1,-1-1-1,0 0 0,1 1 0,-1-1 0,0 0 0,1 1 0,-1-1 1,1 1-1,-1-1 0,0 0 0,1 1 0,-1 0 0,1-1 0,-1 1 1,1-1-1,0 1 0,-1 0 0,1-1 0,0 1 0,-1 0 0,1-1 1,0 1-1,0 0 0,-1-1 0,1 1 0,0 0 0,0 0 0,0-1 0,0 1 1,0 0-1,0 0 0,0-1 0,0 1 0,0 0 0,1 0 0,-1-1 1,0 1-1,0 0 0,1 0 0,5 13-6691</inkml:trace>
  <inkml:trace contextRef="#ctx0" brushRef="#br0" timeOffset="1">223 57 5862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1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117 200 2370,'0'0'17665,"2"-9"-14083,-1 7-3281,0-1 1,-1 1-1,1-1 0,-1 0 0,1 1 0,-1-1 1,0 0-1,0 1 0,-1-1 0,1 1 1,0-1-1,-2-2 0,2 4-166,0 0-1,-1 0 1,1 1 0,-1-1-1,1 0 1,-1 1-1,0-1 1,1 0 0,-1 1-1,1-1 1,-1 1-1,0-1 1,0 1 0,1-1-1,-1 1 1,0 0 0,0-1-1,0 1 1,-1-1-1,-30 3 1719,28 0-1817,-1 1 0,1-1 0,-1 1-1,1 0 1,0-1 0,0 2 0,0-1-1,1 0 1,-1 1 0,1 0 0,0 0-1,0 0 1,-3 5 0,4-6-28,0 0 1,0-1-1,0 1 1,1 0 0,-1 0-1,1 0 1,0 0-1,0 0 1,0 0-1,0 0 1,1 1-1,-1-1 1,1 0 0,0 0-1,0 1 1,0-1-1,0 0 1,0 0-1,1 0 1,0 1-1,1 4 1,0-7-9,-1 0 0,1 1 0,0-1 0,0 0 0,0-1 0,0 1 0,0 0 0,0 0 0,0-1 0,0 1 0,0-1 0,0 0 0,0 0 0,0 0 0,0 0 0,0 0 0,0 0 0,0 0 0,3-1 0,43-9 0,-32 2 0,-2 0 0,1 0 0,-1-2 0,0 0 0,-1 0 0,0-1 0,20-24 0,-12 12 0,-2-1 0,0-1 0,20-38 0,-36 59 0,-2 3 0,0 0 0,0 0 0,0 0 0,-1 0 0,1 0 0,0-1 0,-1 1 0,1 0 0,-1 0 0,1 0 0,-1 0 0,1-1 0,-1 1 0,0 0 0,0 0 0,0-1 0,1 1 0,-1 0 0,0-1 0,-1 1 0,1-2 0,-16 18 0,7-4 0,2 0 0,-1 1 0,2 0 0,-1 1 0,2-1 0,-1 1 0,2 0 0,0 1 0,1-1 0,0 1 0,0-1 0,2 1 0,-1 20 0,3-32-111,-1-1 1,0 1-1,0-1 1,1 1-1,-1 0 1,1-1-1,-1 1 1,1-1-1,0 0 1,-1 1-1,1-1 1,0 1-1,0-1 1,0 0-1,0 0 1,0 0-1,0 1 1,1-1-1,-1 0 1,2 0-1,-1 1-836,1-1 0,0 0 0,0 0-1,0 0 1,1 0 0,-1 0 0,0-1 0,0 0 0,5 1 0,25-1-18170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2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170 131 11371,'0'0'12625,"2"-9"-9385,3-33-971,-6 41-2201,1-1 0,-1 1 0,1 0 0,-1-1 0,0 1 0,0 0 0,1-1 0,-1 1 0,0 0 0,0 0 0,0 0 0,0 0 0,0 0 0,-1 0 0,1 0 0,0 0 0,0 1 0,-1-1 0,1 0 0,0 1 0,-1-1 0,1 1 0,-1-1 0,1 1 0,-1 0 0,1 0 0,0-1 0,-1 1 0,1 0 0,-3 1 0,-43 0 1086,43 0-1154,0 0 0,0 0 0,0 0 0,0 1 0,0 0 0,1 0 0,-1 0 0,1 0 0,-1 0 0,1 1 0,0-1 0,0 1 0,0 0 0,0 0 0,0 0 0,-3 7 0,1-4 0,1 1 0,0 0 0,0 0 0,1 0 0,0 1 0,1-1 0,-4 16 0,6-23 0,0 1 0,0 0 0,0 0 0,0-1 0,0 1 0,1 0 0,-1 0 0,0-1 0,0 1 0,1 0 0,-1-1 0,0 1 0,1 0 0,-1-1 0,1 1 0,-1 0 0,0-1 0,1 1 0,0-1 0,-1 1 0,1-1 0,-1 1 0,1-1 0,0 1 0,-1-1 0,1 0 0,0 1 0,-1-1 0,1 0 0,0 1 0,0-1 0,-1 0 0,1 0 0,0 0 0,0 0 0,-1 0 0,1 0 0,0 0 0,0 0 0,-1 0 0,1 0 0,0 0 0,0-1 0,0 1 0,38-7 0,-15-3 0,0-1 0,30-18 0,-41 20 0,1 0 0,0 1 0,1 1 0,0 1 0,0 0 0,0 1 0,1 0 0,0 1 0,25-2 0,-40 6 0,-1 1 0,1 0 0,0-1 0,-1 1 0,1 0 0,0 0 0,-1 0 0,1-1 0,-1 1 0,1 0 0,-1 0 0,0 0 0,1 0 0,-1 0 0,0 0 0,0 0 0,1 0 0,-1 0 0,0 0 0,0 0 0,0 0 0,0 0 0,0 0 0,-1 0 0,1 0 0,0 0 0,0-1 0,-1 1 0,0 2 0,-7 31 0,8-33 0,0 0 0,-1 0 0,1 1 0,-1-1 0,1 0 0,-1 0 0,1 0 0,-1 0 0,0 0 0,0 0 0,0 0 0,1 0 0,-1 0 0,0 0 0,0-1 0,0 1 0,0 0 0,0 0 0,-2 0 0,0-20 0,13-41 0,-9 56 0,0 0 0,0 0 0,0 0 0,1 0 0,-1 0 0,1 1 0,0-1 0,0 0 0,0 1 0,6-6 0,-6 7 0,1 0 0,0 1 0,0 0 0,0 0 0,0 0 0,0 0 0,0 0 0,0 0 0,0 1 0,0 0 0,0-1 0,1 1 0,-1 0 0,5 1 0,62 3-1689,-34-1-2226,67-5 1,-80-3-2471,-1-7-3464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2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16720,'0'0'7911,"-8"7"-5503,-2 3-1999,1 0 0,0 0 0,1 0 1,0 1-1,1 1 0,0-1 0,1 1 0,0 0 0,1 1 0,1-1 1,-1 1-1,2 0 0,-3 19 0,5-28-409,0 1 0,1 0 0,-1 0 0,1 0 0,0 0 0,1 0 0,-1 0 0,1-1 0,0 1 0,0 0 0,2 5 0,-1-8 0,-1 0 0,1 0 0,0-1 0,0 1 0,-1-1 0,1 1 0,1-1 0,-1 0 0,0 1 0,0-1 0,0 0 0,1 0 0,-1-1 0,0 1 0,1 0 0,-1-1 0,1 0 0,-1 1 0,0-1 0,1 0 0,-1 0 0,1 0 0,2-1 0,6 0-265,-1 0 1,0-1-1,1 0 0,-1-1 1,0 0-1,12-6 1,-13 5-21,0 0 0,0 1 0,1 1 1,-1-1-1,1 1 0,-1 1 1,1 0-1,11 0 0,-20 1 293,0 1-1,1 0 1,-1 0-1,0 0 1,0-1-1,0 1 1,0 0-1,1 0 0,-1 0 1,-1 1-1,1-1 1,0 0-1,0 0 1,0 1-1,-1-1 1,1 0-1,0 1 1,-1-1-1,1 0 1,-1 1-1,0-1 1,0 1-1,1-1 1,-1 1-1,0-1 1,0 0-1,0 1 1,0-1-1,-1 1 1,1-1-1,0 1 1,-1 1-1,0 3 379,1 0 0,-1 0 1,0-1-1,-1 1 0,1 0 0,-1-1 0,-4 9 1,0-7-283,0 0 1,0 1-1,0-2 0,-1 1 1,0-1-1,-1 0 1,-9 5-1,14-8-92,0-1 0,-1 0 1,1 0-1,-1-1 0,1 1 0,-1-1 0,0 0 0,0 1 0,0-2 1,1 1-1,-1 0 0,0-1 0,0 0 0,0 0 0,0 0 0,0 0 1,0-1-1,0 0 0,-7-1 0,8 0-274,1 1 0,0-1 0,0 0 0,0 1 0,0-1 0,0 0 0,0 0 0,0 0 0,1 0 0,-1-1 0,1 1 0,-1 0 0,1-1 0,0 1 0,0-1 0,0 1 1,0-1-1,1 1 0,-1-1 0,1 0 0,-1 1 0,1-1 0,0-4 0,0 3-303,0 1 1,0 0-1,0 0 0,1 0 1,-1-1-1,1 1 1,0 0-1,-1 0 0,2 0 1,-1 0-1,0 0 1,0 0-1,1 0 0,0 1 1,0-1-1,-1 0 1,1 1-1,1-1 0,3-3 1,14-5-11677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3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46 12780,'0'0'18722,"-12"-1"-17633,9 1-1055,-5-2-24,0 2 0,0-1 1,0 1-1,0 0 0,0 0 0,0 1 0,0 0 0,0 1 0,0 0 1,0 0-1,0 0 0,1 1 0,-11 6 0,-35 31-10,50-38 0,1 0 0,-1 0 0,1 1 0,0-1 0,0 0 0,0 1 0,1-1 0,-1 1 0,0 0 0,1 0 0,0-1 0,-1 1 0,1 0 0,1 0 0,-1 0 0,0 0 0,1 0 0,-1 1 0,1 2 0,0-5 0,1-1 0,-1 1 0,1 0 0,0-1 0,-1 1 0,1 0 0,0-1 0,-1 1 0,1-1 0,0 1 0,-1-1 0,1 0 0,0 1 0,0-1 0,0 0 0,0 1 0,-1-1 0,1 0 0,0 0 0,0 0 0,0 0 0,0 0 0,0 0 0,0 0 0,-1 0 0,1 0 0,1 0 0,26-4 0,-17 0 2,0 0 1,0-1-1,-1 0 0,0-1 0,0 0 1,0 0-1,-1-1 0,0 0 0,9-11 1,5-5-60,39-52 0,-60 151-5911,-3-62 4679,1 21-3298,5-15-1330,7-6-1599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3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121 132 15503,'0'0'3843,"-8"1"-597,2 0-3017,1 1 0,0-1 0,0 1-1,0 0 1,0 0 0,0 0 0,1 0 0,-1 1 0,1 0 0,-1 0-1,1 0 1,0 1 0,0 0 0,0-1 0,1 1 0,-1 0 0,1 1-1,0-1 1,0 1 0,1-1 0,-1 1 0,-3 9 0,4-8-9,-1 0 1,1 0 0,0 0-1,0 0 1,1 0-1,-1 1 1,1-1 0,1 0-1,-1 1 1,2 9 0,-1-15-189,0 1-1,1-1 1,-1 1 0,0-1 0,1 0 0,0 1 0,-1-1 0,1 0 0,0 1 0,0-1 0,-1 0-1,1 0 1,0 0 0,0 0 0,0 1 0,0-1 0,1-1 0,1 3 0,0-2-9,-1 0 0,1 0 0,-1-1 0,1 1 0,-1-1 0,1 1 0,0-1 0,-1 0 0,1 0 0,0 0 1,-1 0-1,1-1 0,-1 1 0,4-1 0,1-2 9,0 1 0,0-1 0,0-1 0,0 1 0,-1-1 0,0 0 0,0 0 0,0-1 0,0 0 0,0 0 0,-1-1 0,0 1 0,0-1 0,4-6 0,5-9-32,-1 0 0,20-43 0,-26 50 34,-1-1 0,0 1 0,-1-1 0,-1 0 0,-1 0 1,0 0-1,2-24 0,-6 39-27,1 0 1,0 0 0,0 0-1,0-1 1,-1 1-1,1 0 1,0 0 0,0 0-1,-1 0 1,1 0 0,0 0-1,0 0 1,-1 0 0,1-1-1,0 1 1,0 0 0,-1 0-1,1 0 1,0 0-1,0 0 1,-1 0 0,1 0-1,0 1 1,0-1 0,-1 0-1,1 0 1,0 0 0,0 0-1,-1 0 1,1 0 0,0 0-1,0 0 1,0 1 0,-1-1-1,1 0 1,0 0-1,0 0 1,0 0 0,-1 1-1,1-1 1,0 0 0,0 0-1,0 1 1,-6 7 24,0 0 0,0 1 1,1 0-1,1 0 0,-1 0 0,2 1 0,-4 11 0,-18 74 154,23-85-509,0 1 0,1 0 0,0-1 0,0 1 0,1 0 0,2 15 0,-2-23 93,1 0-1,-1-1 1,1 1-1,0 0 1,0-1-1,0 1 1,0-1-1,0 0 1,0 1-1,1-1 1,-1 0-1,1 0 1,0 0-1,-1 0 1,1 0-1,0 0 1,0 0-1,0 0 1,1-1-1,-1 1 1,0-1-1,1 0 1,-1 0-1,0 0 1,1 0-1,0 0 1,-1 0-1,1-1 1,-1 1-1,6 0 1,21 0-12016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4.0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21492,'0'0'9353,"0"71"-7431,0-34-1922,0 5 0,0 1 0,-3-2 0,-2 1 0,1-2 0,-1-5 0,-1-1-1922,2-7-4516,0-5-4196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4:34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24888,'0'0'7879,"-19"63"-7879,19-58 0,8-5-352,3 0-7528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4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144 240 17424,'-27'9'676,"9"-4"57,0 1 0,0 1 0,1 1 0,-17 10 0,22-4 859,22-7-646,31-4-100,-38-3-787,264-9 3434,131-37-2405,-248 26-736,199-24 261,1152-137-938,-1316 166-1675,-105 13-5294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19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81 8680,'0'0'8061,"5"-9"-4281,17-31-326,-22 39-3279,1 0 1,-1 1-1,1-1 0,-1 0 1,1 0-1,-1 1 1,0-1-1,0 0 1,1 0-1,-1 1 1,0-1-1,0 0 0,0 0 1,0 0-1,0 0 1,0 0-1,0 1 1,0-1-1,0 0 1,0 0-1,-1 0 0,1 1 1,0-1-1,0 0 1,-1 0-1,1 1 1,-1-1-1,1 0 0,-1 0 1,0 0-1,0 0-65,-1 0 0,1 0-1,-1 1 1,1-1 0,-1 1-1,0-1 1,1 1 0,-1-1 0,0 1-1,0 0 1,1 0 0,-1 0-1,-2 0 1,-3 0-37,0 1-1,0 0 1,0 0-1,0 1 1,-12 4-1,15-4-38,0 1 0,0 0 0,0 0-1,0 1 1,0-1 0,0 1-1,1-1 1,0 1 0,0 0 0,0 1-1,0-1 1,-3 8 0,5-10-36,0-1 0,1 1 0,-1 0 1,1-1-1,-1 1 0,1 0 0,0-1 0,0 1 1,-1 0-1,1 0 0,0 0 0,1-1 0,-1 1 1,0 0-1,0 0 0,1-1 0,-1 1 0,1 0 1,0-1-1,-1 1 0,1 0 0,0-1 0,0 1 1,0-1-1,0 1 0,0-1 0,0 0 0,0 1 1,1-1-1,-1 0 0,0 0 0,1 0 0,-1 0 1,1 0-1,-1 0 0,1 0 0,0-1 0,1 2 1,24 8 121,-16-6-134,0 1 1,0-1 0,0 2-1,-1-1 1,19 14 0,-27-16 11,0-1 0,0 0-1,1 1 1,-2-1 0,1 1 0,0-1 0,0 1-1,-1 0 1,1 0 0,-1 0 0,0 0 0,0 0-1,0 0 1,-1 0 0,1 0 0,-1 0 0,1 0-1,-1 0 1,0 1 0,0-1 0,0 0 0,-1 0-1,1 0 1,-1 0 0,0 0 0,0 1 0,-1 2-1,0-1 29,0 0-1,-1 0 0,1 0 1,-1 0-1,0-1 0,0 1 0,0-1 1,-1 0-1,1 0 0,-1 0 1,0-1-1,-8 6 0,-2 1 133,-1-2-1,-27 12 1,-25 15 76,71-35-3227,25-12-12955,-3-8 5677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19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9097,'0'0'20889,"2"11"-19966,2 13-585,-1 0 0,-1 32 1,-2-55-334,-1 0 0,1 0 0,0 0 0,0 0 0,0 0 0,1 1 0,-1-1 0,0 0 0,0 0 0,0 0 0,1 0 1,-1 0-1,1 0 0,-1 0 0,1 0 0,-1 0 0,1 0 0,0 0 0,-1 0 0,1 0 0,0 0 0,0-1 1,-1 1-1,1 0 0,0-1 0,0 1 0,0 0 0,0-1 0,0 1 0,0-1 0,0 1 0,2-1 0,0 1 21,1-1 0,-1 0 0,1 0 0,-1-1 0,1 1 0,-1-1 0,1 1 0,-1-1 0,0 0 0,6-3 0,9-4 104,0-1 0,30-22 0,-7 1-130,-27 17 0,1 2 0,1 0 0,0 0 0,29-13 0,-45 24 0,0 0 0,1 0 0,-1 0 0,0 0 0,1-1 0,-1 1 0,1 0 0,-1 0 0,0 0 0,1 0 0,-1 0 0,1 0 0,-1 0 0,0 0 0,1 0 0,-1 0 0,1 0 0,-1 0 0,0 0 0,1 1 0,-1-1 0,0 0 0,1 0 0,-1 0 0,0 0 0,1 1 0,-1-1 0,0 0 0,1 0 0,-1 1 0,0-1 0,0 0 0,1 0 0,-1 1 0,0-1 0,0 0 0,1 1 0,-1-1 0,0 1 0,0-1 0,0 0 0,0 1 0,1-1 0,-2 26 0,-13 23 0,14-49 0,0 0 0,1 0 0,-1 1 0,0-1 0,1 0 0,-1 0 0,1 0 0,-1 1 0,1-1 0,-1 0 0,0 0 0,1 0 0,-1 0 0,1 0 0,-1 0 0,1 0 0,-1 0 0,1 0 0,-1 0 0,0 0 0,1 0 0,-1 0 0,1 0 0,-1 0 0,1-1 0,-1 1 0,0 0 0,1 0 0,-1 0 0,0-1 0,1 1 0,19-12 0,-1 0 0,26-22 0,-32 24 0,0 0 0,1 0 0,0 1 0,0 1 0,1 0 0,23-9 0,-37 17 0,0-1 0,0 1 0,0 0 0,0-1 0,0 1 0,0 0 0,0 0 0,0 0 0,0 0 0,0 0 0,0 0 0,0 0 0,0 0 0,0 0 0,0 0 0,0 1 0,0-1 0,0 0 0,0 1 0,0-1 0,0 1 0,0-1 0,-1 1 0,1-1 0,0 1 0,0 0 0,-1-1 0,1 1 0,1 1 0,-1 0 0,0 0 0,0 0 0,-1 1 0,1-1 0,0 0 0,-1 1 0,1-1 0,-1 0 0,0 1 0,0-1 0,0 5 0,-1 3 0,0-1 0,0 0 0,-1 0 0,-1 0 0,1-1 0,-5 10 0,4-12-203,3-4-292,-1 0 1,0 0-1,0 0 0,1 0 0,-1 1 1,-1-1-1,1-1 0,0 1 0,0 0 0,-1 0 1,1 0-1,-1-1 0,0 1 0,1-1 1,-1 1-1,0-1 0,0 0 0,0 1 0,0-1 1,0 0-1,-3 1 0,-2-3-9781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19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20884,'0'0'7110,"75"0"-19505</inkml:trace>
  <inkml:trace contextRef="#ctx0" brushRef="#br0" timeOffset="1">329 59 20916,'0'0'9417,"-11"7"-7362,-2 2-1960,0 0-1,1 1 1,0 1 0,-14 17 0,21-23-102,0 1 1,1 0 0,0 0-1,0 0 1,1 0 0,-1 0 0,2 1-1,-1 0 1,0-1 0,1 1-1,1 0 1,-1 0 0,1 1-1,-1 10 1,3-16 6,-1 0 0,1 0 0,0 0 0,-1-1 0,1 1 0,0 0 0,0 0 0,0 0 0,1-1 0,-1 1 0,0 0 0,1-1 0,-1 1 0,0-1 0,1 0 0,0 1 0,-1-1 0,1 0 0,0 0 0,0 0 0,0 0 0,-1-1 0,1 1 0,0 0 0,0-1 0,0 1 0,0-1 0,3 1 0,64 6 0,-65-6 0,-3-1-1,15 1-1329,0-1 0,0 0 0,0-1 0,-1 0 0,27-7 0,-6-5-5327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0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49 15855,'0'0'12556,"-4"9"-11360,3-7-1126,-1 0 1,1 0 0,0 0-1,0 0 1,1 0 0,-1 1-1,0-1 1,1 0 0,-1 1-1,1-1 1,0 1 0,0-1-1,0 0 1,0 5 0,2-6-30,-1 1 0,0 0 1,1 0-1,-1 0 0,1-1 1,-1 1-1,1-1 0,0 1 1,0-1-1,0 1 1,0-1-1,0 0 0,0 0 1,0 0-1,0 0 0,0-1 1,0 1-1,0 0 0,1-1 1,-1 0-1,4 1 1,11 2 52,1 0 1,0-1 0,-1-1 0,1 0-1,0-2 1,23-2 0,-32 2-62,-1-1 0,0 0 0,1 0 0,-1 0 0,0-1 0,0 0-1,0-1 1,-1 0 0,0 0 0,1-1 0,-1 1 0,0-2 0,-1 1 0,0-1 0,7-7 0,-11 11-33,-1 1 0,0-1 0,1 0 0,-1 0 0,0 0 0,0 0 0,0 0 0,0 0 0,0 0 0,-1 0 0,1-1 0,-1 1 0,1 0 0,-1 0 0,0 0 0,0-1 0,0-3 0,0 5 0,-1 0 0,1 0 0,-1-1 0,0 1 0,1 0 0,-1 0 0,0 0 0,0 0 0,0 0 0,0 0 0,0 0 0,0 0 0,0 1 0,0-1 0,0 0 0,0 0 0,0 1 0,0-1 0,-1 1 0,1-1 0,0 1 0,0-1 0,-1 1 0,1 0 0,0 0 0,-1 0 0,1 0 0,0 0 0,-2 0 0,-9 0 0,0 1 0,-1 0 0,2 1 0,-1 0 0,0 1 0,0 1 0,1 0 0,0 0 0,0 1 0,0 0 0,-19 13 0,23-13 0,0-1 0,0 1 0,1 0 0,-1 1 0,1 0 0,0 0 0,1 0 0,0 1 0,0 0 0,0 0 0,1 0 0,-1 0 0,2 1 0,-1-1 0,1 1 0,1 0 0,-4 16 0,6-22 2,0 0 1,1 0-1,-1 1 0,1-1 1,-1 0-1,1 0 0,0 0 1,0 0-1,0 0 0,0 0 0,0 0 1,1 0-1,-1 0 0,0 0 1,1-1-1,-1 1 0,1-1 1,0 1-1,0-1 0,0 1 1,-1-1-1,1 0 0,0 0 1,0 0-1,1 0 0,-1 0 0,0-1 1,0 1-1,3 0 0,10 3-109,1 0-1,28 4 1,-42-8 82,68 5-3016,-24-5-2736,-44 0 5424,59 0-14989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1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27 18770,'0'0'6833,"-5"13"-6230,-1 3-572,0 0 1,1 0-1,1 1 0,1 0 0,0-1 1,0 25-1,2-35 70,1 0-1,0 1 1,1-1 0,-1 0-1,1 1 1,1-1-1,-1 0 1,1 0 0,4 9-1,-5-14-42,0 1 0,1 0 0,0-1-1,-1 1 1,1-1 0,0 1 0,-1-1-1,1 0 1,0 0 0,0 1 0,0-1 0,0-1-1,0 1 1,1 0 0,-1 0 0,0-1-1,0 0 1,0 1 0,1-1 0,-1 0 0,0 0-1,0 0 1,1 0 0,-1 0 0,0-1-1,0 1 1,0-1 0,1 1 0,-1-1-1,3-2 1,3 0 139,0 0 0,0-1 0,-1-1-1,0 1 1,0-1 0,0 0 0,0-1 0,-1 0-1,0 0 1,10-12 0,-1-1 263,-1 0 0,19-35 0,-26 38-460,-1 1 0,-3 25 0,-6 122 0,3-131 0,-1 0 0,1 0 0,0 0 0,0 1 0,1-1 0,-1 0 0,0 0 0,0 0 0,0 0 0,1 1 0,-1-1 0,1 0 0,-1 0 0,1 0 0,-1 0 0,1 0 0,-1 0 0,1 0 0,0 0 0,0 0 0,0 0 0,-1-1 0,1 1 0,0 0 0,0 0 0,0-1 0,2 2 0,0-2 0,-1 1 0,0-1 0,1 0 0,-1 1 0,1-1 0,-1-1 0,1 1 0,-1 0 0,1 0 0,-1-1 0,0 0 0,5-1 0,1-1 0,1-1 0,-1 1 0,-1-2 0,1 1 0,-1-1 0,13-11 0,-12 9 0,-1-1 0,-1 0 0,1 0 0,-1-1 0,0 0 0,-1 0 0,0 0 0,-1-1 0,0 1 0,0-1 0,-1 0 0,0 0 0,-1-1 0,2-19 0,-4 30 0,0 0 0,0 0 0,0 0 0,0 0 0,0 1 0,0-1 0,0 0 0,0 0 0,0 0 0,-1 0 0,1 1 0,0-1 0,0 0 0,0 0 0,0 0 0,0 0 0,0 0 0,-1 0 0,1 0 0,0 1 0,0-1 0,0 0 0,0 0 0,0 0 0,-1 0 0,1 0 0,0 0 0,0 0 0,0 0 0,0 0 0,-1 0 0,1 0 0,0 0 0,0 0 0,0 0 0,0 0 0,-1 0 0,1 0 0,0 0 0,0 0 0,0 0 0,0 0 0,-1 0 0,1 0 0,0 0 0,0-1 0,0 1 0,0 0 0,0 0 0,-1 0 0,1 0 0,0 0 0,0 0 0,0-1 0,0 1 0,0 0 0,0 0 0,0 0 0,0-1 0,-9 17 0,8-10 0,0-1 0,0 0 0,0 0 0,1 0 0,-1 0 0,1 1 0,1-1 0,0 7 0,0-10 0,0-1 0,0 1 0,-1-1 0,1 1 0,0-1 0,1 0 0,-1 1 0,0-1 0,0 0 0,0 0 0,1 0 0,-1 0 0,1 0 0,-1 0 0,1 0 0,-1-1 0,1 1 0,-1 0 0,1-1 0,0 1 0,-1-1 0,1 0 0,0 1 0,-1-1 0,1 0 0,0 0 0,0 0 0,-1 0 0,3-1 0,9 1 0,0 0 0,1-2 0,-1 1 0,0-2 0,0 0 0,23-8 0,-29 8 0,0 1 0,0-2 0,-1 1 0,1-1 0,-1 0 0,0-1 0,0 1 0,0-1 0,-1 0 0,1-1 0,-1 1 0,-1-1 0,8-11 0,-11 15 0,0 1 0,0-1 0,0 1 0,-1-1 0,1 1 0,-1-1 0,1 0 0,-1 1 0,1-1 0,-1 0 0,0 1 0,0-1 0,0 0 0,0 1 0,0-1 0,0 0 0,-1-2 0,1 3 0,-1 0 0,1 0 0,-1 0 0,1 0 0,-1 0 0,0 0 0,1 1 0,-1-1 0,0 0 0,0 1 0,0-1 0,1 0 0,-1 1 0,0-1 0,0 1 0,0-1 0,0 1 0,0-1 0,0 1 0,0 0 0,-1-1 0,-1 1 0,0 0 0,0-1 0,1 1 0,-1 0 0,0 1 0,0-1 0,1 0 0,-1 1 0,0 0 0,1-1 0,-1 1 0,0 0 0,1 0 0,-1 0 0,1 1 0,0-1 0,-1 1 0,1-1 0,0 1 0,-3 2 0,0 3 0,-1-1 0,1 1 0,1 0 0,-1 1 0,1-1 0,0 1 0,1-1 0,0 1 0,0 1 0,0-1 0,1 0 0,1 0 0,-1 1 0,1-1 0,1 1 0,0-1 0,1 16 0,0-21 0,0 0 0,1-1 0,-1 1 0,1 0 0,0 0 0,-1-1 0,1 1 0,1-1 0,-1 0 0,0 0 0,0 0 0,1 0 0,-1 0 0,1 0 0,0 0 0,-1-1 0,1 0 0,0 1 0,0-1 0,0 0 0,0 0 0,0-1 0,0 1 0,6 0 0,11 2 0,1-1 0,32-1 0,-38-1 0,0 1-7,1-1-748,0 0 0,0 0 0,0-1 0,-1-1 0,24-6-1,-4-6-8351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1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24343,'0'0'2621,"-2"15"-480,-25 141-277,13-96-1264,4 1-1,-4 87 0,13-147-599,1 1 0,0-1 0,0 0 0,0 1 0,0-1 0,0 0 0,0 1 0,0-1 0,1 0 0,-1 1 0,0-1 0,1 0 0,-1 0 0,1 1 0,0-1 0,-1 0 0,1 0 0,0 0 0,0 0 0,-1 0 0,1 0 0,0 0 0,0 0 0,0 0 0,0 0 0,3 1 0,-2-1 0,0-1 0,0 0 0,0 0 0,0 0 0,0 0 0,0 0 0,0 0 0,0 0 0,0-1 0,0 1 0,0-1 0,0 0 0,0 1 0,0-1 0,2-1 0,7-4 0,-1 0 0,-1 0 0,1-1 0,-1 0 0,8-9 0,17-30 0,-29 38 0,-1 1 0,1-1 0,1 1 0,-1 1 0,1-1 0,1 1 0,-1 0 0,13-9 0,-19 14 0,1 1 0,-1 0 0,0 0 0,0 0 0,1 0 0,-1 0 0,0 0 0,0 0 0,1 0 0,-1 0 0,0 0 0,1 0 0,-1 0 0,0 0 0,0 0 0,1 0 0,-1 0 0,0 0 0,1 0 0,-1 0 0,0 0 0,0 0 0,1 0 0,-1 0 0,0 0 0,0 1 0,1-1 0,-1 0 0,0 0 0,0 0 0,0 1 0,1-1 0,-1 0 0,0 0 0,0 0 0,0 1 0,0-1 0,1 0 0,-1 0 0,0 1 0,0-1 0,0 0 0,0 1 0,0-1 0,0 0 0,0 0 0,0 1 0,0-1 0,0 0 0,0 1 0,1 19 0,-2-14 0,-8 198 0,9-203-109,0 1 0,1-1 0,-1 0-1,0 0 1,0 1 0,1-1 0,-1 0 0,1 0 0,-1 0 0,1 0-1,-1 0 1,1 0 0,0 0 0,-1 0 0,1 0 0,0 0 0,0 0-1,0 0 1,0 0 0,0 0 0,0-1 0,0 1 0,0 0 0,0-1-1,0 1 1,0-1 0,0 1 0,1-1 0,-1 0 0,0 0 0,0 1-1,1-1 1,-1 0 0,0 0 0,2 0 0,1 0-580,0 0 0,1 0 0,-1-1-1,0 1 1,0-1 0,0 0 0,0 0 0,-1 0 0,1 0 0,6-4-1,15-14-7659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2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51 19667,'0'0'3827,"-10"10"86,-3 3-3201,1 0 1,1 1-1,0 0 0,-12 21 0,18-26-562,0 0 0,1-1 0,0 2 0,1-1 0,0 0-1,0 0 1,1 1 0,0 0 0,1-1 0,0 1 0,1 14 0,0-23-150,0 1 0,0-1 0,0 0 0,0 0 0,0 0 0,1 0 0,-1 0 0,0 1 0,1-1 0,-1 0 0,1 0 0,-1 0 0,1 0 0,-1 0 0,1 0 0,0 0 0,0 0 0,-1-1 0,1 1 0,0 0 0,0 0 0,0-1 0,0 1 0,0 0 0,0-1 0,2 1 0,-1 0 0,1 0 0,-1-1 0,1 0 0,-1 0 0,1 0 0,-1 0 0,1 0 0,-1 0 0,0-1 0,1 1 0,-1-1 0,3 0 0,2-2 0,0 1 0,-1-1 0,1 0 0,-1-1 0,0 1 0,0-1 0,0-1 0,6-5 0,-2-2 0,-1 0 0,-1-1 0,1 0 0,-2 0 0,7-17 0,-10 23 0,-1 0 0,-1-1 0,1 0 0,-1 1 0,0-1 0,-1 0 0,0 0 0,0 0 0,-1 0 0,0 0 0,-2-13 0,2 20 0,-1 1 0,1 0 0,0 0 0,-1-1 0,1 1 0,0 0 0,-1 0 0,1 0 0,0-1 0,-1 1 0,1 0 0,0 0 0,-1 0 0,1 0 0,-1 0 0,1 0 0,0 0 0,-1 0 0,1 0 0,-1 0 0,1 0 0,0 0 0,-1 0 0,1 0 0,-1 0 0,1 0 0,0 0 0,-1 1 0,1-1 0,0 0 0,-1 0 0,1 0 0,0 1 0,-1-1 0,1 0 0,0 0 0,-1 1 0,1-1 0,0 0 0,0 1 0,-1-1 0,1 0 0,0 1 0,0-1 0,0 0 0,-1 1 0,1-1 0,0 1 0,-15 17 0,-1 6 0,6-12 0,1 1 0,0 1 0,1-1 0,0 1 0,2 1 0,-1-1 0,2 1 0,-7 28 0,12-43 0,0 1 0,0 0 0,0-1 0,0 1 0,0-1 0,1 1 0,-1-1 0,0 1 0,0-1 0,1 1 0,-1-1 0,0 1 0,1-1 0,-1 1 0,0-1 0,1 1 0,-1-1 0,1 1 0,-1-1 0,1 0 0,-1 1 0,1-1 0,-1 0 0,1 0 0,-1 1 0,1-1 0,0 0 0,-1 0 0,1 0 0,-1 0 0,1 1 0,-1-1 0,1 0 0,0 0 0,-1 0 0,1 0 0,-1-1 0,1 1 0,0 0 0,-1 0 0,1 0 0,-1 0 0,1-1 0,-1 1 0,2 0 0,29-11 0,34-28 0,-57 32 0,2 0 0,-1 1 0,1 0 0,0 0 0,0 1 0,0 1 0,1-1 0,0 2 0,0-1 0,0 2 0,14-3 0,-24 6 0,0-1 0,1 0 0,-1 0 0,0 1 0,1-1 0,-1 1 0,0-1 0,0 1 0,1 0 0,-1-1 0,0 1 0,0 0 0,0 0 0,0 0 0,0 0 0,0 0 0,0 0 0,0 0 0,-1 0 0,1 0 0,0 0 0,-1 0 0,1 1 0,0-1 0,-1 0 0,0 0 0,1 1 0,-1-1 0,1 2 0,6 51 0,-5-28 0,-2-23 0,1 0 0,0 1 0,0-1 0,0 0 0,0 0 0,0 0 0,1 0 0,-1 0 0,1 0 0,0 0 0,0-1 0,0 1 0,0 0 0,5 4 0,-5-6 0,0 0 0,-1 0 0,1 0 0,0 0 0,0-1 0,0 1 0,0 0 0,0-1 0,0 1 0,0-1 0,0 0 0,0 0 0,0 0 0,1 0 0,-1 0 0,0 0 0,0 0 0,3-2 0,0 1 0,0-1 0,-1 0 0,1-1 0,0 1 0,0-1 0,-1 0 0,0 0 0,1-1 0,-1 1 0,-1-1 0,1 0 0,0 0 0,-1 0 0,0 0 0,0-1 0,5-8 0,-4 2 0,0 0 0,0-1 0,-1 1 0,3-18 0,-5 24 0,0 0 0,-1 0 0,1-1 0,-1 1 0,0 0 0,-1 0 0,1 0 0,-1-1 0,0 1 0,0 0 0,-1 0 0,-3-8 0,5 12 0,-1 1 0,1-1 0,0 0 0,-1 0 0,1 1 0,-1-1 0,1 0 0,-1 1 0,1-1 0,-1 1 0,1-1 0,-1 1 0,0-1 0,1 1 0,-1-1 0,0 1 0,0-1 0,1 1 0,-1 0 0,0-1 0,0 1 0,1 0 0,-1 0 0,0 0 0,0 0 0,0-1 0,1 1 0,-1 0 0,0 1 0,0-1 0,0 0 0,0 0 0,1 0 0,-1 0 0,0 1 0,0-1 0,0 0 0,1 0 0,-1 1 0,0-1 0,1 1 0,-1-1 0,0 1 0,1-1 0,-2 2 0,1-1 0,1 0 0,-1-1 0,1 1 0,0 0 0,-1 0 0,1 0 0,0 0 0,-1 0 0,1 0 0,0-1 0,0 1 0,0 0 0,0 0 0,0 0 0,0 0 0,0 0 0,0 0 0,0 0 0,0 0 0,0 0 0,1 0 0,-1 0 0,0 0 0,1-1 0,-1 1 0,0 0 0,1 0 0,-1 0 0,1 0 0,0-1 0,-1 1 0,1 0 0,0-1 0,-1 1 0,1 0 0,0-1 0,0 1 0,-1-1 0,1 1 0,0-1 0,1 1 0,6 3 0,0-1 0,1 0 0,-1 0 0,0-1 0,1 0 0,-1-1 0,1 0 0,0 0 0,0 0 0,-1-1 0,1-1 0,0 0 0,10-2 0,-7 1 0,-1-1 0,1 0 0,-1 0 0,1-2 0,-1 1 0,-1-2 0,1 1 0,-1-1 0,11-9 0,22-25 0,-41 37 0,0 1 0,-1-1 0,1 1 0,0-1 0,-1 0 0,0 1 0,0-1 0,0 0 0,0 0 0,0 0 0,0 0 0,-1 0 0,1 0 0,-1 0 0,0 0 0,0-6 0,-1 8 0,0 0 0,1 0 0,-1 0 0,0 1 0,0-1 0,1 0 0,-1 0 0,0 1 0,0-1 0,0 0 0,0 1 0,0-1 0,0 1 0,0-1 0,0 1 0,0-1 0,0 1 0,0 0 0,0 0 0,0 0 0,-1-1 0,1 1 0,0 0 0,0 0 0,0 0 0,0 1 0,0-1 0,0 0 0,0 0 0,-2 1 0,-35 8 0,33-6 0,0 1 0,0-1 0,0 1 0,1 0 0,0 0 0,-1 0 0,1 1 0,1-1 0,-1 1 0,1 0 0,0 0 0,0 1 0,0-1 0,0 0 0,-2 11 0,4-12 0,-1 0 0,1 0 0,0 0 0,1 0 0,-1 1 0,1-1 0,-1 0 0,1 1 0,1-1 0,-1 0 0,1 0 0,-1 1 0,1-1 0,0 0 0,1 0 0,-1 0 0,1 0 0,0 0 0,0 0 0,0-1 0,0 1 0,4 4 0,2 0-56,-1-1 0,1-1 0,0 0 0,1 0 0,-1 0 0,1-1 1,0-1-1,0 1 0,20 5 0,-15-6-1036,-1-1 0,1-1 0,26 2 0,6-4-12270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3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2 18930,'-10'-1'1553,"0"0"0,0 1-1,1 1 1,-1 0 0,-18 4 0,18-3-1220,-1 1 0,1 1-1,1 0 1,-1 0 0,-15 10 0,20-11-321,0 1 0,0-1 0,0 1 0,0 0 0,0 0 0,1 1 0,0 0-1,0-1 1,0 1 0,1 0 0,-1 1 0,1-1 0,0 1 0,1-1 0,0 1 0,-1 0 0,2 0 0,-1 0 0,1 0 0,0 0-1,0 0 1,1 1 0,-1 8 0,2-14 15,-1 1 0,1-1-1,-1 1 1,1-1 0,0 1 0,-1-1-1,1 1 1,0-1 0,0 1 0,0-1-1,0 0 1,0 0 0,0 1 0,1-1-1,-1 0 1,0 0 0,1 0-1,-1 0 1,0-1 0,1 1 0,-1 0-1,1 0 1,0-1 0,-1 1 0,1-1-1,-1 0 1,1 1 0,0-1 0,-1 0-1,1 0 1,3 0 0,5 0 105,0 0 0,0 0 0,0-1 0,12-2 0,-3-2-80,0-1-1,-1-1 1,1-1-1,-2 0 1,1-2-1,-1 0 1,0 0-1,-1-2 1,-1 0-1,1-1 1,-2 0-1,0-1 1,13-17-1,-14 10-51,-13 21 0,0-1 0,0 1 0,0 0 0,1 0 0,-1 0 0,0 0 0,0 0 0,0 0 0,0 0 0,0-1 0,0 1 0,0 0 0,0 0 0,0 0 0,0 0 0,0 0 0,0 0 0,0-1 0,0 1 0,0 0 0,0 0 0,0 0 0,0 0 0,0 0 0,0 0 0,0-1 0,0 1 0,0 0 0,0 0 0,0 0 0,0 0 0,0 0 0,0 0 0,0 0 0,-1-1 0,1 1 0,0 0 0,0 0 0,0 0 0,0 0 0,0 0 0,0 0 0,0 0 0,0 0 0,-1 0 0,1 0 0,0 0 0,0-1 0,0 1 0,0 0 0,0 0 0,0 0 0,-1 0 0,1 0 0,0 0 0,0 0 0,0 0 0,0 0 0,0 0 0,0 0 0,-1 0 0,1 1 0,-2 0 0,-1 1 0,1 0 0,-1-1 0,1 1 0,0 1 0,0-1 0,-1 0 0,2 0 0,-1 1 0,0-1 0,0 1 0,0 2 0,-5 7 0,0 0 0,2 1 0,0 0 0,0-1 0,1 1 0,0 1 0,1-1 0,-2 26 0,5-37-87,0 0 0,0 0 0,0-1-1,0 1 1,0 0 0,1-1 0,-1 1 0,1 0 0,-1-1 0,1 1-1,-1 0 1,1-1 0,0 1 0,0-1 0,0 1 0,0-1-1,0 1 1,0-1 0,0 0 0,0 1 0,0-1 0,1 0 0,-1 0-1,0 0 1,1 0 0,-1 0 0,1 0 0,-1-1 0,4 2 0,0-1-592,0 1 0,1-2 1,-1 1-1,0-1 0,0 1 1,0-2-1,0 1 0,1 0 1,7-3-1,30-10-9555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4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2 16335,'0'0'16165,"-1"15"-15930,-1 182-203,2-195-32,0 1 0,0 0 0,0-1 0,0 1 0,0-1 0,0 1 0,1-1 0,0 1 0,-1-1 0,1 0 0,0 1 0,0-1 0,0 0 0,0 1 0,1-1 0,-1 0 0,1 0 0,-1 0 0,1 0 0,0 0 0,-1-1 0,1 1 0,0 0 0,0-1 0,0 1 0,1-1 0,-1 0 0,0 0 0,0 0 0,1 0 0,-1 0 0,1 0 0,-1-1 0,1 1 0,-1-1 0,1 0 0,-1 1 0,1-1 0,-1 0 0,1-1 0,-1 1 0,1 0 0,4-2 0,1 0 0,0 0 0,0 0 0,0-1 0,0 0 0,0-1 0,-1 1 0,0-1 0,0-1 0,0 0 0,0 0 0,-1 0 0,9-9 0,-7 4 0,-1-1 0,0 0 0,0-1 0,-1 1 0,-1-1 0,0-1 0,5-18 0,-8 25 0,-1 1 0,0-1 0,-1 1 0,1-1 0,-1 1 0,0-1 0,-1 1 0,1-1 0,-2-6 0,1 9 0,0 1 0,0-1 0,0 1 0,0-1 0,0 1 0,-1 0 0,1-1 0,-1 1 0,1 0 0,-1 0 0,0 0 0,0 0 0,0 0 0,0 0 0,0 1 0,0-1 0,-1 1 0,1-1 0,-4 0 0,4 1 0,0 0 0,0 0 0,0 1 0,-1-1 0,1 1 0,0 0 0,0 0 0,0 0 0,-1 0 0,1 0 0,0 0 0,0 0 0,0 1 0,-5 0 0,7 0 0,-1-1 0,0 0 0,0 1 0,1-1 0,-1 1 0,0-1 0,1 1 0,-1-1 0,0 1 0,1 0 0,-1-1 0,1 1 0,-1 0 0,1-1 0,0 1 0,-1 0 0,1 0 0,-1-1 0,1 1 0,0 0 0,0 0 0,-1-1 0,1 1 0,0 0 0,0 0 0,0 0 0,0 0 0,0-1 0,0 1 0,0 0 0,0 0 0,1 0 0,-1 0 0,0-1 0,0 1 0,1 0 0,-1 0 0,0-1 0,1 1 0,-1 0 0,1 0 0,0 0 0,0 1-241,1-1-1,-1 0 1,0 1 0,1-1-1,-1 0 1,1 1-1,-1-1 1,1 0 0,0 0-1,-1-1 1,1 1 0,0 0-1,0 0 1,0-1 0,0 1-1,-1-1 1,1 0 0,3 1-1,40 1-9838,-36-3 7322,24 1-12553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5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195 223 4004,'0'0'15273,"-11"0"-10084,-2 1-4363,0 1 0,0 0-1,0 1 1,0 0 0,-16 7 0,22-7-587,1-1 0,-1 1 0,1 0 0,0 1 0,0 0 0,0 0 0,0 0 0,1 1 0,-1-1 0,1 1 0,1 1 0,-1-1 0,-6 11 0,10-15-239,1-1 0,-1 1 0,1 0 0,0-1 0,-1 1 0,1 0 0,0-1 0,0 1 0,0 0 0,-1 0 0,1-1 0,0 1 0,0 0 0,0 0 0,0-1 0,0 1 0,0 0 0,1-1 0,-1 1 0,0 0 0,0 0 0,0-1 0,1 1 0,-1 0 0,0-1 0,1 1 0,-1 0 0,0-1 0,1 1 0,23 10 0,39-9 0,-53-2 0,-6 1 0,-1-1 0,0 0 0,1 0 0,-1 0 0,1 0 0,-1-1 0,1 1 0,-1-1 0,0 0 0,1 0 0,-1 0 0,0 0 0,0-1 0,0 1 0,0-1 0,0 0 0,0 0 0,0 0 0,-1 0 0,1-1 0,-1 1 0,1 0 0,-1-1 0,0 0 0,0 0 0,0 0 0,0 0 0,-1 0 0,1 0 0,-1 0 0,0 0 0,0 0 0,0-1 0,0 1 0,0 0 0,-1-1 0,0 1 0,1-1 0,-1 1 0,0-1 0,-1-4 0,1 8 0,-1-1 0,1 1 0,0-1 0,0 1 0,0-1 0,-1 1 0,1-1 0,0 1 0,-1-1 0,1 1 0,0-1 0,-1 1 0,1 0 0,0-1 0,-1 1 0,1 0 0,-1-1 0,1 1 0,-1 0 0,1-1 0,-1 1 0,1 0 0,-1 0 0,1-1 0,-1 1 0,1 0 0,-1 0 0,1 0 0,-1 0 0,0 0 0,1 0 0,-1 0 0,1 0 0,-1 0 0,1 0 0,-1 0 0,1 0 0,-1 1 0,1-1 0,-1 0 0,1 0 0,-1 0 0,1 1 0,-1-1 0,1 0 0,-1 1 0,0-1 0,-5 2 0,7-7 0,0 77 0,0-61 0,-2-8-36,1 0 0,0-1 0,1 1 0,-1 0 0,0-1 0,1 1 0,0 0 0,-1-1 0,1 1 0,0-1-1,0 1 1,1-1 0,-1 1 0,0-1 0,1 0 0,0 0 0,-1 0 0,1 0 0,0 0 0,4 3 0,-4-4-64,1 0 0,-1 0 0,1 0 0,-1 0 0,1-1 0,-1 1 0,1-1 0,0 0 0,-1 0 0,1 0 0,0 0 0,0 0 0,-1-1 0,1 1 0,-1-1 0,1 0 0,2 0 0,7-4-388,-1 0 0,1-1 1,-1 0-1,-1-1 0,1 0 0,-1-1 0,13-12 1,33-46-3113,-43 48 3910,-1-1 1,10-23 0,-16 29 488,0 0 0,-1-1 0,0 0 0,-2 0 1,1 0-1,-1 0 0,-1 0 0,-1-1 0,0 1 1,-2-18-1,1 31-791,0 1 1,0 0-1,-1-1 1,1 1 0,0 0-1,-1 0 1,1 0-1,0-1 1,-1 1-1,1 0 1,-1 0-1,1 0 1,0 0 0,-1 0-1,1-1 1,-1 1-1,1 0 1,0 0-1,-1 0 1,1 0 0,-1 0-1,1 0 1,-1 0-1,1 1 1,0-1-1,-1 0 1,1 0-1,-1 0 1,1 0 0,0 0-1,-1 1 1,1-1-1,0 0 1,-1 0-1,0 1 1,-14 7 19,5 0-28,1 1 0,-1 0 0,2 0 0,0 1 0,0-1 0,1 2 0,0-1 0,0 1 0,1 0 0,1 1 0,0 0 0,1-1 0,0 1 0,0 1 0,2-1 0,-1 0 0,0 15 0,4-24 0,0 1 0,0-1 0,0 0 0,0 0 0,1 0 0,-1-1 0,1 1 0,0 0 0,0 0 0,0-1 0,0 1 0,0-1 0,0 0 0,1 1 0,-1-1 0,1 0 0,0-1 0,-1 1 0,1 0 0,0-1 0,0 1 0,0-1 0,3 1 0,1 1 0,-1-1 0,0 0 0,1 0 0,-1 0 0,1 0 0,0-1 0,0 0 0,-1-1 0,1 0 0,10 0 0,-14-2 0,0 1 0,0-1 0,0 1 0,-1-1 0,1 0 0,0 0 0,-1-1 0,1 1 0,-1 0 0,0-1 0,0 1 0,0-1 0,0 0 0,0 0 0,0 0 0,-1 0 0,0 0 0,1 0 0,-1 0 0,1-5 0,1-2 0,0 0 0,-1-1 0,0 1 0,0-1 0,0-11 0,-5 20 0,-4 10 0,-3 10 0,6-11 0,1 0 0,0 0 0,1 0 0,-1 0 0,1 1 0,1-1 0,-1 1 0,2 0 0,-1-1 0,1 1 0,0 0 0,1 10 0,0-17 0,0 1 0,1 0 0,-1-1 0,0 1 0,1-1 0,-1 1 0,1-1 0,-1 0 0,1 0 0,0 0 0,0 0 0,-1 0 0,1 0 0,0 0 0,0 0 0,0-1 0,0 1 0,0-1 0,0 1 0,0-1 0,0 0 0,0 0 0,0 0 0,0 0 0,4-1 0,54-6 0,-49 3 0,-1 0 0,1-1 0,-1 0 0,-1-1 0,1 0 0,-1-1 0,0 0 0,0 0 0,-1-1 0,0 0 0,0 0 0,-1-1 0,0 0 0,-1 0 0,0-1 0,0 1 0,-1-1 0,5-13 0,-10 23 0,0 0 0,0 0 0,-1 0 0,1 0 0,0 1 0,0-1 0,0 0 0,0 0 0,0 0 0,0 0 0,0 0 0,0 0 0,-1 0 0,1 0 0,0 0 0,0 0 0,0 0 0,0 1 0,0-1 0,-1 0 0,1 0 0,0 0 0,0 0 0,0 0 0,0 0 0,0 0 0,0 0 0,-1 0 0,1 0 0,0 0 0,0 0 0,0 0 0,0-1 0,0 1 0,-1 0 0,1 0 0,0 0 0,0 0 0,0 0 0,0 0 0,0 0 0,0 0 0,-1 0 0,1 0 0,0 0 0,0-1 0,0 1 0,0 0 0,0 0 0,0 0 0,0 0 0,0 0 0,0 0 0,0-1 0,0 1 0,0 0 0,0 0 0,0 0 0,0 0 0,0 0 0,0-1 0,-10 9 0,5-1 0,-1-1 0,0 1 0,0 1 0,1-1 0,0 1 0,0 0 0,1 0 0,0 1 0,0-1 0,1 1 0,0 0 0,-2 10 0,5-18 0,0-1 0,0 0 0,0 1 0,0-1 0,0 1 0,0-1 0,1 0 0,-1 1 0,0-1 0,0 0 0,0 1 0,0-1 0,1 0 0,-1 1 0,0-1 0,0 0 0,0 1 0,1-1 0,-1 0 0,0 0 0,1 1 0,-1-1 0,0 0 0,0 0 0,1 1 0,-1-1 0,1 0 0,-1 0 0,0 0 0,1 0 0,-1 0 0,0 0 0,1 1 0,-1-1 0,1 0 0,19-3 0,16-13 0,-23 5 0,0-1 0,0 0 0,-1-1 0,0 0 0,17-27 0,-36 83 0,7-42 0,-4 7-11,1 0 1,0 1-1,1-1 0,0 1 1,0 0-1,0 0 0,1 0 1,1 14-1,8-13-3168,5-7-7372,-12-3 10059,8 1-12672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6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138 318 21524,'-1'-2'104,"0"1"0,0 0 0,0 0-1,0 0 1,0-1 0,-1 1 0,1 0 0,-1 0-1,1 1 1,0-1 0,-1 0 0,1 0-1,-1 1 1,0-1 0,1 1 0,-1-1 0,0 1-1,1 0 1,-1 0 0,0-1 0,1 1-1,-1 0 1,0 0 0,-2 1 0,1 0 239,-1 0 0,0 1-1,0-1 1,1 1 0,-1 0 0,1 0 0,0 0 0,-1 0 0,1 1 0,-3 3-1,-1 1 200,0 0 0,1 0 0,0 0 0,0 1 0,1 0-1,0 0 1,1 1 0,-5 10 0,8-18-542,1-1 0,0 1 0,-1 0 0,1-1 0,0 1 0,0 0 0,0-1 0,-1 1 0,1 0 0,0-1 0,0 1 0,0 0 0,0-1 0,0 1 0,0 0 0,0-1 0,1 1 0,-1 0 0,0-1 0,0 1 0,0 0 0,1-1 0,-1 1 0,0 0 0,1-1 0,-1 1 0,0-1 0,1 1 0,-1-1 0,1 1 0,-1-1 0,1 1 0,-1-1 0,1 1 0,-1-1 0,2 1 0,0-1 0,0 1 0,0-1 0,1 0 0,-1 0 0,0 0 0,0 0 0,1 0 0,-1-1 0,0 1 0,0-1 0,3-1 0,56-25 0,-21-3 0,-29 20 0,1 1 0,0 1 0,23-13 0,-34 21 0,-1 0 0,1 0 0,-1-1 0,1 1 0,-1 0 0,1 0 0,-1 0 0,0 0 0,1 0 0,-1 0 0,1 0 0,-1 0 0,1 0 0,-1 0 0,1 0 0,-1 0 0,1 0 0,-1 1 0,1-1 0,-1 0 0,1 0 0,-1 0 0,0 1 0,1-1 0,-1 0 0,1 0 0,-1 1 0,0-1 0,1 0 0,-1 1 0,0-1 0,0 0 0,1 1 0,-1-1 0,0 1 0,0-1 0,1 1 0,-1-1 0,0 0 0,0 1 0,0-1 0,0 1 0,0-1 0,0 1 0,1-1 0,-1 1 0,0-1 0,-1 2 0,1 30 0,0-21 0,-1 5 0,1-10 0,0-1 0,0 1 0,0 0 0,0-1 0,1 1 0,3 10 0,-4-15 0,1 1 0,0-1 0,-1 0 0,1 0 0,0 0 0,0 1 0,0-1 0,0 0 0,0 0 0,0 0 0,0 0 0,0-1 0,1 1 0,-1 0 0,0 0 0,0-1 0,1 1 0,-1-1 0,1 1 0,-1-1 0,0 1 0,1-1 0,-1 0 0,1 0 0,-1 0 0,1 0 0,-1 0 0,0 0 0,1 0 0,-1 0 0,1-1 0,1 0 0,3 0 0,-1-1 0,1 0 0,-1-1 0,1 1 0,-1-1 0,0 0 0,0 0 0,0-1 0,-1 1 0,1-1 0,-1 0 0,0-1 0,5-5 0,45-65 0,-31 34 0,-2 0 0,-3-1 0,0-1 0,-3 0 0,17-82 0,-103 250 0,51-84 0,-23 70 0,38-92 0,0 0 0,1 0 0,1 1 0,1-1 0,1 1 0,1 26 0,0-45 0,-1 0 0,1 0 0,0 0 0,0 0 0,0 0 0,0 0 0,0 0 0,0 0 0,0 0 0,1 1 0,-1-1 0,0 0 0,1 0 0,-1 0 0,0-1 0,1 1 0,-1 0 0,1 0 0,0 0 0,-1 0 0,1 0 0,0 0 0,-1-1 0,1 1 0,0 0 0,0-1 0,-1 1 0,1 0 0,0-1 0,0 1 0,0-1 0,0 1 0,0-1 0,0 0 0,0 1 0,0-1 0,0 0 0,0 0 0,0 0 0,0 0 0,0 0 0,0 0 0,1 0 0,-1 0 0,0 0 0,2-1 0,0 0 0,-1 0 0,1 0 0,0-1 0,-1 0 0,1 1 0,-1-1 0,1 0 0,-1 0 0,0 0 0,1 0 0,-1-1 0,0 1 0,-1-1 0,1 1 0,1-4 0,2-4 0,-1-1 0,0 0 0,-1 0 0,0 0 0,0 0 0,-2-1 0,1 1 0,-1 0 0,-1-1 0,0 1 0,-1-1 0,-2-13 0,3 24 0,0 1 0,0-1 0,0 1 0,0 0 0,0-1 0,0 1 0,0-1 0,0 1 0,0-1 0,-1 1 0,1 0 0,0-1 0,0 1 0,0 0 0,0-1 0,-1 1 0,1-1 0,0 1 0,0 0 0,-1-1 0,1 1 0,0 0 0,-1 0 0,1-1 0,0 1 0,-1 0 0,1 0 0,0-1 0,-1 1 0,1 0 0,0 0 0,-1 0 0,1 0 0,-1-1 0,1 1 0,0 0 0,-1 0 0,1 0 0,-1 0 0,1 0 0,-1 0 0,1 0 0,0 0 0,-1 0 0,1 1 0,-1-1 0,1 0 0,0 0 0,-1 0 0,1 0 0,-1 0 0,1 1 0,0-1 0,-1 0 0,1 0 0,0 1 0,-1-1 0,1 0 0,0 1 0,0-1 0,-1 0 0,1 1 0,-2 1 0,1 0 0,0-1 0,0 1 0,-1 0 0,1 0 0,0 0 0,1 0 0,-1 0 0,0 0 0,1 0 0,-1 3 0,0-3 0,1 1 0,0-1 0,0 1 0,-1-1 0,2 1 0,-1-1 0,0 1 0,0-1 0,1 1 0,0-1 0,-1 0 0,1 1 0,0-1 0,0 0 0,0 1 0,0-1 0,1 0 0,-1 0 0,1 0 0,-1 0 0,1 0 0,0 0 0,-1-1 0,5 4 0,0-3 0,-1 0 0,1 0 0,0 0 0,0-1 0,-1 0 0,1 0 0,0-1 0,0 1 0,10-2 0,-10 1 0,0-1 0,0 0 0,0 0 0,0-1 0,0 1 0,0-1 0,0-1 0,-1 1 0,1-1 0,-1 0 0,1 0 0,-1-1 0,0 0 0,-1 1 0,1-2 0,0 1 0,-1 0 0,0-1 0,0 0 0,-1 0 0,4-6 0,-13 21 0,0-1 0,0 0 0,1 0 0,0 0 0,0 1 0,1 0 0,0 0 0,1 0 0,0 0 0,-2 19 0,5-29-62,0 0-1,0 1 1,0-1-1,0 0 1,1 0 0,-1 1-1,0-1 1,0 0-1,0 0 1,0 0-1,0 1 1,1-1 0,-1 0-1,0 0 1,0 0-1,0 0 1,0 1 0,1-1-1,-1 0 1,0 0-1,0 0 1,1 0-1,-1 0 1,0 0 0,0 0-1,0 0 1,1 0-1,-1 1 1,0-1 0,0 0-1,1 0 1,-1 0-1,0 0 1,0 0-1,1-1 1,-1 1 0,0 0-1,0 0 1,1 0-1,-1 0 1,0 0 0,1 0-1,11-6-7145,3-9-3560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7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18481,'0'0'11307,"-11"72"-12556,11-44-2691,4-2-1313,3 1-2082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7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14318,'0'0'17499,"5"6"-16693,-2-1-698,-2-2-106,1 1 0,-1-1 0,1 0 0,0 0 0,0 0 0,1 0 1,-1-1-1,0 1 0,1 0 0,0-1 0,-1 0 0,1 0 0,0 0 1,0 0-1,1 0 0,3 2 0,-1-5-2,-1 1 0,0-1 0,1-1 0,-1 1 0,0 0 0,0-1 0,0 0 0,0-1 0,6-3 0,-6 4 0,0-1 0,-1 1 0,1 0 0,0 0 0,0 0 0,1 1 0,-1 0 0,0 0 0,7-1 0,-11 3 0,0 0 0,0-1 0,0 1 0,0 0 0,0 0 0,0 0 0,0 0 0,-1 0 0,1 0 0,0 0 0,-1 0 0,1 0 0,-1 0 0,1 0 0,-1 0 0,1 0 0,-1 0 0,0 1 0,0-1 0,0 0 0,1 0 0,-1 0 0,0 1 0,0-1 0,-1 0 0,1 0 0,0 0 0,0 1 0,-1 0 0,-5 43 0,2-21-74,3-15-478,-1 0 0,1-1-1,-2 1 1,1-1 0,-1 1 0,-6 10-1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17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19218,'0'0'5840,"17"-3"-4297,743-82 2173,-710 84-3981,-1-1-1530,-19-3-2834,-24 0-1916,-8-3-3812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17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588 5 18353,'0'0'2339,"-10"-1"90,-33-2 224,20 8 609,2 19-2505,9-9-431,-28 19 27,-2-1-1,-1-2 1,-73 39 0,-61 43 457,170-108-814,1 1 1,-1 0-1,1 0 1,0 1-1,0-1 1,-7 14 0,11-18-7,1-1 1,0 1 0,0 0-1,1-1 1,-1 1 0,0 0-1,1 0 1,-1 0 0,1-1-1,-1 1 1,1 0 0,0 0-1,0 0 1,0 0 0,0 0-1,0 0 1,0 0 0,0-1-1,1 1 1,-1 0 0,1 0-1,-1 0 1,1 0 0,0-1-1,0 1 1,0 0 0,0-1-1,0 1 1,0 0 0,0-1-1,0 0 1,1 1 0,-1-1-1,0 0 1,1 1 0,-1-1-1,4 1 1,4 3-24,0 0 1,1-1-1,-1 0 1,1-1-1,0 0 1,1-1 0,-1 0-1,17 1 1,93-1 39,-72-3 16,-2 1-149,198 2-871,-81 4-5487,-53 2-3162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18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68 8200,'0'0'6934,"-3"-11"-3554,-2 1-2434,3 7-623,0-1 0,1 1 0,-1-1 0,1 1 0,0-1 0,0 0 0,0 0 0,0 1 1,1-1-1,-1-6 1735,3 32 627,-4 159 1929,-1-11-3980,3-169-633,0 0 0,0 1 1,0-1-1,0 0 0,1 0 0,-1 0 1,0 0-1,0 0 0,1 0 1,-1 0-1,0 0 0,1 0 1,-1 0-1,1 0 0,0 0 0,-1 0 1,1 0-1,0 0 0,-1 0 1,1-1-1,0 1 0,0 0 1,0 0-1,0-1 0,0 1 1,0-1-1,0 1 0,0-1 0,0 1 1,0-1-1,0 1 0,0-1 1,0 0-1,0 0 0,0 0 1,0 1-1,0-1 0,0 0 0,1 0 1,-1-1-1,0 1 0,0 0 1,0 0-1,2-1 0,2 0 3,0-1-1,1 0 0,-1 0 1,0-1-1,0 1 0,0-1 1,8-6-1,27-27-3,-1-2 0,55-69 0,-51 55 0,-42 50 0,0 1 0,1-1 0,-1 1 0,0 0 0,0 0 0,1-1 0,-1 1 0,0 0 0,1 0 0,-1 0 0,1 1 0,-1-1 0,1 0 0,2 0 0,-4 1 0,1 0 0,-1 0 0,1 0 0,-1 0 0,1 0 0,-1 1 0,0-1 0,1 0 0,-1 0 0,1 1 0,-1-1 0,1 0 0,-1 0 0,0 1 0,1-1 0,-1 0 0,0 1 0,1-1 0,-1 1 0,0-1 0,0 0 0,1 1 0,-1-1 0,0 1 0,0-1 0,0 1 0,0-1 0,1 1 0,-1-1 0,0 1 0,0 0 0,1 55 0,-2-38 0,-13 107 0,14-124-85,0 0 0,0-1 0,0 1 0,0-1 0,0 1 0,0 0 0,1-1 0,-1 1 0,0-1 0,0 1-1,1-1 1,-1 1 0,0-1 0,1 1 0,-1-1 0,1 1 0,-1-1 0,0 1 0,1-1 0,-1 0 0,1 1 0,0-1 0,-1 0 0,1 1 0,-1-1 0,1 0 0,-1 0 0,1 1 0,0-1 0,-1 0 0,1 0 0,-1 0-1,1 0 1,0 0 0,-1 0 0,1 0 0,0 0 0,-1 0 0,2 0 0,26-7-6320,-5-7-700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20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101 338 9737,'0'0'12743,"-9"0"-10309,5 0-2295,1 0-1,-1 0 1,1 1-1,-1-1 1,1 1-1,0-1 1,-1 1-1,1 0 1,0 1-1,0-1 0,0 0 1,-1 1-1,-2 2 1,2-1-35,1 0-1,0 1 1,0-1 0,1 1-1,-1-1 1,1 1-1,0 0 1,0 0 0,0 0-1,0 0 1,0 0 0,1 0-1,-1 5 1,-1 1-64,1-1 0,1 1 0,0-1 1,0 1-1,0-1 0,1 1 0,1 0 0,2 14 0,-3-22 56,1 1 0,-1-1 0,1 0 0,0 0 0,0 0 0,0 1 0,0-1 0,0 0 0,0 0 0,0-1 0,1 1 0,-1 0 0,1 0 0,-1-1 0,1 1 0,0 0 0,-1-1 0,1 0 0,0 1 0,0-1 0,0 0 0,0 0 0,0 0 0,0 0 0,1-1 0,-1 1 0,0-1 0,0 1 0,1-1 0,-1 0 0,0 1 0,0-1 0,1 0 0,-1-1 0,0 1 0,1 0 0,-1-1 0,0 1 0,0-1 0,4-1 1,-1 0-88,-1 0 0,0 0 1,0 0-1,-1-1 1,1 1-1,0-1 0,-1 0 1,1 0-1,-1 0 1,0 0-1,0-1 0,0 0 1,-1 1-1,1-1 1,-1 0-1,0 0 0,0 0 1,0 0-1,-1-1 1,1 1-1,1-8 0,-1 1-14,1 0 0,-2 0 0,1 0 0,-1-1 0,-1 1-1,0 0 1,-3-19 0,2 29 5,1-1 0,-1 0 0,0 1 0,0-1 0,0 1 0,0-1 0,0 1 0,0-1 0,0 1 0,0 0 0,-1-1 0,1 1 0,-1 0 0,1 0 0,-1 0 0,1 0 0,-1 0 0,1 0 0,-1 1 0,0-1 0,1 0 0,-1 1 0,0-1 0,0 1 0,0 0 0,1 0 0,-1 0 0,0 0 0,0 0 0,0 0 0,-3 1 0,6-2 0,20-5 0,-5 1 0,13-4 0,1 0 0,0 2 0,1 1 0,47-2 0,-76 8 0,0 1 0,0-1 0,0 1 0,-1 0 0,1-1 0,0 1 0,-1 0 0,1 0 0,-1 0 0,1 0 0,-1 1 0,0-1 0,1 0 0,-1 1 0,0-1 0,0 1 0,0-1 0,0 1 0,0-1 0,0 1 0,0 0 0,0-1 0,-1 1 0,1 0 0,-1 0 0,1-1 0,-1 1 0,0 0 0,0 3 0,6 63 0,-5-56 0,4 66 0,-5-77 0,1 0 0,-1-1 0,1 0 0,-1-1 0,0 1 0,1 0 0,-1 0 0,1 0 0,-1 0 0,0 0 0,1 0 0,-1 0 0,0-1 0,1 1 0,-1 0 0,1 0 0,-1 0 0,0-1 0,1 1 0,-1 0 0,0-1 0,0 1 0,1 0 0,-1-1 0,0 1 0,0 0 0,1-1 0,-1 1 0,0 0 0,0-1 0,0 1 0,0-1 0,0 1 0,0 0 0,1-1 0,-1 0 0,8-18 0,-8 16 0,6-8 0,-1 0 0,0-1 0,-1 0 0,0 0 0,-1-1 0,0 1 0,-1-1 0,-1 1 0,1-17 0,-1 27 0,-1 1 0,1-1 0,0 1 0,0-1 0,0 1 0,0 0 0,0-1 0,0 1 0,0 0 0,0 0 0,0 0 0,1 0 0,-1 0 0,0 0 0,1 0 0,-1 1 0,1-1 0,-1 0 0,1 1 0,1-1 0,38-13 0,-38 13 0,5-2 0,1 1 0,-1 0 0,0 0 0,16 0 0,-22 2 0,-1 0 0,1 0 0,-1 0 0,1 0 0,-1 0 0,0 0 0,1 1 0,-1-1 0,1 0 0,-1 1 0,0-1 0,1 1 0,-1 0 0,0-1 0,0 1 0,0 0 0,1 0 0,-1 0 0,0 0 0,0 0 0,0 0 0,0 0 0,0 0 0,-1 0 0,1 0 0,0 0 0,0 1 0,-1-1 0,1 0 0,-1 1 0,1-1 0,-1 0 0,1 1 0,-1-1 0,0 3 0,1 86 0,-1-89 0,0-1 0,0 1 0,0 0 0,0-1 0,0 1 0,0 0 0,0-1 0,0 1 0,1 0 0,-1-1 0,0 1 0,0 0 0,1-1 0,-1 1 0,0-1 0,1 1 0,-1-1 0,1 1 0,-1-1 0,1 1 0,-1-1 0,1 1 0,-1-1 0,1 0 0,-1 1 0,1-1 0,0 0 0,-1 1 0,1-1 0,-1 0 0,1 0 0,1 1 0,29-4 0,25-19 0,-28 7 0,-13 6 0,0 0 0,1 1 0,0 1 0,0 0 0,1 2 0,0 0 0,0 0 0,24-2 0,-40 7 0,-1 1 0,1 0 0,0-1 0,-1 1 0,1 0 0,0 0 0,-1-1 0,1 1 0,-1 0 0,0 0 0,1 0 0,-1 0 0,1 0 0,-1 0 0,0 0 0,0-1 0,0 1 0,0 0 0,1 0 0,-1 0 0,0 0 0,-1 0 0,1 0 0,0 0 0,0 0 0,0 0 0,0 0 0,-1 0 0,0 1 0,-7 32 0,-8 1 0,16-35 0,1 1 0,-1-1 0,0 0 0,0 0 0,1 0 0,-1 1 0,0-1 0,1 0 0,-1 0 0,0 0 0,1 0 0,-1 0 0,0 0 0,1 0 0,-1 0 0,0 0 0,1 0 0,-1 0 0,1 0 0,-1 0 0,0 0 0,1 0 0,-1 0 0,0 0 0,1 0 0,-1 0 0,0 0 0,1 0 0,-1-1 0,0 1 0,0 0 0,1 0 0,-1 0 0,0-1 0,1 1 0,-1 0 0,0 0 0,1-1 0,14-7 0,5-6 0,-14 9 0,0 1 0,0-1 0,0 2 0,1-1 0,0 0 0,-1 1 0,1 1 0,0-1 0,0 1 0,1 0 0,7-1 0,-13 9-3,-1-1 1,0 0-1,0 1 1,-1 0-1,0-1 1,0 1-1,-1 7 0,1-6-51,0-7-246,0 1-1,0 0 1,1 0 0,-1 0-1,0-1 1,0 1-1,1 0 1,-1 0 0,0-1-1,1 1 1,-1 0-1,1-1 1,-1 1 0,1 0-1,-1-1 1,1 1-1,-1-1 1,1 1-1,0-1 1,-1 1 0,1-1-1,0 1 1,0-1-1,-1 0 1,1 1 0,1-1-1,31 6-6123,-22-6 4708,0 0-1,0-1 0,20-3 1,3-9-469,-7-7 4213,-3-10 4402,-21 25-5048,-1 0-1,0 0 1,0 0-1,-1 0 1,1 0-1,-1 0 1,0-1-1,-1 1 1,1-8-1,-1 12-1355,0 0-1,-1 0 1,1 0 0,0 1-1,0-1 1,0 0 0,-1 0-1,1 0 1,0 1 0,-1-1-1,1 0 1,-1 0 0,1 1-1,-1-1 1,1 0 0,-1 1-1,1-1 1,-1 1 0,0-1-1,1 1 1,-1-1 0,0 1-1,1-1 1,-1 1 0,0-1-1,0 1 1,1 0 0,-1 0-1,0-1 1,0 1 0,0 0-1,0 0 1,1 0 0,-1 0-1,0 0 1,0 0 0,0 0-1,0 0 1,1 0 0,-1 0-1,0 1 1,0-1 0,0 0-1,1 0 1,-1 1 0,-1 0-1,-3 0-2,1 1 0,-1-1 0,1 1-1,0 0 1,0 0 0,0 1-1,-5 3 1,3-1-23,1 1 0,-1 0 0,1 0 0,0 0 0,-6 12 0,10-16 0,-1 1 0,1 0 0,-1 0 0,1 0 0,0 0 0,0 0 0,1 0 0,-1 1 0,1-1 0,-1 0 0,1 0 0,0 0 0,0 1 0,0-1 0,1 0 0,0 5 0,0-6 0,1-1 0,-1 1 0,1-1 0,-1 1 0,1-1 0,-1 1 0,1-1 0,0 0 0,-1 0 0,1 0 0,0 0 0,0 0 0,0 0 0,0 0 0,0-1 0,0 1 0,0-1 0,0 1 0,0-1 0,1 0 0,-1 0 0,0 0 0,0 0 0,0 0 0,3-1 0,4 1 0,0-1 0,0 0 0,0-1 0,15-4 0,-11 0 0,1-2 0,-1 1 0,0-2 0,-1 0 0,0 0 0,0-1 0,13-16 0,18-13 0,-67 78 0,17-29 0,-29 44 0,35-51 0,-1-1 0,1 1 0,-1-1 0,1 1 0,0 0 0,0 0 0,1-1 0,-1 1 0,1 0 0,-1 0 0,1 0 0,0 0 0,0 0 0,0 0 0,0 0 0,1-1 0,0 7 0,0-8 0,0-1 0,0 1 0,0 0 0,0-1 0,0 1 0,0 0 0,0-1 0,0 1 0,0-1 0,1 0 0,-1 1 0,0-1 0,0 0 0,0 0 0,0 0 0,1 0 0,-1 0 0,0 0 0,0 0 0,0 0 0,1 0 0,1-1 0,27-6 0,-18 0 0,0 0 0,-1 0 0,0-1 0,0 0 0,-1-1 0,0-1 0,-1 1 0,11-16 0,62-92 0,-80 114 0,23-34 0,-2-2 0,-2 0 0,25-66 0,-43 93 0,-5 10 0,-6 9 0,8-7 0,-18 22 0,1 0 0,0 1 0,2 1 0,1 0 0,-17 39 0,25-49 0,0 1 0,1 1 0,1-1 0,0 1 0,1 0 0,1 0 0,1 0 0,0 0 0,1 0 0,0 0 0,4 21 0,-4-35 0,1-1 0,-1 1 0,1 0 0,-1-1 0,1 1 0,-1 0 0,1-1 0,0 1 0,0-1 0,0 1 0,0-1 0,0 1 0,0-1 0,3 3 0,-3-4 0,-1 0 0,1 0 0,-1 0 0,1 0 0,-1 1 0,1-1 0,-1 0 0,1 0 0,-1 0 0,1 0 0,0 0 0,-1-1 0,1 1 0,-1 0 0,1 0 0,-1 0 0,1 0 0,-1 0 0,1-1 0,-1 1 0,1 0 0,-1 0 0,1-1 0,-1 1 0,0 0 0,1-1 0,-1 1 0,1-1 0,-1 1 0,0 0 0,1-1 0,-1 1 0,0-1 0,0 1 0,1-1 0,-1 1 0,0-1 0,0 1 0,0-1 0,0 1 0,0-1 0,1 1 0,-1-1 0,0 0 0,0 1 0,-1-2 0,6-17 0,0 0 0,-2 0 0,-1-1 0,1-31 0,-3 54 0,1-1 0,-1 0 0,1 0 0,0 0 0,0 0 0,0 0 0,0 0 0,0 0 0,0-1 0,1 1 0,-1 0 0,0-1 0,1 1 0,0-1 0,-1 1 0,1-1 0,0 0 0,0 1 0,0-1 0,-1 0 0,1 0 0,0 0 0,1-1 0,-1 1 0,0 0 0,0-1 0,0 0 0,0 1 0,3-1 0,3 2 0,0-1 0,0 0 0,0-1 0,0 0 0,0 0 0,16-2 0,-20 0 0,1-1 0,-1 1 0,0 0 0,0-1 0,-1 0 0,1 0 0,-1 0 0,1 0 0,-1-1 0,0 1 0,0-1 0,0 0 0,-1 0 0,1 0 0,-1 0 0,0 0 0,2-6 0,-17 53 0,13-41 0,-1-1 0,1 0 0,0 0 0,-1 0 0,1 1 0,0-1 0,0 0 0,0 0 0,0 1 0,0-1 0,0 0 0,1 0 0,-1 0 0,0 1 0,0-1 0,1 0 0,-1 0 0,1 0 0,-1 0 0,1 1 0,0-1 0,-1 0 0,1 0 0,0 0 0,0-1 0,0 1 0,-1 0 0,1 0 0,0 0 0,0 0 0,0-1 0,1 1 0,-1-1 0,1 2 0,18 0 0,0-1 0,-1-1 0,1 0 0,24-4 0,27-1 0,-70 6 0,-1-1 0,1 0 0,0 1 0,-1 0 0,1-1 0,-1 1 0,1-1 0,-1 1 0,1 0 0,-1-1 0,1 1 0,-1 0 0,0-1 0,1 1 0,-1 0 0,0 0 0,0-1 0,1 1 0,-1 0 0,0 0 0,0 0 0,0-1 0,0 1 0,0 0 0,0 0 0,0 0 0,0-1 0,-1 1 0,1 1 0,-4 38 0,2-24 0,2-15 0,0 0 0,0 0 0,0 1 0,0-1 0,0 0 0,0 0 0,0 0 0,0 0 0,1-1 0,-1 1 0,0 0 0,1 0 0,-1 0 0,1 0 0,-1 0 0,1 0 0,-1 0 0,1 0 0,-1-1 0,1 1 0,0 0 0,0 0 0,-1-1 0,1 1 0,0-1 0,1 2 0,0-2 0,0 1 0,0-1 0,-1 0 0,1 0 0,0 0 0,0 0 0,0 0 0,-1 0 0,1 0 0,0 0 0,0-1 0,0 1 0,2-2 0,3-1 0,-1 1 0,0-1 0,-1-1 0,1 1 0,0-1 0,-1 0 0,8-7 0,-9 4 0,1 0 0,0 0 0,-1 0 0,-1-1 0,1 0 0,-1 1 0,-1-1 0,1-1 0,-1 1 0,-1 0 0,2-13 0,-2 14 0,-1 0 0,1 0 0,-1 0 0,-1 0 0,1 0 0,-1 0 0,0 0 0,-1 0 0,0 1 0,0-1 0,0 0 0,-1 1 0,0 0 0,-4-7 0,28 12 0,12 10-288,50 20-1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6:21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80 17104,'-20'-17'8424,"8"2"-2915,5 3-3779,7 3-1730,0 3 0,0 0 0,7 4 0,8 0 0,2-3-641,-3-1-10217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7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18193,'0'0'9140,"0"9"-7939,0-1-990,3 69 1910,-2-68-1996,0-1 0,0 0 0,1 0 0,0 0-1,0 0 1,1 0 0,7 14 0,-9-20-120,0-1 0,0 1 0,0-1 0,0 1 0,0-1 0,0 0 0,0 0-1,1 1 1,-1-1 0,0 0 0,1 0 0,-1 0 0,1 0 0,-1 0 0,1-1 0,0 1 0,-1 0 0,1-1 0,0 1 0,-1-1 0,1 0 0,0 1 0,0-1 0,-1 0 0,1 0 0,0 0 0,0 0 0,3-1 0,2-1 42,0-1 1,0 0-1,-1 0 1,1-1 0,10-7-1,-13 8-39,0 0 0,0 1 0,1-1-1,-1 1 1,0 0 0,1 0 0,-1 0-1,1 1 1,6-2 0,-10 3-19,-1 0 0,1 1 0,-1-1 0,1 0 0,-1 0 0,1 1 0,-1-1 1,1 0-1,-1 1 0,1-1 0,-1 1 0,0-1 0,1 0 0,-1 1 0,0-1 0,1 1 0,-1-1 0,0 1 0,1-1 0,-1 1 0,0-1 0,0 1 1,0 0-1,0-1 0,0 1 0,1-1 0,-1 1 0,0-1 0,0 2 0,0 21-105,0-19 106,0 7 62,-1 1-1,-1 0 1,0 0-1,-1-1 1,0 0-1,-1 1 1,-9 18 0,11-25-22,0-1-1,-1 0 1,1 0 0,-1 0 0,0 0 0,-1 0 0,1-1 0,-1 1 0,-7 4 0,9-6-23,0-1 0,-1 0-1,1 0 1,0 0 0,-1 0 0,0 0 0,1 0 0,-1-1 0,1 1-1,-1-1 1,0 0 0,1 0 0,-1 0 0,0 0 0,1 0 0,-1-1-1,0 1 1,1-1 0,-4 0 0,3-1-158,0 0 1,0 0-1,0 0 1,1-1-1,-1 1 0,0 0 1,1-1-1,0 0 1,-1 1-1,1-1 0,0 0 1,0 0-1,1-1 0,-1 1 1,1 0-1,0 0 1,-1-1-1,1 1 0,-1-7 1,1 6-211,0 0 0,1 0 0,-1 0 0,0-1 1,1 1-1,0 0 0,0 0 0,0 0 0,1 0 0,0 0 0,-1 0 0,1 0 1,0 0-1,1 0 0,-1 0 0,1 0 0,2-4 0,14-9-7299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9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0 407 12780,'11'0'3999,"2"0"-2608,-1-2 0,1 1 0,0-2 0,-1 1 0,1-2 0,20-8 0,-28 10-990,0 0 0,0-1-1,0 0 1,0 0-1,-1-1 1,1 1-1,-1-1 1,0 0-1,0 0 1,0 0-1,3-6 1,-4 6-370,-2 1 1,1-1-1,0 1 0,-1-1 1,0 0-1,0 0 1,0 0-1,0 0 0,0 0 1,-1 0-1,0-4 0,0 7-12,-1 0 0,1 0 0,-1-1 0,1 1 0,-1 0 0,0 0 0,1 0 0,-1 0 0,0 0-1,0 0 1,0 0 0,0 0 0,0 0 0,0 1 0,0-1 0,0 0 0,0 1 0,0-1 0,0 1 0,0-1 0,-1 1-1,1-1 1,0 1 0,0 0 0,-1-1 0,1 1 0,0 0 0,-1 0 0,1 0 0,0 0 0,0 0 0,-1 1-1,1-1 1,-2 1 0,-3-1 32,0 0 0,0 1-1,1 0 1,-1 0 0,0 1 0,1-1-1,-7 4 1,6-1-51,-1 0 0,1 1 0,1 0 0,-1 0 0,1 0 0,0 1 0,0 0 0,0 0 0,1 0 0,0 1 0,0-1 0,-5 15 0,4-11 0,1 1 0,1 1 0,0-1 0,0 1 0,1-1 0,1 1 0,-1 21 0,2-31-9,0 0 0,0 0 0,1 0 0,-1 0 0,0-1-1,0 1 1,1 0 0,-1 0 0,1 0 0,0 0 0,-1-1 0,1 1 0,0 0 0,0-1 0,0 1 0,0-1 0,1 1-1,-1-1 1,0 1 0,1-1 0,-1 0 0,1 1 0,-1-1 0,1 0 0,1 1 0,1-1-36,0 0 0,-1 0 1,1-1-1,0 1 0,-1-1 1,1 1-1,0-1 1,-1-1-1,1 1 0,0 0 1,0-1-1,4-1 0,4-1-158,1-2-1,-1 1 0,1-1 1,-1-1-1,-1 0 0,18-12 1,-5-3-1683,0 0 1,-1-1 0,-1-2-1,-1 0 1,-1-1 0,24-42-1,-33 47 1181,0 0 0,-2 0-1,-1-1 1,7-25 0,-3-19 2550,-14 0 3489,2 64-5288,0 1 0,0-1-1,0 1 1,0 0 0,0-1 0,0 1 0,0-1-1,0 1 1,0-1 0,-1 1 0,1-1 0,0 1 0,0 0-1,0-1 1,0 1 0,-1-1 0,1 1 0,0 0 0,0-1-1,-1 1 1,1-1 0,0 1 0,-1 0 0,1 0 0,0-1-1,-1 1 1,1 0 0,0 0 0,-1-1 0,1 1 0,-1 0-1,1 0 1,0 0 0,-1-1 0,1 1 0,-1 0 0,1 0-1,-1 0 1,1 0 0,-1 0 0,1 0 0,-1 0 0,1 0-1,0 0 1,-1 0 0,1 1 0,-1-1 0,1 0 0,-1 0-1,1 0 1,0 0 0,-1 1 0,1-1 0,-1 0 0,1 0-1,0 1 1,-1-1 0,1 0 0,-1 1 0,-18 21 919,4 12-454,2 0 0,2 1 0,1 0 0,2 1 1,1 0-1,1 0 0,3 1 0,1-1 0,1 1 0,6 44 0,6-38-167,-10-42-327,-1 1 0,1-1 0,0 1 0,0-1 0,-1 1 0,1-1 0,0 0 0,0 1 1,0-1-1,0 0 0,1 0 0,-1 0 0,0 0 0,0 0 0,1 0 0,-1 0 0,1 0 0,-1 0 0,0-1 0,1 1 0,-1-1 0,4 1 0,-5-1 19,1 0-1,0 0 0,0 0 0,0-1 1,-1 1-1,1-1 0,0 1 0,0 0 1,-1-1-1,1 1 0,0-1 0,-1 1 1,1-1-1,-1 0 0,1 1 0,0-1 1,-1 0-1,0 1 0,1-1 0,-1 0 1,1 0-1,-1 1 0,0-1 0,1 0 0,-1 0 1,0 0-1,0 0 0,0 1 0,0-1 1,0 0-1,0 0 0,0-1 0,2-34 143,-2 29-120,-2-15-5,0 1-1,-1-1 1,-1 1-1,-1 0 1,-9-25-1,13 45-65,0 0 0,1-1 0,-1 1 1,1 0-1,-1-1 0,1 1 0,0 0 0,-1-1 0,1 1 0,0-1 1,0 1-1,0-1 0,0 1 0,0 0 0,0-1 0,0 1 0,1-1 1,-1 1-1,0 0 0,1-1 0,-1 1 0,1 0 0,0-1 0,-1 1 1,1 0-1,0 0 0,0-1 0,0 1 0,0 0 0,0 0 0,0 0 1,0 0-1,0 0 0,0 1 0,3-3 0,2 2-69,0-1 0,0 1 0,1 0 0,-1 0 0,0 1 0,1 0 0,5 1 0,2-1 21,-8-1 2,-1 2 1,1-1-1,-1 0 0,1 1 0,-1 0 1,1 0-1,-1 1 0,1 0 0,-1 0 1,9 4-1,-12-4 51,0 0-1,1 0 1,-1 0 0,0 0-1,0 0 1,0 0 0,0 0-1,-1 1 1,1-1 0,-1 1-1,1 0 1,-1-1-1,0 1 1,0 0 0,0-1-1,0 1 1,-1 0 0,1 0-1,-1 0 1,0 0 0,0 0-1,0 4 1,-1 22 79,2 34 1006,2-63-1049,-1 0-1,0 0 1,0-1 0,0 1-1,0 0 1,1-1 0,-1 1-1,0-1 1,0 1 0,0-1-1,0 0 1,0 0 0,0 0 0,0 0-1,1-2 1,19-15 26,-1-1 1,-1-1-1,0-1 0,-2 0 1,25-39-1,-19 27-231,-23 34 149,-1-1 0,1 1 0,-1-1-1,1 1 1,-1 0 0,1-1 0,-1 1-1,1 0 1,-1 0 0,0-1 0,1 1 0,-1 0-1,0 0 1,0 0 0,1-1 0,-1 1-1,0 0 1,0 0 0,0 0 0,0 0-1,0-1 1,0 1 0,0 0 0,-1 0-1,1 0 1,0 0 0,1 37 11,-2-9-17,3 57 390,-2-82-308,1 1 0,0 0 0,0-1 0,0 1-1,0-1 1,1 1 0,0-1 0,0 1 0,0-1 0,0 0 0,1 0 0,0 0 0,-1-1 0,7 7 0,-7-8-47,1-1-1,-1 1 1,0-1-1,0 0 1,1 1-1,-1-1 1,1-1 0,-1 1-1,1 0 1,0-1-1,-1 1 1,1-1-1,-1 0 1,1 1 0,0-1-1,-1-1 1,1 1-1,0 0 1,-1-1-1,1 1 1,-1-1 0,1 0-1,0 0 1,-1 0-1,0 0 1,1 0-1,-1 0 1,0-1 0,0 1-1,1-1 1,-1 0-1,0 1 1,-1-1-1,3-3 1,6-5-2,0-1 0,-1 0 1,-1 0-1,14-25 0,-14 21 1,-1 0 0,0-1 0,6-23 0,-11 33 0,0-1 0,-1-1 0,0 1 0,0 0 0,0 0 0,-1 0 0,0 0 0,-1-1 0,0 1 0,-2-10 0,3 16 0,0 1 0,0-1 0,0 1 0,0-1 0,0 0 0,0 1 0,0-1 0,-1 1 0,1-1 0,0 1 0,0-1 0,-1 1 0,1-1 0,0 1 0,-1 0 0,1-1 0,0 1 0,-1-1 0,1 1 0,-1 0 0,1-1 0,0 1 0,-1 0 0,1-1 0,-1 1 0,1 0 0,-1 0 0,1 0 0,-1-1 0,0 1 0,1 0 0,-1 0 0,1 0 0,-1 0 0,1 0 0,-1 0 0,1 0 0,-1 0 0,1 0 0,-1 0 0,0 0 0,1 0 0,-1 1 0,1-1 0,-1 0 0,0 1 0,0-1 0,0 1 0,0 0 0,0 0 0,0 0 0,0 0 0,0 0 0,0 0 0,0 0 0,0 0 0,1 0 0,-1 1 0,0-1 0,1 0 0,-1 0 0,1 1 0,-1 1 0,0 0 0,1-1 0,-1 0 0,1 0 0,-1 0 0,1 0 0,0 1 0,0-1 0,0 0 0,0 0 0,1 1 0,-1-1 0,0 0 0,1 0 0,0 0 0,-1 0 0,1 0 0,0 0 0,0 0 0,0 0 0,0 0 0,1 0 0,-1 0 0,0-1 0,1 1 0,-1 0 0,1-1 0,0 1 0,0-1 0,2 2 0,3-1 0,-1 0 0,1 0 0,0 0 0,0-1 0,0 0 0,0-1 0,0 0 0,8 0 0,-3 0 0,-1-1 0,1-1 0,-1 0 0,1 0 0,-1-1 0,0 0 0,0-1 0,0-1 0,-1 0 0,17-10 0,-22 12 0,1 0 0,-1-1 0,0 0 0,-1 0 0,1 0 0,-1 0 0,0-1 0,0 0 0,0 0 0,-1 0 0,1 0 0,-1-1 0,-1 1 0,1-1 0,-1 1 0,0-1 0,0 0 0,0 0 0,-1 0 0,0-1 0,0-7 0,-1 13 0,0 1 0,-1-1 0,1 1 0,-1-1 0,1 1 0,-1-1 0,1 1 0,-1-1 0,1 1 0,-1-1 0,1 1 0,-1 0 0,1-1 0,-1 1 0,0 0 0,1-1 0,-1 1 0,0 0 0,1 0 0,-1 0 0,0 0 0,1 0 0,-1 0 0,0 0 0,1 0 0,-1 0 0,0 0 0,0 0 0,1 0 0,-1 0 0,0 0 0,1 0 0,-1 1 0,1-1 0,-1 0 0,0 1 0,1-1 0,-1 0 0,1 1 0,-1-1 0,0 1 0,-30 14 0,21-6 0,-1 0 0,1 1 0,0 0 0,-15 22 0,22-27 0,0 0 0,0 0 0,0 0 0,0 0 0,1 0 0,0 1 0,0-1 0,0 1 0,1 0 0,0-1 0,0 1 0,0 0 0,1 0 0,0 8 0,1-12 0,0-1 0,-1 1 0,1-1 0,0 1 0,0-1 0,0 1 0,0-1 0,0 0 0,0 1 0,0-1 0,1 0 0,-1 0 0,0 0 0,1 0 0,-1 0 0,1 0 0,-1-1 0,1 1 0,-1 0 0,1-1 0,-1 1 0,1-1 0,0 1 0,-1-1 0,1 0 0,0 0 0,2 0 0,56 2 0,-47-3 0,3 2 56,-12 0-103,0 0 1,0-1-1,0 0 1,0 0-1,0 0 1,1 0-1,-1-1 1,5-1-1,-8-4-6685,-1-2 86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29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0 173 19058,'0'0'328,"0"1"0,0-1 0,0 1-1,0 0 1,1-1 0,-1 1 0,0-1 0,0 1 0,0-1 0,0 1 0,1 0-1,-1-1 1,0 1 0,0-1 0,1 1 0,-1-1 0,0 0 0,1 1-1,-1-1 1,1 1 0,-1-1 0,1 0 0,-1 1 0,1-1 0,-1 0-1,1 1 1,-1-1 0,1 0 0,-1 0 0,2 1 0,25 4 2295,29-9-2326,-48 1-266,1 0 0,-1 0 0,0-1 1,-1 0-1,1-1 0,-1 1 0,0-1 0,0-1 0,0 1 0,-1-1 0,10-11 0,-13 13-19,1 0 0,-1 0 0,1 0 0,-1-1 0,-1 1 0,1-1 0,0 1 0,-1-1 0,0 0 0,0 0 0,-1 0 0,1 0 0,-1 0 0,0-1 0,-1 1 0,1 0 0,-1-1 0,0 1 0,0 0 0,-2-7 0,1 11-12,1 0 0,-1 0 0,0 0 0,0 0 0,0 0 0,0 0 0,0 0 0,0 1 0,0-1 0,0 0 0,0 0 0,0 1 0,0-1 0,0 1 0,-1-1 0,1 1 0,0 0 0,0-1 0,-1 1 0,1 0 0,0 0 0,0 0 0,-1 0 0,1 0 0,0 0 0,-1 0 0,0 1 0,-38 7 0,31-2 0,0 0 0,0 0 0,0 0 0,1 1 0,0 0 0,1 1 0,0 0 0,0 0 0,0 0 0,-7 15 0,6-11 0,1 0 0,1 1 0,0-1 0,0 2 0,2-1 0,-1 0 0,-2 22 0,6-34 0,1 1 0,0-1 0,0 1 0,1-1 0,-1 1 0,0-1 0,0 1 0,1-1 0,-1 1 0,1-1 0,-1 0 0,1 1 0,-1-1 0,1 0 0,0 1 0,0-1 0,0 0 0,0 0 0,0 0 0,0 0 0,0 0 0,0 0 0,0 0 0,0 0 0,0 0 0,1 0 0,-1-1 0,0 1 0,1 0 0,-1-1 0,1 1 0,-1-1 0,0 0 0,1 1 0,-1-1 0,1 0 0,-1 0 0,1 0 0,-1 0 0,1 0 0,-1 0 0,1-1 0,1 1 0,7-1 0,-1 0 0,1 0 0,0-1 0,-1 0 0,14-6 0,2-3 0,-1-1 0,0-2 0,38-28 0,26-15 0,-88 56 0,1 0 0,0 1 0,0-1 0,-1 0 0,1 1 0,0-1 0,0 1 0,0-1 0,-1 1 0,1 0 0,0-1 0,0 1 0,0 0 0,0 0 0,0 0 0,0-1 0,0 1 0,0 0 0,0 0 0,0 0 0,-1 0 0,1 1 0,0-1 0,0 0 0,0 0 0,0 1 0,0-1 0,0 0 0,0 1 0,0-1 0,-1 1 0,1-1 0,0 1 0,0-1 0,-1 1 0,1-1 0,0 1 0,-1 0 0,1 0 0,0-1 0,-1 1 0,1 0 0,-1 0 0,0 0 0,1-1 0,-1 1 0,0 0 0,1 0 0,-1 0 0,0 0 0,0 0 0,0 0 0,1 0 0,-1 0 0,0 0 0,0 0 0,-1 1 0,1 12 0,-1 0 0,0 0 0,-5 20 0,2-4 0,4-29 0,0-1 0,1 1 0,-1-1 0,1 1 0,-1-1 0,0 0 0,1 1 0,-1-1 0,1 1 0,-1-1 0,1 0 0,-1 0 0,1 1 0,-1-1 0,1 0 0,-1 0 0,1 0 0,-1 1 0,1-1 0,0 0 0,-1 0 0,1 0 0,-1 0 0,1 0 0,-1 0 0,1 0 0,0 0 0,-1-1 0,1 1 0,-1 0 0,1 0 0,-1 0 0,1 0 0,0-1 0,22-6 0,20-13 0,-34 15 0,1 0 0,0 0 0,0 1 0,0 0 0,0 1 0,0 0 0,1 1 0,20-2 0,-30 4-14,0 0 0,0 0 0,0 1 1,0-1-1,0 0 0,0 1 0,0-1 0,0 0 0,0 1 1,0-1-1,-1 1 0,1 0 0,0-1 0,0 1 0,0 0 1,-1-1-1,1 1 0,0 0 0,-1 0 0,1 0 0,-1-1 1,1 1-1,-1 0 0,1 0 0,-1 0 0,0 0 0,1 0 1,-1 0-1,0 0 0,0 0 0,0 0 0,0 0 0,0 1 1,0 44-2863,0-30 238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1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72 14830,'4'-11'3272,"16"-34"54,-8 30-272,-5 14-576,-1 23-995,-5 72 326,-16 151 0,3-101-1541,11-111-163,1-26 43,0-20 5,3-36-142,2-139-198,-5 181-523,1 17 445,-1-7 249,0-1 0,1 1 0,0 0 1,-1 0-1,1-1 0,0 1 1,1-1-1,-1 1 0,0-1 0,1 1 1,1 2-1,1-2 17,-1 0-1,0-1 1,1 1-1,-1-1 1,1 1-1,0-1 1,0 0 0,0-1-1,0 1 1,0-1-1,0 1 1,0-1-1,0 0 1,0-1-1,1 1 1,-1-1 0,0 0-1,1 0 1,-1 0-1,0-1 1,1 1-1,-1-1 1,0 0-1,0 0 1,0-1 0,0 1-1,0-1 1,5-2-1,-1-1 106,1 0 0,-1-1 0,1 0 0,-2 0 0,1 0-1,-1-1 1,0-1 0,0 1 0,-1-1 0,0 0 0,6-10 0,-5 5-98,-1-1 1,-1-1-1,0 1 1,0-1-1,-2 1 1,0-1-1,0 0 1,-1-1-1,-1-24 1,-1 39-9,0 0 0,1 0 0,-1 0 0,0 0 0,0 1 0,0-1 0,0 0 0,0 0 0,0 0 0,0 0 0,0 0 0,0 0 0,0 0 0,-1 0 0,1 0 0,0 0 0,-1 0 0,1 0 0,-1 0 0,1 1 0,-1-1 0,1 0 0,-1 0 0,1 1 0,-1-1 0,0 0 0,0 1 0,1-1 0,-1 0 0,0 1 0,0-1 0,0 1 0,1-1 0,-1 1 0,0 0 0,0-1 0,0 1 0,0 0 0,0 0 0,0-1 0,0 1 0,0 0 0,0 0 0,0 0 0,0 0 0,0 0 0,0 1 0,0-1 0,0 0 0,1 0 0,-3 1 0,0 1 0,-1-1 0,0 1 0,0 0 0,1 1 0,-1-1 0,1 1 0,-1-1 0,1 1 0,0 0 0,-5 6 0,-12 20 0,1 1 0,-16 36 0,28-52 0,1-1 0,1 1 0,0 0 0,1 1 0,0-1 0,1 1 0,-1 24 0,4-38 0,0 0 0,0 0 0,0 0 0,0 0 0,1 0 0,-1 0 0,0 0 0,0 0 0,1 0 0,-1 0 0,1 0 0,-1-1 0,1 1 0,0 0 0,-1 0 0,1 0 0,0-1 0,-1 1 0,1 0 0,0-1 0,0 1 0,-1-1 0,1 1 0,0-1 0,2 2 0,32 4 0,38-12 0,-72 6 0,30-6 0,-22 4 0,-1-1 0,1 2 0,0-1 0,0 2 0,1-1 0,-1 1 0,0 0 0,14 3 0,-21-2 0,0 0 0,-1 0 0,1 0 0,0 1 0,-1-1 0,1 0 0,-1 1 0,1-1 0,-1 1 0,0 0 0,1 0 0,-1-1 0,0 1 0,0 0 0,0 0 0,-1 0 0,1 0 0,0 0 0,-1 0 0,1 0 0,-1 0 0,0 0 0,0 0 0,0 3 0,1 61 0,-2-48 0,-4 40 116,3-48-232,6-39-348,2-25-8622,-3 22-390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1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13164,'0'0'8275,"11"6"-4351,-6-3-3640,1 0 1,0 0 0,0 0 0,0-1 0,0 1-1,0-1 1,0-1 0,0 1 0,1-1-1,-1 0 1,0-1 0,1 0 0,-1 0 0,1 0-1,-1 0 1,0-1 0,1 0 0,-1-1 0,0 0-1,0 1 1,0-2 0,0 1 0,0-1-1,0 0 1,5-4 0,27-24-285,-36 29 0,0 0 0,0 0 0,0 0 0,-1-1 0,1 1 0,0 0 0,-1-1 0,0 1 0,1-1 0,-1 0 0,0 1 0,-1-1 0,1 0 0,1-4 0,-3 6 0,0 0 0,1 1 0,-1-1 0,0 0 0,1 1 0,-1-1 0,0 1 0,0 0 0,0-1 0,0 1 0,1-1 0,-1 1 0,0 0 0,0 0 0,0 0 0,0-1 0,0 1 0,0 0 0,1 0 0,-1 0 0,0 0 0,0 1 0,0-1 0,0 0 0,0 0 0,0 0 0,0 1 0,1-1 0,-1 0 0,0 1 0,-1 0 0,-31 11 0,26-6 0,0 0 0,0 0 0,1 1 0,0 0 0,0 0 0,0 0 0,1 1 0,1 0 0,-1 0 0,1 0 0,0 0 0,1 1 0,0 0 0,0-1 0,1 1 0,0 0 0,1 0 0,0 1 0,0 9 0,1-17-128,0 0 1,0 0-1,0 0 0,1 1 1,-1-1-1,0 0 0,1 0 1,0 0-1,-1 0 0,1 0 1,0 0-1,0 0 0,0 0 1,0 0-1,1-1 0,-1 1 1,0 0-1,1-1 0,-1 1 0,1-1 1,0 1-1,-1-1 0,1 0 1,0 0-1,0 0 0,0 0 1,0 0-1,0 0 0,2 1 1,6 0-1486,0 0 0,0 0 1,0-1-1,0 0 1,13-1-1,34 0-12171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2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 17617,'0'0'12257,"-6"11"-11419,-2 3-605,1-3-135,0 1 1,1-1 0,0 2-1,1-1 1,1 0 0,-5 18-1,9-29-97,0 0-1,0-1 0,0 1 1,1 0-1,-1-1 1,0 1-1,0 0 1,1-1-1,-1 1 0,0 0 1,1-1-1,-1 1 1,1-1-1,-1 1 0,1-1 1,-1 1-1,1-1 1,-1 1-1,1-1 0,-1 1 1,1-1-1,-1 0 1,1 1-1,0-1 1,-1 0-1,1 0 0,0 1 1,-1-1-1,1 0 1,0 0-1,-1 0 0,1 0 1,0 0-1,-1 0 1,2 0-1,33 0 152,-24-1-100,9 1-143,0 1-1,1 0 1,-1 1-1,0 2 1,24 6-1,-40-9 59,0 0-1,0 0 1,0 1-1,0 0 1,0-1 0,-1 1-1,1 1 1,-1-1 0,1 0-1,-1 1 1,0 0-1,0 0 1,0 0 0,0 0-1,0 0 1,-1 1-1,1-1 1,-1 1 0,0-1-1,0 1 1,-1 0-1,1 0 1,-1 0 0,0 0-1,0 0 1,0 0 0,0 1-1,-1-1 1,1 0-1,-1 0 1,-1 8 0,0-8 81,0 0 0,0 0 1,-1-1-1,0 1 0,1 0 1,-1-1-1,0 0 0,-1 1 1,1-1-1,0 0 0,-1 0 1,0 0-1,0 0 0,0-1 1,0 1-1,0-1 0,0 0 1,-1 0-1,1 0 0,-1 0 1,0-1-1,1 1 0,-1-1 1,0 0-1,0 0 1,-4 0-1,-11 4 258,0-2 0,-1 0 1,-37 0-1,48-4-306,-1 1 0,1-1 0,-1-1 0,1 0 0,0 0 0,0-1 0,0 0 0,-9-5 0,13 6 0,0-1 0,0 1 0,0-1 0,0-1 0,1 1 0,-1-1 0,1 0 0,0 0 0,0 0 0,0 0 0,1-1 0,0 1 0,0-1 0,-4-8 0,6 12-35,1 1-1,0-1 1,-1 1-1,1-1 1,0 1 0,0-1-1,0 0 1,-1 1-1,1-1 1,0 1 0,0-1-1,0 1 1,0-1-1,0 0 1,0 1 0,0-1-1,0 1 1,0-1-1,1 0 1,-1 1 0,0-1-1,0 1 1,0-1-1,1 1 1,-1-1 0,0 1-1,1-1 1,-1 1-1,0-1 1,1 1 0,-1-1-1,1 1 1,-1-1-1,1 1 1,-1 0 0,1-1-1,-1 1 1,1 0-1,-1 0 1,1-1 0,-1 1-1,1 0 1,0 0-1,-1 0 1,1-1 0,0 1-1,36 0-3611,-25 0 2023,20 0-3976,4 0-2460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2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3 122 18001,'0'0'8846,"-1"9"-7528,1-6-1243,-1 0-1,1 0 0,0 0 0,0 0 0,0 0 0,0 0 1,1 0-1,-1 0 0,1-1 0,0 1 0,1 4 1,-1-6-37,0 1 1,1-1-1,-1 1 1,1-1 0,0 0-1,-1 0 1,1 0-1,0 0 1,0 0-1,0 0 1,-1 0 0,1 0-1,0-1 1,0 1-1,0-1 1,0 1 0,0-1-1,1 0 1,-1 0-1,0 0 1,0 0-1,3-1 1,3 1 44,-1 0 0,0-1 0,0 0 0,1 0 0,-1-1 0,0 0 0,0 0 0,-1-1 1,1 0-1,0 0 0,-1 0 0,0-1 0,1 0 0,-1 0 0,-1-1 0,1 0 0,-1 0 0,0 0 0,0-1 0,0 1 0,-1-1 0,0 0 0,0 0 0,0-1 0,-1 1 1,0-1-1,0 0 0,-1 0 0,0 0 0,0 0 0,-1 0 0,0 0 0,1-9 0,-2 16-83,0-1 0,0 0 0,0 0 0,0 0 0,0 0 0,0 0 0,0 0 0,0 0 0,-1 0 0,1 0 0,0 0 0,-1 0 0,1 0 0,0 1 0,-1-1 0,1 0 0,-1 0 0,1 0 0,-1 1 0,0-1 0,1 0 0,-1 1 0,0-1 0,0 0 0,1 1 0,-1-1 0,0 1 0,0-1 0,0 1 0,1-1 0,-1 1 0,0 0 0,0 0 0,0-1 0,0 1 0,0 0 0,0 0 0,0 0 0,0 0 0,0 0 0,0 0 0,0 0 0,0 0 0,0 0 0,0 1 0,0-1 0,1 0 0,-1 1 0,0-1 0,-1 1 0,-2 0 0,-1 1 0,1 0 0,0 0 0,0 0 0,0 0 0,1 1 0,-1 0 0,0 0 0,-5 6 0,0 3 3,0 0 0,1 1 0,1 0 0,-10 22 0,15-29-9,-1 1 0,1-1 1,0 1-1,0 0 0,1-1 1,0 1-1,0 0 1,0 0-1,1 0 0,0 0 1,1 0-1,1 10 0,-1-16-122,0 1 0,0 0 0,0 0 0,1-1 0,-1 1 0,0 0-1,1-1 1,-1 1 0,1-1 0,-1 0 0,1 0 0,0 1 0,0-1 0,-1 0 0,1 0-1,0-1 1,0 1 0,0 0 0,0-1 0,0 1 0,0-1 0,0 1 0,0-1 0,0 0-1,0 0 1,0 0 0,1 0 0,-1 0 0,0-1 0,0 1 0,3-1 0,3-1-1188,-1 1 1,1-1 0,-1 0 0,1 0-1,-1-1 1,0 0 0,9-6-1,22-18-9275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3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84 15086,'0'0'10736,"-7"11"-10395,-10 21-303,2 1 0,2 1 0,1 0 0,1 0 0,2 2 0,1-1 0,2 1 0,2 0 0,-1 49-1,8-82-2056,3-11 807,5-13-954,4-60-2011,-10-2 5058,-2 28 1433,-2 54-2190,-1 0 1,0 1-1,0-1 0,1 0 0,-1 1 1,1-1-1,-1 0 0,1 1 0,-1-1 1,1 1-1,-1-1 0,1 1 0,-1-1 1,1 1-1,0-1 0,-1 1 0,1-1 1,-1 1-1,1 0 0,0 0 0,0-1 1,-1 1-1,1 0 0,0 0 0,0 0 1,-1-1-1,1 1 0,0 0 0,0 0 1,-1 0-1,2 1 0,36 0-352,-9 0-691,-25-2 858,0-1-1,0 0 0,1 0 1,-1 0-1,-1-1 0,1 1 1,0-1-1,0 0 0,-1 0 1,0 0-1,1-1 0,-1 1 0,-1-1 1,1 1-1,0-1 0,3-8 1,3-5 227,0 0 0,9-30 1,4-51 4883,-52 232-5363,15-76 1696,2 0 1,3 1-1,-4 88 1,14-145-1381,0 0 1,0 0-1,0 0 1,0 0-1,0 0 1,1 0 0,-1 0-1,1 0 1,-1 0-1,1 0 1,0 0-1,-1 0 1,1-1-1,2 4 1,-2-5-4,-1 1 1,1-1-1,-1 0 1,1 1-1,-1-1 1,1 0-1,-1 1 1,1-1-1,0 0 1,-1 0-1,1 0 1,0 0-1,-1 1 0,1-1 1,0 0-1,-1 0 1,1 0-1,-1 0 1,1 0-1,0-1 1,-1 1-1,1 0 1,0 0-1,-1 0 1,1 0-1,-1-1 0,1 1 1,1-1-1,1-1-1,0 0 0,0-1 0,0 1 0,0-1 0,0 0 0,-1 0 0,1 0 0,-1 0 0,0 0 0,0-1 0,0 1 0,3-8 0,0-8 1,0-1 0,-2 1 0,0-1 0,-2 0 0,0-1 0,-2-26 0,1 13 0,0 36 0,0 0 0,0 1 0,1-1 0,0 1 0,-1-1 0,1 0 0,0 0 0,0 1 0,0-1 0,0 0 0,0 0 0,1 0 0,-1 0 0,1 0 0,-1-1 0,1 1 0,0 0 0,0-1 0,-1 1 0,1-1 0,0 0 0,0 1 0,1-1 0,-1 0 0,0 0 0,0 0 0,0-1 0,1 1 0,-1 0 0,0-1 0,1 0 0,2 1 0,-1-1 0,0 1 0,0-1 0,-1 0 0,1 0 0,0-1 0,0 1 0,-1-1 0,1 0 0,0 0 0,-1 0 0,1 0 0,-1-1 0,1 1 0,-1-1 0,0 0 0,1 0 0,-1 0 0,0 0 0,0-1 0,-1 1 0,1-1 0,3-5 0,-5 8 0,-1 0 0,1-1 0,-1 1 0,1-1 0,-1 1 0,0-1 0,1 1 0,-1-1 0,0 1 0,1-1 0,-1 0 0,0 1 0,0-1 0,1 1 0,-1-1 0,0 0 0,0 1 0,0-1 0,0 0 0,0 1 0,0-1 0,0 0 0,0 1 0,0-1 0,0 1 0,0-1 0,0 0 0,-1 1 0,1-1 0,0 0 0,0 1 0,-1-1 0,1 1 0,0-1 0,-1 1 0,0-2 0,0 2 0,0 0 0,1 0 0,-1 0 0,0 0 0,0 0 0,0 0 0,1 0 0,-1 0 0,0 0 0,0 0 0,0 1 0,1-1 0,-1 0 0,0 0 0,0 1 0,1-1 0,-1 1 0,0-1 0,0 1 0,1-1 0,-1 1 0,1-1 0,-1 1 0,0-1 0,1 1 0,-1 0 0,1-1 0,0 1 0,-1 1 0,-3 4 0,0 1 0,0-1 0,1 1 0,0 0 0,0 0 0,1 0 0,0 0 0,1 1 0,-1-1 0,1 0 0,0 1 0,1 11 0,1-18 0,0 1 0,-1-1 0,1 0 0,0 1 0,0-1 0,0 0 0,1 0 0,-1 0 0,0 0 0,0 0 0,0 0 0,1 0 0,-1 0 0,1 0 0,-1 0 0,0-1 0,1 1 0,0-1 0,-1 1 0,1-1 0,-1 0 0,1 1 0,-1-1 0,4 0 0,40 5 0,-41-5 0,0 0 0,0 0 0,-1 0 0,1 0 0,0-1 0,0 1 0,0-1 0,-1 0 0,1 0 0,-1-1 0,1 1 0,-1-1 0,4-1 0,-5 1 0,0-1 0,0 1 0,-1 0 0,1 0 0,-1-1 0,1 1 0,-1-1 0,0 1 0,0-1 0,0 0 0,-1 1 0,1-1 0,0 0 0,-1 0 0,0 0 0,0 1 0,0-1 0,0-5 0,-13-99 0,13 107 0,1-1 0,0 0 0,0 1 0,0-1 0,0 1 0,0-1 0,0 1 0,0-1 0,0 1 0,0-1 0,0 1 0,0 0 0,0 0 0,1 0 0,-1-1 0,0 1 0,0 0 0,0 0 0,0 1 0,0-1 0,2 0 0,29 2 0,41 15-3085,-10-1-3743,-27-10-4047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4.3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149 312 20275,'0'0'6903,"-10"-2"-5617,8 1-1247,-2 0-19,1 1 0,-1-1 1,0 0-1,0 1 0,0 0 1,0 0-1,1 0 0,-1 0 0,0 1 1,0-1-1,1 1 0,-1 0 0,0 0 1,1 0-1,-1 1 0,0-1 1,1 1-1,0 0 0,-1 0 0,1 0 1,0 0-1,0 1 0,0-1 1,1 1-1,-3 3 0,0-1 127,0 1-1,1-1 1,0 1-1,1 1 1,-1-1-1,1 0 1,0 1-1,1-1 1,-1 1-1,1 0 1,1 0-1,-1 0 1,1 0-1,0 0 1,1 0-1,0 0 1,1 12-1,0-17-122,-1 0-1,1-1 0,0 1 1,0-1-1,0 1 1,0-1-1,0 1 0,0-1 1,0 0-1,1 0 1,-1 1-1,0-1 0,1 0 1,-1 0-1,1 0 1,-1 0-1,1-1 0,-1 1 1,1 0-1,0-1 1,-1 1-1,1-1 0,0 1 1,0-1-1,-1 0 1,1 0-1,0 0 0,0 0 1,2 0-1,2 0 17,-1-1 0,0 1 0,0-1-1,0 1 1,-1-2 0,1 1 0,0 0-1,0-1 1,8-4 0,-4 0-40,-1 0 0,1-1 0,-1 0 0,0-1 0,-1 0 0,0 0 0,0-1 0,-1 1 0,0-2 0,0 1 0,-1 0 0,0-1 0,-1 0 0,0 0 0,0-1 0,-1 1 0,-1-1 0,0 1 0,0-1 0,-1 0 0,-1 0 0,1 0 0,-3-20 0,2 31 0,0-1 0,0 0 0,0 1 0,0-1 0,-1 0 0,1 1 0,0-1 0,0 1 0,0-1 0,0 0 0,-1 1 0,1-1 0,0 0 0,-1 1 0,1-1 0,0 1 0,-1-1 0,1 1 0,-1-1 0,1 1 0,-1-1 0,1 1 0,-1 0 0,1-1 0,-1 1 0,1 0 0,-1-1 0,1 1 0,-1 0 0,0-1 0,1 1 0,-1 0 0,0 0 0,1 0 0,-1 0 0,0 0 0,1 0 0,-1 0 0,0 0 0,1 0 0,-1 0 0,0 0 0,1 0 0,-1 0 0,-1 1 0,1 0 0,0 0 0,-1 0 0,1-1 0,0 1 0,-1 1 0,1-1 0,0 0 0,0 0 0,0 0 0,0 1 0,0-1 0,0 0 0,1 1 0,-1-1 0,0 1 0,1-1 0,-2 4 0,2-4 0,0 0 0,-1 0 0,1 0 0,0 0 0,0 0 0,0 0 0,0 1 0,0-1 0,0 0 0,0 0 0,0 0 0,1 0 0,-1 0 0,0 0 0,1 0 0,-1 0 0,0 0 0,1 0 0,-1 0 0,1 0 0,0 0 0,-1 0 0,1 0 0,0 0 0,0-1 0,-1 1 0,1 0 0,0 0 0,0-1 0,0 1 0,0-1 0,0 1 0,0-1 0,0 1 0,0-1 0,0 1 0,0-1 0,0 0 0,0 0 0,0 0 0,0 1 0,0-1 0,1 0 0,-1 0 0,0-1 0,0 1 0,0 0 0,0 0 0,0 0 0,2-1 0,4 0 0,-1-1 0,1 1 0,-1-1 0,0 0 0,0 0 0,0-1 0,9-5 0,0-3 0,0-1 0,-1 0 0,-1-1 0,0-1 0,-1 0 0,15-22 0,-20 26 0,-1 0 0,0 0 0,0-1 0,-1 0 0,-1 0 0,0 0 0,0 0 0,-1-1 0,0 1 0,-1-1 0,0-13 0,-5 23 0,-4 11 0,-5 10 0,-1 19 0,1 1 0,1 1 0,3 0 0,1 0 0,2 0 0,2 1 0,1-1 0,7 67 0,2-64 0,2 0 0,2-1 0,2 0 0,32 67 0,-46-173 0,-32-63 0,22 93 0,2-1 0,1 0 0,1 0 0,-2-52 0,10 86 6,-1 0-1,1 0 1,0 1-1,0-1 1,-1 0-1,1 1 1,0-1-1,0 0 1,0 1-1,0-1 1,0 1 0,0 0-1,0-1 1,0 1-1,0 0 1,0 0-1,0-1 1,0 1-1,0 0 1,0 0-1,0 0 1,0 0 0,0 0-1,1 1 1,38-1-329,-32 1-80,18-1-3110,-2 1-2893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4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 12556,'1'2'828,"1"0"1,0 0 0,-1 0-1,0 0 1,0 0-1,1 0 1,-1 0-1,0 0 1,-1 1-1,2 3 1,1 43 6860,-4-33-5205,1-15-2464,0-1 0,0 0 0,0 1 0,0-1 0,0 0 0,0 1 0,0-1 0,0 0 0,0 1 0,0-1 0,0 0-1,0 1 1,0-1 0,0 0 0,1 0 0,-1 1 0,0-1 0,0 0 0,0 1 0,0-1 0,1 0 0,-1 0 0,0 1 0,0-1-1,1 0 1,-1 0 0,0 1 0,0-1 0,1 0 0,-1 0 0,0 0 0,1 0 0,-1 0 0,0 1 0,1-1 0,-1 0-1,0 0 1,1 0 0,-1 0 0,0 0 0,1 0 0,17-8 160,19-19-376,-35 25 230,14-12-376,0-1 0,0-1 1,-2 0-1,15-21 0,-28 36 182,-1 36-1041,-1 7 1150,0-23-669,0 1 1,5 33-1,-4-52 533,0 0 0,0 0 0,0 0 0,1 0 0,-1 0 0,0-1 0,1 1 0,-1 0 0,0 0 0,1 0 0,-1-1 0,1 1 0,0 0 0,-1-1 0,1 1 0,-1 0 0,1-1 0,0 1 0,-1-1 0,1 1 0,0-1 0,0 1 0,0-1 0,-1 1 0,1-1 0,0 0 0,0 0 0,0 1 0,0-1 0,-1 0 0,1 0 0,2 0 0,16 1-6070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5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11627,'0'0'20040,"-2"11"-19105,-1-1-857,1-3-60,0 1 0,0-1 1,1 1-1,0-1 0,0 1 0,1 11 0,1-17-19,-1 0 0,0 0 0,1 0 0,-1 0-1,1 0 1,0 0 0,0 0 0,0 0-1,0 0 1,0 0 0,0 0 0,0-1-1,0 1 1,1 0 0,-1-1 0,1 1 0,-1-1-1,1 0 1,0 1 0,-1-1 0,1 0-1,0 0 1,0 0 0,0 0 0,0 0 0,0-1-1,0 1 1,0-1 0,0 1 0,0-1-1,0 0 1,3 1 0,2 0 1,0-1 0,1 1 0,-1-1 0,1 0 0,-1-1 0,1 1 0,-1-2 0,0 1 0,0-1 0,1 0 0,-1 0 0,12-7 0,-8 2 0,-1 0 0,0-1 0,0 0 0,-1 0 0,0-1 0,14-19 0,-18 23-219,-14 30-8424,0-8 1522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6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263 107 13933,'0'0'5056,"1"-10"-2323,3-32-662,-4 41-1973,0 0-1,0 0 1,0 0 0,0 0-1,0 0 1,-1 0 0,1 0-1,0 0 1,-1 0 0,1 0-1,-1 0 1,1 0 0,-1 0-1,1 1 1,-1-1 0,1 0-1,-1 0 1,0 0-1,1 1 1,-1-1 0,0 0-1,0 1 1,0-1 0,0 1-1,1-1 1,-1 1 0,0-1-1,0 1 1,0 0 0,0-1-1,0 1 1,0 0 0,0 0-1,-1 0 1,-38-1 1139,32 1-788,-3 1-341,1 1 1,-1 1 0,1 0 0,-1 0 0,1 1-1,0 0 1,0 1 0,1 0 0,0 0 0,-1 1-1,2 0 1,-1 1 0,1 0 0,0 0 0,0 1-1,1 0 1,0 0 0,1 1 0,-1 0 0,-7 15 0,13-23-114,1 0 1,-1 0 0,1-1 0,0 1 0,-1 0 0,1 0 0,-1-1 0,1 1 0,0 0 0,0 0-1,-1 0 1,1 0 0,0 0 0,0-1 0,0 1 0,0 0 0,0 0 0,0 0 0,0 0 0,1 0-1,-1-1 1,0 1 0,0 0 0,1 0 0,-1 0 0,0 0 0,1-1 0,-1 1 0,1 0 0,-1 0 0,1-1-1,-1 1 1,1 0 0,-1-1 0,1 1 0,0-1 0,0 1 0,-1-1 0,1 1 0,0-1 0,0 1-1,-1-1 1,1 0 0,0 1 0,0-1 0,0 0 0,-1 0 0,1 0 0,0 0 0,0 1 0,0-1 0,0 0-1,0-1 1,0 1 0,-1 0 0,1 0 0,0 0 0,0 0 0,1-1 0,7-1 34,0 1 0,0-2 0,0 1-1,13-7 1,-1-1-21,-1-1 0,-1 0 0,35-29 0,-45 33 23,0 0 0,-1-1 0,0 0 1,-1 0-1,0-1 0,0 0 0,-1 0 0,0-1 1,0 1-1,3-12 0,-8 20 187,-22 55 140,17-45-254,0 0-1,0 0 1,1 0 0,0 1 0,-2 15 0,5-24-103,0 0 1,0-1 0,0 1-1,1-1 1,-1 1 0,0 0-1,1-1 1,-1 1 0,0-1-1,1 1 1,-1-1 0,1 1-1,-1-1 1,1 1 0,-1-1-1,1 0 1,-1 1 0,1-1-1,-1 0 1,1 1 0,0-1-1,-1 0 1,1 0 0,-1 1-1,1-1 1,0 0 0,-1 0-1,1 0 1,0 0 0,-1 0-1,1 0 1,0 0 0,-1 0-1,1 0 1,0 0 0,-1-1-1,1 1 1,0 0 0,0-1-1,31-6-23,-8-3 21,0-1 0,37-24 0,26-12 0,-86 47 0,0-1 0,0 1 0,0-1 0,0 1 0,0 0 0,0-1 0,0 1 0,0 0 0,0 0 0,0 0 0,0 0 0,0 0 0,0 0 0,0 0 0,1 0 0,-1 0 0,0 0 0,0 1 0,0-1 0,0 0 0,0 1 0,0-1 0,0 1 0,0-1 0,0 1 0,0-1 0,-1 1 0,1 0 0,0 0 0,0-1 0,0 1 0,-1 0 0,1 0 0,0 0 0,-1 0 0,1 0 0,-1 0 0,1 0 0,-1 0 0,1 0 0,-1 0 0,0 0 0,0 0 0,1 0 0,-1 0 0,0 0 0,0 0 0,0 2 0,1 11 0,0-1 0,-1 1 0,-2 18 0,0-7 0,2-18 0,0 1 0,0 0 0,1-1 0,0 1 0,0-1 0,4 12 0,-5-18 0,1 0 0,-1 0 0,1 0 0,-1 0 0,1 0 0,0 0 0,-1 0 0,1-1 0,0 1 0,0 0 0,-1 0 0,1-1 0,0 1 0,0 0 0,0-1 0,0 1 0,0-1 0,0 1 0,0-1 0,0 1 0,1-1 0,1 0 0,-1 0 0,0 0 0,1 0 0,-1 0 0,0-1 0,0 1 0,1-1 0,-1 0 0,0 1 0,0-1 0,0 0 0,0 0 0,0 0 0,3-3 0,9-5-559,0-2 0,-1 1 0,18-20 0,-17 15-1209,0-1 0,-1 0-1,-1-1 1,19-36 0,-20 29-8295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7.0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58 272 16656,'0'0'13196,"-9"9"-13073,-26 30-59,34-37-61,0-1 0,-1 1 0,1-1 0,0 1 0,0-1 0,0 1 0,0 0 0,0 0 0,1-1 0,-1 1 0,0 0 0,1 0 0,-1 0 0,1 0 0,0 3 0,0-4 5,0-1 0,0 1 0,1-1 0,-1 1 0,0-1 0,1 1 0,-1-1 0,1 1-1,-1-1 1,0 1 0,1-1 0,-1 1 0,1-1 0,-1 0 0,1 1 0,0-1 0,-1 0 0,1 1 0,-1-1 0,1 0-1,-1 0 1,1 0 0,0 0 0,-1 1 0,1-1 0,0 0 0,-1 0 0,1 0 0,0 0 0,4-1 53,-1 1 1,1 0 0,-1-1-1,0 0 1,1 0 0,-1 0-1,0-1 1,1 0 0,5-3-1,10-11 64,0 0 1,-2-2-1,0 0 0,-1-1 0,-1 0 0,-1-2 0,17-29 0,-12 17 150,-2-1 0,27-68 0,-66 165-275,9-32 0,1 1 0,2 0 0,1 1 0,1 0 0,2 0 0,-1 43 0,6-73-70,0 0 0,1-1 0,-1 1 0,1 0 0,-1-1 0,1 1 0,0 0 0,0-1 0,0 1 0,0-1 0,1 1 0,-1-1 0,1 0 0,-1 0 0,1 0 0,0 1 0,0-2 0,0 1 0,0 0 0,0 0 0,0-1 0,0 1 0,1-1 0,-1 1 0,1-1 0,-1 0 0,5 1 0,-3-1-448,0 0 0,0 0 1,-1 0-1,1-1 0,0 0 0,0 0 1,0 0-1,0 0 0,0-1 0,0 0 1,0 1-1,5-3 0,25-16-16287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7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4 19154,'0'0'7047,"-11"10"-4629,3-3-2303,0 0 0,1 1-1,-1-1 1,2 2 0,-1-1 0,1 1 0,1-1-1,0 2 1,0-1 0,0 0 0,1 1-1,1 0 1,0 0 0,0 0 0,-1 11-1,4-19-113,-1 0-1,1 0 0,0 0 0,0 0 0,0 0 0,0 0 1,0-1-1,0 1 0,0 0 0,0 0 0,1 0 0,-1 0 0,1-1 1,0 1-1,-1 0 0,1 0 0,0-1 0,0 1 0,0 0 0,0-1 1,0 1-1,1-1 0,-1 0 0,0 1 0,1-1 0,1 2 0,1-2 39,0 0 0,0 0 0,0 0-1,-1-1 1,1 1 0,0-1-1,0 0 1,0 0 0,0 0 0,0-1-1,0 1 1,7-3 0,-2 0 36,0 0 0,0-1 1,-1 0-1,1 0 0,-1-1 0,0 0 1,0 0-1,-1-1 0,1 0 1,-1 0-1,-1-1 0,1 0 1,8-12-1,-2 1 75,-1 1 0,-1-2 0,-1 1 0,16-40 0,-30 67-150,-5 11 0,1 1 0,1 1 0,1-1 0,0 1 0,-2 26 0,8-45 0,-1 0 0,1 1 0,0-1 0,0 0 0,1 0 0,-1 0 0,1 1 0,-1-1 0,1 0 0,0 0 0,0 0 0,0 0 0,1 0 0,-1 0 0,1 0 0,-1-1 0,4 5 0,-1-5 0,-1 0 0,1 0 0,-1 0 0,1-1 0,0 0 0,0 1 0,-1-1 0,1-1 0,0 1 0,0 0 0,0-1 0,0 0 0,0 0 0,5-1 0,-2 1-320,0-1 1,1 0-1,-1 0 0,1-1 0,-1 0 1,0-1-1,0 1 0,0-1 0,-1-1 1,1 1-1,-1-1 0,1 0 0,-1-1 1,0 1-1,-1-1 0,1 0 0,-1-1 1,7-8-1,-6 6-517,0 0 1,-1-1-1,1 0 1,-2 1-1,1-2 0,-1 1 1,-1 0-1,1-1 1,-2 0-1,1 0 0,-1 0 1,-1 0-1,1-11 1,-2 0-13151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8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29 216 10282,'0'0'21086,"-11"-34"-19687,11 34-1407,-1-1 0,1 1 0,0 0 0,0-1 0,0 1 0,-1 0 1,1 0-1,0-1 0,-1 1 0,1 0 0,0 0 0,0-1 0,-1 1 0,1 0 0,0 0 0,-1 0 0,1-1 0,-1 1 0,1 0 1,0 0-1,-1 0 0,1 0 0,-1 0 0,1 0 0,0 0 0,-1 0 0,1 0 0,0 0 0,-1 0 0,1 0 0,-1 0 1,1 0-1,0 0 0,-1 1 0,1-1 0,0 0 0,-1 0 0,1 0 0,0 1 0,-1-1 0,1 0 0,0 0 0,-1 1 0,1-1 1,0 0-1,0 0 0,-1 1 0,1-1 0,0 0 0,0 1 0,0-1 0,-1 0 0,1 1 0,0-1 0,0 1 0,0-1 0,0 0 1,0 1-1,0-1 0,0 0 0,0 2 0,44-2-862,27 0-1447,-103 0 5995,28 3-3678,0 0 0,0 0 0,0 0 0,1 0 0,-1 1 0,1-1 0,0 1 0,0 0 0,0 0 0,1 1 0,-1-1 0,1 0 0,0 1 0,0-1 0,1 1 0,-1 0 0,1-1 0,-1 9 0,3-12 0,-1 0 0,1 0 0,-1-1 0,1 1 0,-1 0 0,1-1 0,-1 1 0,1-1 0,0 1 0,-1-1 0,1 1 0,0-1 0,0 1 0,-1-1 0,1 0 0,0 1 0,0-1 0,0 0 0,-1 0 0,1 1 0,0-1 0,0 0 0,0 0 0,0 0 0,0 0 0,-1 0 0,1 0 0,1-1 0,34 1 0,-29 0 0,52-10 0,-51 7 0,1 1 0,0 1 0,0-1 0,0 1 0,0 1 0,0-1 0,0 1 0,0 1 0,14 2 0,-23-3 0,0 0 0,-1 0 0,1 0 0,0 0 0,-1 0 0,1 0 0,0 0 0,-1 0 0,1 0 0,0 1 0,0-1 0,-1 0 0,1 0 0,0 0 0,-1 0 0,1 0 0,0 0 0,0 1 0,-1-1 0,1 0 0,0 0 0,0 0 0,0 1 0,-1-1 0,1 0 0,0 0 0,0 1 0,0-1 0,0 0 0,-1 0 0,1 1 0,0-1 0,0 0 0,0 1 0,0-1 0,0 0 0,0 0 0,0 1 0,0-1 0,0 0 0,0 1 0,0-1 0,0 0 0,0 1 0,0-1 0,-7-21 0,1 0 0,1-1 0,1 0 0,1 0 0,1 0 0,1-35 0,1 56 0,0 1 0,0 0 0,0-1 0,0 1 0,0-1 0,1 1 0,-1 0 0,0-1 0,0 1 0,1 0 0,-1-1 0,0 1 0,0 0 0,1-1 0,-1 1 0,0 0 0,1 0 0,-1-1 0,0 1 0,1 0 0,-1 0 0,1 0 0,-1-1 0,0 1 0,1 0 0,-1 0 0,1 0 0,-1 0 0,0 0 0,1 0 0,-1 0 0,1 0 0,-1 0 0,1 0 0,-1 0 0,0 0 0,1 0 0,-1 0 0,1 1 0,-1-1 0,0 0 0,1 1 0,18 5 0,-18-6 0,38 13-2640,-21-9-1370,0 0-1,1-1 0,0-1 1,27 0-1,4-8-1141,-47 6 5328,0-1 0,0 0-1,1-1 1,-1 1 0,0-1 0,0 1 0,0-1 0,5-4-1,-5 4 928,0-1 0,0 1 0,-1-1 0,1 0 0,-1 0 0,0 0 0,0 0 0,0-1 0,0 1-1,0 0 1,-1-1 0,1 1 0,-1-1 0,0 0 0,0 1 0,0-1 0,-1 0 0,0 0 0,1 1-1,-2-8 1,1 10-1028,-1 0 0,1 0 1,-1 0-1,0 0 0,1 0 0,-1 0 0,0 0 0,0 0 0,0 1 0,1-1 0,-1 0 0,0 1 0,0-1 0,0 1 0,0-1 0,0 1 0,0-1 0,0 1 0,-1 0 0,1-1 0,0 1 0,0 0 1,0 0-1,0 0 0,0 0 0,0 0 0,-1 0 0,1 0 0,-2 1 0,-35 7 775,33-5-850,0 0 0,0 0 0,0 0 0,1 1 0,0 0 0,-1 0 0,2 0 0,-1 1 0,0-1 0,1 1 0,0 0 0,0-1 0,0 2 0,0-1 0,1 0 0,0 0 0,0 1 0,1-1 0,-2 12 0,3-16 0,0 0 0,1-1 0,-1 1 0,1 0 0,-1 0 0,1 0 0,-1-1 0,1 1 0,-1 0 0,1-1 0,0 1 0,-1 0 0,1-1 0,0 1 0,0-1 0,0 1 0,-1-1 0,1 0 0,0 1 0,0-1 0,0 0 0,0 1 0,0-1 0,0 0 0,1 0 0,31 6 0,-24-5 0,-2 1-1,10 0-11,0 2-1,0 0 1,0 1-1,20 8 1,-34-12 11,-1 1 0,1-1-1,-1 0 1,0 1 0,1-1 0,-1 1 0,0 0 0,0 0 0,0 0 0,0 0 0,-1 0-1,1 0 1,0 0 0,-1 1 0,2 2 0,-3-3 2,1 0 1,-1 1-1,0-1 1,0 0-1,0 0 1,0 0-1,0 0 0,0 1 1,-1-1-1,1 0 1,-1 0-1,0 0 1,1 0-1,-1 0 0,0 0 1,0 0-1,0 0 1,-1 0-1,1 0 1,0-1-1,-1 1 1,-1 2-1,-4 2-6,1 1-1,-1-1 1,-1 0 0,1 0-1,-1-1 1,0 0 0,0-1-1,0 0 1,-1 0 0,0 0-1,1-1 1,-1-1 0,0 1-1,-1-2 1,-11 2 0,21-3-135,-1 0 1,1 0 0,-1 0-1,1 0 1,-1 0 0,1-1-1,-1 1 1,1 0 0,-1 0-1,1 0 1,-1-1 0,1 1 0,-1 0-1,1-1 1,-1 1 0,1 0-1,0-1 1,-1 1 0,1-1-1,0 1 1,-1-1 0,1 1-1,0 0 1,0-1 0,-1 1-1,1-1 1,0 1 0,0-1 0,0 1-1,0-1 1,0 0 0,0 1-1,0-1 1,-1-21-7573,2 18 5747,1-20-12988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39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1 131 12139,'9'-1'6679,"-4"0"-6206,17-2 1596,0 0-1,0-2 1,22-8-1,-38 11-1543,0-1-1,1 1 1,-1-2 0,0 1-1,-1-1 1,11-8-1,-14 10-439,0 0 0,0 0 0,0 0 0,0 0 0,-1 0 0,1-1 0,-1 1 0,1-1 0,-1 1 0,0-1 0,0 1 0,0-1 0,0 0 0,-1 0 0,1 1 0,-1-1 0,0-4 0,0 6-85,0-1 0,-1 1 0,1 0 0,-1-1 0,1 1 0,-1 0 0,0-1 0,1 1 0,-1 0 0,0 0 0,0 0 0,0 0 0,0 0 0,0 0 0,0 0 0,0 0 0,-1 0 0,1 1 0,0-1 0,0 0 0,-1 1 0,1-1 0,0 1 0,-1-1 0,1 1 0,0 0 0,-1-1 0,1 1 0,-1 0 0,1 0 0,0 0 0,-1 0 0,1 0 0,-1 0 0,-2 1 0,-1-1 0,-1 1 0,0-1 0,1 1 0,-1 0 0,1 1 0,-1-1 0,1 1 0,-9 4 0,7 0 0,-1-1 0,1 2 0,0-1 0,0 1 0,0 0 0,1 0 0,0 1 0,-6 11 0,8-13 0,1 0 0,0 0 0,0 0 0,1 0 0,-1 0 0,1 0 0,1 1 0,-1-1 0,1 1 0,0 0 0,1-1 0,0 1 0,0 7 0,1-10-31,0-1 0,0 0 0,1 1 0,-1-1 1,1 0-1,-1 0 0,1 0 0,0 0 0,0-1 0,1 1 0,-1 0 0,0-1 1,1 1-1,0-1 0,-1 0 0,1 0 0,0 0 0,0 0 0,0-1 0,0 1 1,7 1-1,0 1-642,1 0 1,0-1-1,1 0 1,-1-1 0,17 1-1,17-2-8034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0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189 364 17489,'0'0'4041,"-9"-8"-203,-31-26-683,38 32-3088,0 0 0,-1 0 0,1 1 0,-1 0 0,1-1 1,-1 1-1,1 0 0,-1 0 0,0 0 0,1 1 0,-1-1 0,0 0 0,0 1 0,0 0 0,1 0 0,-1 0 0,0 0 1,0 0-1,0 1 0,1-1 0,-1 1 0,0-1 0,1 1 0,-1 0 0,0 0 0,1 1 0,-1-1 0,1 0 1,-1 1-1,1-1 0,0 1 0,0 0 0,0 0 0,0 0 0,0 0 0,0 0 0,0 0 0,1 1 0,-1-1 0,-1 3 1,-2 4 98,0 0-1,0 1 1,1-1 0,0 1 0,0 0 0,1 0 0,1 0 0,-3 19 0,4-26-166,1-1 0,0 1 0,0-1 0,0 0 0,0 1 0,0-1 0,0 1 0,1-1 0,-1 1 0,1-1 0,-1 1 0,1-1 0,0 0 0,0 0 0,0 1 0,1-1 0,-1 0 0,0 0 0,1 0 0,-1 0 0,1 0 0,0-1 0,0 1 0,2 2 0,0-2 0,1 0 0,0-1 0,-1 1 0,1-1 0,0 0 0,-1 0 0,1-1 0,0 1 0,0-1 0,0 0 0,8-1 0,-3-1 0,-1 0 0,0 0 0,0-1 0,0 0 0,0-1 0,0 0 0,-1-1 0,1 1 0,-1-1 0,-1-1 0,1 0 0,-1 0 0,0 0 0,0-1 0,0 0 0,8-12 0,-7 9 0,-1 0 0,0 0 0,-1-1 0,0 1 0,-1-2 0,0 1 0,-1 0 0,0-1 0,0 0 0,-1 0 0,-1 0 0,1-18 0,-2 29 0,-1 1 0,0 0 0,0-1 0,0 1 0,0 0 0,0-1 0,0 1 0,0-1 0,1 1 0,-1 0 0,0-1 0,0 1 0,-1-1 0,1 1 0,0 0 0,0-1 0,0 1 0,0-1 0,0 1 0,0 0 0,0-1 0,-1 1 0,1 0 0,0-1 0,0 1 0,0 0 0,-1-1 0,1 1 0,0 0 0,-1-1 0,1 1 0,0 0 0,-1 0 0,1-1 0,0 1 0,-1 0 0,1 0 0,0 0 0,-1 0 0,1-1 0,0 1 0,-1 0 0,1 0 0,-1 0 0,1 0 0,0 0 0,-1 0 0,1 0 0,-1 0 0,1 0 0,0 0 0,-1 0 0,1 0 0,-1 1 0,1-1 0,-1 0 0,0 1 0,0 0 0,0-1 0,0 1 0,0 0 0,0 0 0,0 0 0,0 0 0,0 0 0,0 0 0,1 0 0,-1 0 0,0 1 0,1-1 0,-1 0 0,1 0 0,-1 3 0,0-3 0,0 1 0,1 0 0,-1 0 0,1 0 0,0 0 0,-1-1 0,1 1 0,0 0 0,0 0 0,0 0 0,1 0 0,-1 0 0,0 0 0,1 0 0,-1-1 0,1 1 0,-1 0 0,1 0 0,0-1 0,0 1 0,0 0 0,0-1 0,0 1 0,0-1 0,0 1 0,1-1 0,-1 0 0,0 1 0,1-1 0,-1 0 0,1 0 0,0 0 0,2 1 0,-1-1 0,1 0 0,0-1 0,0 0 0,0 1 0,0-1 0,-1-1 0,1 1 0,0-1 0,0 1 0,0-1 0,-1 0 0,1 0 0,0-1 0,-1 1 0,1-1 0,4-3 0,9-5 0,-1-2 0,-1 0 0,0-1 0,-1 0 0,-1-2 0,0 1 0,0-1 0,-2-1 0,0 0 0,0-1 0,-2 0 0,0-1 0,9-25 0,-16 33 0,0 0 0,0 0 0,0-1 0,-1-19 0,-1 29 0,0 1 0,0 0 0,0-1 0,0 1 0,0 0 0,0-1 0,0 1 0,0 0 0,0-1 0,0 1 0,0 0 0,0-1 0,0 1 0,-1 0 0,1-1 0,0 1 0,0 0 0,0-1 0,0 1 0,-1 0 0,1 0 0,0-1 0,0 1 0,-1 0 0,1 0 0,0-1 0,0 1 0,-1 0 0,1 0 0,0 0 0,-1 0 0,1-1 0,0 1 0,-1 0 0,1 0 0,0 0 0,-1 0 0,1 0 0,0 0 0,-1 0 0,1 0 0,0 0 0,-1 0 0,-15 9 0,7 1 0,0 1 0,0 0 0,2 0 0,-1 1 0,2 0 0,-10 22 0,-27 84 0,37-98 0,-6 19 0,3-1 0,0 1 0,3 1 0,1-1 0,2 1 0,4 55 0,0-82 0,1 0 0,1-1 0,0 1 0,0-1 0,1 1 0,1-1 0,0-1 0,1 1 0,0-1 0,1 0 0,0 0 0,1-1 0,0 0 0,11 11 0,-23-71 0,-16-42 0,-1 4 0,-14-130 0,35 217 0,0 0 0,0-1 0,-1 1 0,1 0 0,0-1 0,0 1 0,0-1 0,0 1 0,1 0 0,-1-1 0,0 1 0,1 0 0,-1-1 0,0 1 0,1 0 0,-1 0 0,1-1 0,0 1 0,0 0 0,-1 0 0,2-1 0,26-2 0,-18 4 0,3 0 0,-1 0 0,1-1 0,0 0 0,0-1 0,0-1 0,-1 0 0,1 0 0,13-7 0,-19 6 0,1 0 0,-1-1 0,0 0 0,-1 0 0,1 0 0,-1-1 0,0 0 0,0 0 0,-1-1 0,0 1 0,0-1 0,0 0 0,5-14 0,-5 11 0,-1-1 0,0 0 0,-1 0 0,0 0 0,-1-1 0,0 1 0,-1-1 0,0-19 0,-1 31 0,0 0 0,0 0 0,0 0 0,0-1 0,0 1 0,0 0 0,0 0 0,0 0 0,0 0 0,0 0 0,0 0 0,0 0 0,0-1 0,0 1 0,0 0 0,0 0 0,0 0 0,0 0 0,0 0 0,0 0 0,0 0 0,0 0 0,0-1 0,0 1 0,0 0 0,0 0 0,0 0 0,0 0 0,0 0 0,0 0 0,-1 0 0,1 0 0,0 0 0,0 0 0,0-1 0,0 1 0,0 0 0,0 0 0,0 0 0,0 0 0,0 0 0,-1 0 0,1 0 0,0 0 0,0 0 0,0 0 0,0 0 0,0 0 0,0 0 0,0 0 0,-1 0 0,1 0 0,0 0 0,0 0 0,0 0 0,0 0 0,0 0 0,0 0 0,0 0 0,0 0 0,-1 0 0,1 0 0,0 1 0,0-1 0,0 0 0,0 0 0,0 0 0,0 0 0,0 0 0,-9 11 0,-8 16 0,-4 27 0,2 2 0,2 0 0,3 1 0,3 0 0,1 1 0,4 0 0,2 1 0,2-1 0,8 70 0,-2-102 0,-3-41 0,-3-44 0,-3-14 0,5-86 0,0 155-180,0 0-1,0 0 1,0-1 0,1 1 0,0 0-1,-1 0 1,1 0 0,1 0-1,-1 1 1,0-1 0,1 0 0,0 0-1,0 1 1,0-1 0,0 1-1,1 0 1,-1-1 0,1 1 0,0 0-1,0 1 1,0-1 0,0 0-1,0 1 1,1 0 0,-1 0 0,1 0-1,0 0 1,-1 0 0,1 1-1,0-1 1,0 1 0,0 0 0,0 1-1,6-2 1,3 0-7027,0 0-5669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1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3 299 16303,'0'0'127,"0"0"0,0 0 0,0 0 0,0 0 0,0 0 0,0 0 0,0-1 0,-1 1 0,1 0-1,0 0 1,0 0 0,0 0 0,0 0 0,0 0 0,0 0 0,0 0 0,-1 0 0,1 0 0,0 0 0,0 0-1,0 0 1,0 0 0,0-1 0,0 1 0,0 0 0,0 0 0,0 0 0,0 0 0,0 0 0,0 0-1,-1 0 1,1 0 0,0-1 0,0 1 0,0 0 0,0 0 0,0 0 0,0 0 0,0 0 0,0 0 0,0-1-1,0 1 1,0 0 0,0 0 0,0 0 0,1 0 0,-1 0 0,0 0 0,0 0 0,0-1 0,0 1-1,0 0 1,0 0 0,0 0 0,0 0 0,0 0 0,0 0 0,0 0 0,0 0 0,1 0 0,-1-1-1,0 1 1,0 0 0,0 0 0,10-17 3823,27-35-2889,-9 12 275,-17 24-1129,-1-1 1,0-1-1,-1 0 1,-1 0 0,-1-1-1,0 1 1,-1-2-1,3-20 1,-36 130-1003,13-26 873,2 1 0,-4 121 0,16-185-99,0 0-1,1 0 1,-1 0-1,0 0 0,1 0 1,-1 0-1,1 0 0,-1 0 1,1-1-1,0 1 0,-1 0 1,1 0-1,0-1 0,-1 1 1,1 0-1,0-1 0,0 1 1,0 0-1,0-1 0,0 1 1,-1-1-1,1 0 0,0 1 1,0-1-1,0 0 0,0 0 1,0 1-1,0-1 1,0 0-1,0 0 0,0 0 1,0 0-1,0 0 0,0 0 1,0-1-1,0 1 0,0 0 1,2-1-1,3 1-1296,-6 3 1009,0 1-1,0 0 1,-1-1-1,0 1 0,1-1 1,-1 1-1,-3 5 0,3-6 303,0 0-1,0-1 0,0 1 0,0 0 1,1 0-1,-1 0 0,1-1 0,-1 1 0,1 0 1,0 0-1,0 0 0,1 0 0,-1 0 1,2 5-1,-2-7-120,1 0 0,0 1-1,0-1 1,-1 0 0,1 0 0,0 0 0,0 0 0,0 0 0,0 0-1,0 0 1,0 0 0,0-1 0,1 1 0,-1 0 0,0-1-1,0 1 1,1-1 0,-1 1 0,0-1 0,1 1 0,-1-1 0,0 0-1,1 0 1,-1 0 0,0 0 0,1 0 0,-1 0 0,0 0 0,1 0-1,-1 0 1,1-1 0,-1 1 0,3-2 0,-4 2-118,1 0 0,0-1 0,-1 1 0,1-1 0,0 1 0,-1-1 0,1 1 0,-1-1 0,1 1 0,-1-1 0,1 0 0,-1 1 0,1-1 0,-1 0 0,0 1 0,1-1 0,-1 0 0,0 1 0,1-1 0,-1 0 0,0 0 0,0 0 0,0 0 0,2-4-1794,5-19-7729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1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12332,'0'0'17243,"5"10"-17046,20 34-122,-23-42-75,-1 0 0,0-1 0,1 1 0,-1-1 0,1 1 0,-1-1 0,1 0 0,-1 0 0,1 1 0,0-1 0,0-1 0,0 1 0,0 0 0,0 0 1,0-1-1,0 1 0,0-1 0,0 1 0,0-1 0,0 0 0,0 0 0,0 0 0,0 0 0,0 0 0,3-1 0,2 0-71,0-1-1,0 0 1,0-1 0,-1 1-1,8-5 1,3-2-742,-1-2 1,22-18-1,-28 20 115,0 1 0,1 0-1,0 1 1,0 0 0,0 1 0,1 0-1,22-8 1,-33 14 652,0 0-1,-1 0 0,1 0 1,0 0-1,0 0 0,-1 0 1,1 0-1,0 1 1,0-1-1,-1 0 0,1 0 1,0 1-1,-1-1 0,1 1 1,0-1-1,-1 0 0,1 1 1,0-1-1,-1 1 1,1-1-1,-1 1 0,1 0 1,-1-1-1,1 1 0,-1-1 1,1 1-1,-1 0 1,0 0-1,0-1 0,1 1 1,-1 0-1,0-1 0,0 1 1,1 0-1,-1 0 0,0 0 1,0 1-1,2 36 260,-2-31-229,0 3 41,0 0-312,0-1 1,1 1-1,0 0 0,0-1 1,1 1-1,0-1 0,6 15 1,8-2-4903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2.3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71 18514,'0'0'6427,"-5"9"-5504,2-4-780,1-2-44,0 0 0,0 1 0,0-1-1,0 1 1,0 0 0,1 0 0,0-1 0,0 1 0,0 0 0,0 0-1,0 0 1,1 0 0,0 0 0,0 0 0,0 8 0,1-11-87,0 0 0,0-1 0,-1 1 1,1 0-1,0 0 0,0-1 0,0 1 0,0 0 1,0-1-1,0 1 0,0-1 0,0 0 0,0 1 1,0-1-1,0 0 0,0 1 0,0-1 0,0 0 1,0 0-1,0 0 0,0 0 0,0 0 0,2 0 1,29-2 555,-29 1-479,9-1 21,0-1-1,1-1 1,-1 0-1,-1 0 1,1-1-1,0-1 1,-1 0-1,0 0 1,14-12-1,-2 0 203,-2 0 0,0-2 0,20-24 1,-39 43 156,-3 4-10,-1 9-318,-1 1 0,0-1 0,-9 19 0,7-17-43,0-1 0,1 1 0,-4 21 0,7-24-234,-4 41-2841,5-48 2386,0 0 0,0-1 0,0 1 0,0-1 0,1 1 0,0 0 0,0-1 0,0 1 0,0-1 0,3 7 0,7-1-10999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3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93 6438,'0'0'10079,"1"-10"-5136,0-31-1291,-1 39-3541,0 1-1,0-1 1,-1 0 0,1 0 0,-1 0 0,1 0-1,-1 1 1,0-1 0,1 0 0,-1 1 0,0-1-1,0 0 1,0 1 0,-1-1 0,1 1 0,0-1-1,0 1 1,-1 0 0,1 0 0,-1 0 0,1-1-1,-1 1 1,0 1 0,1-1 0,-1 0 0,0 0-1,0 1 1,1-1 0,-1 1 0,0-1 0,0 1 0,0 0-1,0 0 1,0-1 0,0 1 0,1 1 0,-1-1-1,-2 0 1,-1 1 90,0-1-1,-1 1 1,2 0 0,-1 0-1,0 0 1,0 1-1,0-1 1,0 1 0,1 1-1,-1-1 1,1 0-1,-5 5 1,5-3-219,1-1-1,-1 1 1,1 0 0,0 1-1,0-1 1,1 1 0,0-1 0,-1 1-1,2 0 1,-1-1 0,0 1-1,1 0 1,0 0 0,0 0-1,0 1 1,1-1 0,0 0 0,0 0-1,0 0 1,2 9 0,-1-13-16,1 1 0,-1-1 1,1 1-1,-1-1 1,1 1-1,-1-1 1,1 0-1,0 0 0,0 0 1,-1 0-1,1 0 1,0 0-1,0 0 1,0-1-1,0 1 0,0-1 1,0 1-1,0-1 1,1 0-1,-1 0 0,0 0 1,0 0-1,0 0 1,4-1-1,53-7 63,-59 8-30,2 0-11,0 0 0,0 0 0,0 0-1,1 1 1,-1-1 0,0 1 0,0-1-1,0 1 1,0 0 0,0 0 0,0 0 0,0 0-1,0 0 1,-1 0 0,1 0 0,0 0 0,-1 1-1,1-1 1,0 1 0,-1-1 0,0 1-1,1 0 1,-1 0 0,0-1 0,0 1 0,0 0-1,0 0 1,0 0 0,-1 0 0,2 3-1,4 12-29,-1 0 0,6 30-1,-7-29 85,7 27 564,7 73 1,-17-102-477,0 0 1,-1 0-1,0 0 0,-2 0 1,0 0-1,0 0 0,-2 0 1,-5 18-1,9-34-130,0 1 0,0 0 0,-1 0 0,1-1 0,0 1 0,0 0 0,0 0 0,-1-1 0,1 1 0,0 0 0,-1-1 0,1 1 0,-1 0 0,1-1 0,-1 1 0,1-1 0,-1 1 0,1-1 0,-1 1 0,1-1 0,-1 1 0,0-1 0,1 1 0,-1-1 0,0 0 0,-1 1 0,-5-18 0,3-39 0,4 54 0,0-9 0,-2-25 0,1-1 0,3 0 0,1 1 0,11-55 0,-12 83 0,0 0 0,0 0 0,1 1 0,0-1 0,0 1 0,1-1 0,0 1 0,0 0 0,1 0 0,0 1 0,0-1 0,0 1 0,1 0 0,0 1 0,0-1 0,1 1 0,-1 1 0,1-1 0,0 1 0,0 0 0,1 0 0,-1 1 0,1 0 0,0 1 0,0-1 0,11 0 0,-16 2-17,0 0 0,0 0 0,0 1 0,0-1-1,0 1 1,0 0 0,0 0 0,0 0 0,0 1 0,0-1 0,0 1 0,0-1 0,-1 1 0,1 0-1,0 0 1,0 0 0,0 1 0,-1-1 0,1 1 0,-1-1 0,4 3 0,-4 0-7,0 0 0,0-1 0,0 1 0,0 0 0,-1 0 0,0 0-1,1 0 1,-1 0 0,-1 1 0,1-1 0,-1 0 0,1 0 0,-1 0 0,-1 6 0,1 0 42,1-8 8,-1 1-1,0-1 1,0 1 0,0-1-1,0 1 1,0-1 0,-1 1-1,1-1 1,-1 1 0,0-1-1,-1 3 1,2-4 59,0-8 198,-1-23-277,-1 0 0,-1 1 1,-2-1-1,0 1 0,-2 0 0,-17-42 0,26 64-66,10 10-128,27 18-609,-21-11-26,5 1-3050,0-2 1,43 12 0,-25-13-2790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4.4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92 11755,'0'0'8910,"-10"-6"-5600,5 2-2953,-2 0 0,1 1 0,0-1 0,-1 1 0,1 1 0,-1-1 1,-7-1-1,11 4-256,-1-1 1,1 1-1,0 0 0,-1 0 1,1 0-1,0 0 0,-1 1 1,1-1-1,0 1 1,0 0-1,0 0 0,0 0 1,-1 0-1,1 1 0,1-1 1,-1 1-1,0 0 1,0-1-1,1 1 0,-1 1 1,-4 3-1,1 1 74,0 1 0,0-1 0,0 1 0,1 0 0,0 1 0,-3 8 1,5-12-84,1-1 0,1 1 0,-1 0 0,1 0 0,0-1 0,0 1 0,0 0 0,1 0 0,-1 0 0,1 0 0,1 0 0,-1 0 0,2 6 1,-1-9-70,0 0 1,0 0 0,1 0 0,-1 0 0,1-1 0,0 1-1,-1-1 1,1 1 0,0-1 0,0 0 0,0 0 0,0 1-1,0-1 1,0-1 0,0 1 0,1 0 0,-1 0 0,0-1-1,0 1 1,1-1 0,-1 0 0,0 0 0,0 0 0,1 0-1,-1 0 1,0 0 0,1-1 0,2 0 0,4 0 56,1 0 1,-1-1-1,0 0 1,0 0-1,16-7 1,-14 2-80,1-1 0,-1 0 0,0 0 0,-1-1-1,0 0 1,-1-1 0,1 0 0,-2-1 0,0 0 0,0 0 0,-1-1 0,0 0 0,-1 0-1,0 0 1,-1-1 0,-1 0 0,4-16 0,-31 68-1,19-29 0,0-1 0,1 0 0,0 1 0,1 0 0,0-1 0,1 1 0,-1 13 0,2-22 0,1 0 0,-1 1 0,1-1 0,-1 0 0,1 0 0,0 0 0,-1 0 0,1 0 0,0 0 0,0 0 0,0 0 0,0-1 0,0 1 0,0 0 0,0 0 0,0-1 0,0 1 0,0-1 0,0 1 0,0-1 0,0 1 0,1-1 0,-1 0 0,0 1 0,0-1 0,1 0 0,-1 0 0,0 0 0,0 0 0,1 0 0,-1 0 0,0 0 0,0-1 0,2 1 0,48-10 0,-38 4 0,0-1 0,0-1 0,0 0 0,-1-1 0,0-1 0,-1 0 0,0 0 0,-1-1 0,0 0 0,15-22 0,-27 62 0,-1-19 0,0-1 0,0 0 0,1 1 0,1 0 0,0-1 0,0 1 0,1 0 0,0 0 0,3 19 0,-2-28 0,-1 0 0,1 0 0,0 0 0,0 0 0,0-1 0,0 1 0,0 0 0,0-1 0,0 1 0,0 0 0,0-1 0,0 1 0,0-1 0,0 0 0,0 1 0,1-1 0,-1 0 0,0 0 0,0 1 0,0-1 0,1 0 0,-1 0 0,0 0 0,0-1 0,0 1 0,3-1 0,32-7 0,-25 1 0,0 0 0,-1 0 0,-1-1 0,1-1 0,-1 1 0,0-1 0,-1-1 0,0 0 0,-1 0 0,0 0 0,0-1 0,-1 0 0,-1 0 0,0-1 0,0 1 0,5-22 0,-14 46-859,2 1 0,-1 0 0,2 0 0,0 0 0,0 0-1,3 23 1,-1-32 427,0 0 0,-1-1 0,2 1 0,-1 0 0,0 0 0,1-1 0,0 1 0,0-1 0,0 1 0,1-1 0,0 0 0,0 0 0,0 0-1,0 0 1,0-1 0,1 1 0,-1-1 0,1 0 0,0 0 0,0 0 0,0 0 0,7 3 0,12 1-9978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4.9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68 16720,'0'0'7650,"-3"11"-5830,-23 94 372,5 2 1,-11 146-1,30-234-2192,1-29 0,4-28 0,23-70 0,53-180 0,-76 280 0,0 0 0,1 0 0,0 0 0,0 0 0,1 1 0,0-1 0,0 1 0,1 0 0,0 1 0,0-1 0,9-6 0,-11 10 0,0 1 0,0-1 0,0 1 0,0 0 0,0 0 0,1 0 0,-1 0 0,1 1 0,-1 0 0,1 0 0,0 0 0,-1 0 0,1 1 0,0 0 0,0 0 0,-1 0 0,1 0 0,0 1 0,-1 0 0,1 0 0,0 0 0,6 3 0,-9-3 0,0 0 0,1 1 0,-1-1 0,0 1 0,0-1 0,0 1 0,0 0 0,-1-1 0,1 1 0,0 0 0,-1 0 0,1 0 0,-1 1 0,0-1 0,1 0 0,-1 0 0,0 1 0,-1-1 0,1 1 0,0-1 0,-1 1 0,1-1 0,-1 1 0,0-1 0,0 1 0,0-1 0,0 1 0,0-1 0,-1 5 0,0-1 0,0 0 0,0 0 0,-1 0 0,0 0 0,0 0 0,0 0 0,-1 0 0,0-1 0,0 1 0,-8 9 0,-2-1 0,0 0 0,-1-2 0,-25 20 0,32-28 0,1 1 0,-1-1 0,0-1 0,0 1 0,-1-1 0,1 0 0,0-1 0,-1 0 0,0 0 0,0-1 0,-10 2 0,17-3-164,0 0 0,-1-1 0,1 1 0,0 0 0,0 0 0,0 0 0,0-1 0,0 1 0,0 0 0,0-1 0,0 1-1,0-1 1,0 1 0,0-1 0,0 0 0,1 1 0,-1-1 0,0 0 0,0 0 0,1 0 0,-1 1 0,0-1 0,1 0 0,-1 0 0,1 0 0,-1 0 0,1 0 0,-1 0 0,1 0 0,0 0 0,-1 0 0,1 0 0,0 0 0,0 0-1,0-2 1,0 0-536,0 1 0,0-1-1,0 0 1,0 0 0,1 1-1,-1-1 1,1 0-1,0 1 1,0-1 0,0 1-1,0-1 1,0 1 0,3-5-1,9-7-8219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47:47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157 162 13677,'-12'0'1740,"-8"1"-802,-55-1 3098,25-8 4454,66 8-7268,1725-62 1442,-1697 58-2664,71-6 0,181-40 0,-262 38 0,-22 4 0,-12 8 0,0 0 0,0-1 0,0 1 0,0 0 0,-1 0 0,1-1 0,0 1 0,0 0 0,0 0 0,0 0 0,0-1 0,0 1 0,0 0 0,0 0 0,-1 0 0,1-1 0,0 1 0,0 0 0,0 0 0,0 0 0,-1 0 0,1-1 0,0 1 0,0 0 0,0 0 0,-1 0 0,1 0 0,0 0 0,0 0 0,-1 0 0,1 0 0,0 0 0,0 0 0,-1 0 0,1 0 0,0 0 0,0 0 0,0 0 0,-1 0 0,1 0 0,0 0 0,0 0 0,-1 0 0,1 0 0,0 0 0,-1 0 0,-64-4 0,-105 7 0,138 5-320,31-8 275,1 0 1,-1 0-1,0 0 0,1 1 1,-1-1-1,1 0 1,-1 1-1,1-1 1,-1 0-1,1 1 1,-1-1-1,1 1 0,-1-1 1,1 1-1,-1-1 1,1 1-1,0-1 1,-1 1-1,1-1 0,0 1 1,-1-1-1,1 1 1,0 0-1,0-1 1,0 1-1,0 0 0,-1-1 1,1 1-1,0-1 1,0 1-1,0 0 1,0-1-1,1 1 1,-1 0-1,0-1 0,0 1 1,0 0-1,0-1 1,1 1-1,-1-1 1,0 1-1,0 0 0,1-1 1,-1 1-1,1 0 1,7 3-4964,2-3-2380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4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1 264 17745,'0'0'4276,"9"4"-3321,4-1-505,0 1-1,0-2 0,0 0 0,0 0 0,1-2 0,19 0 0,91-13 1541,-83 7-1540,119-15 372,970-118 2735,4 56-7092,-1115 83 2498,18-1-1617,-19-6-2736,-14-3-3658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5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81 19250,'3'-4'784,"0"1"-1,0-1 1,0 0 0,-1-1-1,1 1 1,-1 0-1,0-1 1,0 1 0,0-1-1,-1 0 1,0 1-1,0-1 1,1-10 0,-3 14-683,0 0 0,0 0 0,-1 0 0,1 1 0,0-1 0,-1 0 0,1 0 0,0 1 0,-1-1 0,1 1 0,-1-1 0,1 1 0,-1 0 0,1-1 0,-1 1 0,1 0 0,-1 0 0,1 0 0,-1 0 0,1 0 0,-3 1 0,-38 2 36,29 0-126,1 1-1,-1 1 1,1-1-1,0 2 1,1 0 0,-1 0-1,1 1 1,0 0-1,1 1 1,0 1-1,0-1 1,-9 11 0,12-12-8,0 1-1,1-1 1,-1 1 0,2 1 0,-1-1 0,1 1 0,0 0 0,1 0 0,0 0 0,0 1 0,1-1-1,1 1 1,-1 0 0,1 0 0,1 0 0,0 11 0,1-19-31,1 1-1,-1-1 1,1 0-1,0 1 1,0-1-1,0 0 1,0 0-1,0 0 1,0 0 0,1 0-1,-1 0 1,1 0-1,0-1 1,-1 1-1,1 0 1,0-1-1,0 0 1,0 1-1,0-1 1,0 0 0,0 0-1,0 0 1,0 0-1,1 0 1,-1 0-1,0-1 1,1 1-1,-1-1 1,3 0 0,11 3-588,-1-1 0,1-1 0,18-1 0,-26-1 164,4 1-1350,-1 0 1,0-1-1,0-1 0,0 0 1,21-7-1,8-8-6809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6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13901,'0'0'14633,"0"14"-13139,-7 190 1114,1-121-2804,4 81 0,12-110-3079,6-25-6348,-6-24 1712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6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132 164 9129,'0'0'8509,"-9"-5"-5066,4 2-3213,0 1 320,1-1 1,-1 1-1,0 0 1,0 0-1,0 1 1,-7-2-1,10 2-406,0 1 0,0 0 0,1 0-1,-1 0 1,0 0 0,0 0 0,0 1-1,0-1 1,0 0 0,1 1 0,-1 0 0,0-1-1,1 1 1,-1 0 0,0 0 0,1 0-1,-1 0 1,1 0 0,-1 0 0,1 0 0,-1 0-1,1 1 1,0-1 0,0 1 0,0-1-1,-2 4 1,-2 3 86,1 1-1,0 0 0,0 0 1,1 0-1,0 0 1,1 1-1,0-1 0,-1 15 1,2-21-187,1-1 1,0 0 0,-1 1-1,1-1 1,0 1-1,1-1 1,-1 1-1,0-1 1,1 0 0,-1 1-1,1-1 1,0 0-1,0 1 1,0-1 0,0 0-1,0 0 1,0 0-1,0 0 1,1 0-1,-1 0 1,1 0 0,0 0-1,-1-1 1,1 1-1,0-1 1,0 1 0,0-1-1,0 0 1,0 1-1,0-1 1,1 0-1,-1 0 1,0-1 0,0 1-1,1 0 1,-1-1-1,4 1 1,3-1-44,-1 0 0,1-1 0,0 0 0,0 0 0,0-1 0,-1 0 0,1-1 0,-1 0 0,1 0 0,-1-1 0,0 1 0,-1-2 0,1 1 0,-1-1 0,11-9 0,-10 7 0,-1 1 0,0-1 0,0-1 0,-1 1 0,0-1 0,0 0 0,-1 0 0,0-1 0,0 0 0,-1 0 0,0 0 0,0 0 0,3-19 0,-7 28 0,0 0 0,0 0 0,0 0 0,0 0 0,-1 0 0,1 0 0,0 0 0,0 0 0,0 0 0,0 0 0,0 0 0,0 0 0,0 0 0,-1 0 0,1 0 0,0 0 0,0-1 0,0 1 0,0 0 0,0 0 0,0 0 0,0 0 0,0 0 0,-1 0 0,1 0 0,0 0 0,0 0 0,0 0 0,0-1 0,0 1 0,0 0 0,0 0 0,0 0 0,0 0 0,0 0 0,0 0 0,0-1 0,0 1 0,0 0 0,0 0 0,0 0 0,0 0 0,0 0 0,0 0 0,0-1 0,0 1 0,0 0 0,0 0 0,0 0 0,0 0 0,0 0 0,-11 16 0,-9 25 0,16-33-470,2 0-1,-1 0 1,1 0 0,0 0-1,1 0 1,-1 1-1,2-1 1,0 17 0,0-24 264,0-1 1,0 1 0,1-1-1,-1 1 1,0-1-1,1 1 1,-1 0 0,0-1-1,1 1 1,-1-1-1,1 0 1,-1 1 0,1-1-1,-1 1 1,1-1-1,-1 0 1,1 1 0,-1-1-1,1 0 1,0 1 0,-1-1-1,1 0 1,0 0-1,-1 0 1,1 0 0,-1 0-1,1 0 1,0 0-1,-1 0 1,1 0 0,0 0-1,-1 0 1,1 0 0,0 0-1,-1 0 1,1 0-1,-1-1 1,1 1 0,0 0-1,0-1 1,26-13-4160,-19 6 3218,-1 0 1,1 0-1,-2-1 0,10-14 0,18-49-906,-12-5 5435,-14 6 7189,-8 71-10465,0 0 0,0-1 1,0 1-1,0 0 0,-1 0 0,1 0 0,0-1 1,0 1-1,0 0 0,0 0 0,0 0 0,0-1 0,-1 1 1,1 0-1,0 0 0,0 0 0,0 0 0,0 0 0,-1 0 1,1-1-1,0 1 0,0 0 0,0 0 0,-1 0 1,1 0-1,0 0 0,0 0 0,-1 0 0,1 0 0,0 0 1,0 0-1,0 0 0,-1 0 0,1 0 0,0 0 1,0 0-1,-1 0 0,1 0 0,0 0 0,0 0 0,0 0 1,-1 0-1,1 1 0,0-1 0,0 0 0,0 0 1,-1 0-1,1 0 0,0 0 0,0 1 0,-12 6 362,1 3-155,1 0-1,0 1 1,-12 16-1,18-22-149,0 0 0,1 0 0,0 0 0,0 0 0,0 1 0,1-1 0,-1 1 0,1 0 0,1 0 0,-3 11 0,4-16-157,1 0 0,-1-1 0,0 1 0,1 0 1,-1-1-1,0 1 0,1-1 0,-1 1 0,1 0 0,-1-1 1,1 1-1,-1-1 0,1 1 0,-1-1 0,1 0 0,0 1 0,-1-1 1,1 0-1,0 1 0,-1-1 0,1 0 0,0 0 0,-1 1 1,1-1-1,0 0 0,-1 0 0,1 0 0,0 0 0,0 0 1,0 0-1,31 1 170,-24-1-143,22-1-111,-17 0-149,0 0 0,0 1 0,1 1 0,-1 0 0,0 1 0,17 5 0,-27-6 224,-1 0 1,1 0-1,-1 0 1,0 0-1,1 1 1,-1-1-1,0 1 1,0-1-1,0 1 1,0 0-1,0 0 1,0 0 0,-1 0-1,1 0 1,1 4-1,-1-3 117,-1 1 0,0 0 0,0-1 0,0 1 0,-1 0 0,1 0 0,-1-1 0,0 1-1,0 0 1,0 0 0,-1 0 0,1-1 0,-2 8 0,-1-4-46,0 0 1,0 0-1,0 0 0,-1 0 1,1 0-1,-2-1 0,1 1 0,-1-1 1,0 0-1,0-1 0,-1 1 1,0-1-1,0 0 0,0 0 0,0-1 1,-1 0-1,1 0 0,-1-1 1,0 1-1,0-1 0,-1-1 0,1 0 1,-15 3-1,21-5-194,0 0-1,0-1 1,0 1-1,0 0 1,0-1-1,0 1 1,0-1 0,0 1-1,0-1 1,0 1-1,0-1 1,1 0-1,-1 1 1,0-1-1,0 0 1,1 0 0,-1 0-1,0 0 1,1 1-1,-1-1 1,1 0-1,-1 0 1,1 0 0,-1 0-1,1 0 1,0 0-1,-1 0 1,1-1-1,0 1 1,0 0-1,0 0 1,0 0 0,0 0-1,0 0 1,0 0-1,0 0 1,1-2-1,-1-3-1195,1 0 0,0 0-1,0 0 1,0 0-1,1 0 1,3-6 0,12-19-8928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7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 12684,'0'0'16448,"-10"1"-14468,3 1-1883,0 0 1,0 0-1,0 1 0,1 0 1,-1 0-1,1 1 1,0-1-1,-1 1 0,2 1 1,-1-1-1,0 1 0,1 0 1,0 1-1,0-1 0,1 1 1,-9 12-1,9-12-97,-17 26 0,21-31 0,-1 0 0,0 0 0,0 1 0,1-1 0,-1 0 0,1 1 0,-1-1 0,1 0 0,0 1 0,-1-1 0,1 1 0,0-1 0,0 1 0,0-1 0,0 0 0,0 1 0,0-1 0,1 1 0,-1-1 0,1 3 0,3-3 0,1 1 0,-1-1 0,1 0 0,-1-1 0,1 1 0,0-1 0,-1 0 0,1 0 0,0 0 0,6-2 0,3 1 0,22-1 9,-27 0-17,-1 1 0,0 1-1,1-1 1,-1 2 0,1-1 0,16 4 0,-25-4-2,1 1 1,0 0-1,0-1 1,-1 1 0,1 0-1,0 0 1,-1 0-1,1-1 1,-1 1-1,1 0 1,-1 0-1,1 0 1,-1 0-1,0 0 1,0 0-1,1 0 1,-1 0-1,0 0 1,0 0-1,0 0 1,0 0-1,0 0 1,0 0-1,0 0 1,0 0-1,-1 0 1,1 0-1,0 0 1,0 0-1,-1 1 1,-13 32 298,1-15-282,-1-1 1,-1 0-1,-1-1 1,-1-1 0,0 0-1,-21 14 1,32-27-185,5-5-325,9-15-1304,19-21-3802,-2 5-1770,1-1-2135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7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3 239 10858,'0'0'12524,"3"55"-9289,-3-21-801,-4 0-704,2 0-321,2-1-832,0-7-577,0-7-128,5-4-865,5-7-512,0-8-802,-1 0-1344,-2-18-1314,0-12-4740</inkml:trace>
  <inkml:trace contextRef="#ctx0" brushRef="#br0" timeOffset="1">71 1 14862,'0'0'11755,"32"25"-18481,-17-7-2115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7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19699,'0'0'11952,"-11"7"-11290,-3 3-590,-1 1 0,2 1 0,0 0-1,-14 17 1,24-25-67,-1 0-1,0 1 1,1-1-1,0 1 1,0 0-1,1 0 1,-1 0-1,1 0 1,0 1-1,0-1 1,1 1-1,0-1 1,0 1-1,0-1 1,1 1-1,-1 0 1,1 0-1,1-1 1,-1 1-1,2 7 1,-1-11-99,1 0-1,-1 1 1,1-1-1,-1 0 1,1 0-1,0 0 1,-1 0-1,1 0 1,0 0-1,0-1 1,1 1-1,-1-1 1,0 1-1,0-1 1,1 0 0,-1 0-1,1 0 1,-1 0-1,1 0 1,-1-1-1,1 1 1,0-1-1,-1 0 1,4 1-1,75 0-4270,-64-2 3277,1 0-2166,-1-1 0,0 0 0,23-7 1,5-2-8300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8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17 13453,'0'0'9833,"-39"34"-9801,39-29 0,2-5-512,7 0-1,4-5-288,3-7-1280,0-5-1891,0-4-3235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8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195 213 6534,'0'0'21466,"-9"3"-19865,-4 1-1249,-1 1 0,1 0 0,0 1-1,0 1 1,1 0 0,0 0 0,0 1-1,-19 18 1,24-18-352,1 0 0,0 0 0,1 1 0,0-1 0,0 1 0,1 0 0,-6 16 0,9-23 0,1 0 0,-1 0 0,0 0 0,1 0 0,-1 0 0,1 1 0,0-1 0,-1 0 0,1 0 0,0 0 0,0 0 0,1 0 0,-1 0 0,0 0 0,1 1 0,-1-1 0,1 0 0,0 0 0,0 0 0,-1-1 0,1 1 0,0 0 0,1 0 0,-1 0 0,0-1 0,1 1 0,-1 0 0,0-1 0,1 1 0,0-1 0,-1 0 0,1 0 0,0 1 0,0-1 0,0 0 0,0-1 0,-1 1 0,1 0 0,1 0 0,-1-1 0,3 1 0,3 1 0,-1-1 0,1-1 0,0 0 0,0 0 0,-1 0 0,1-1 0,0 0 0,-1 0 0,1-1 0,-1 0 0,1 0 0,-1-1 0,0 0 0,0 0 0,0-1 0,0 0 0,-1 0 0,1 0 0,-1-1 0,0 0 0,7-8 0,-6 5 0,0 0 0,-1 0 0,0-1 0,0 1 0,-1-2 0,0 1 0,0 0 0,-1-1 0,-1 0 0,1 0 0,-2 0 0,1-1 0,-1 1 0,-1 0 0,0-15 0,-1 24 0,0 1 0,0 0 0,0 0 0,0 0 0,0 0 0,0-1 0,0 1 0,0 0 0,-1 0 0,1 0 0,0 0 0,0 0 0,0-1 0,0 1 0,-1 0 0,1 0 0,0 0 0,0 0 0,0 0 0,0 0 0,-1 0 0,1 0 0,0 0 0,0 0 0,0 0 0,-1 0 0,1 0 0,0 0 0,0 0 0,0 0 0,-1 0 0,1 0 0,0 0 0,0 0 0,0 0 0,-1 0 0,1 0 0,0 0 0,0 0 0,0 0 0,0 0 0,-1 1 0,1-1 0,0 0 0,0 0 0,0 0 0,0 0 0,0 0 0,-1 1 0,1-1 0,0 0 0,0 0 0,0 0 0,0 0 0,0 1 0,0-1 0,0 0 0,0 0 0,0 1 0,-11 9 0,3 2 0,1-1 0,0 1 0,1 0 0,1 0 0,-5 15 0,7-20 0,1-1 0,0 1 0,1 0 0,0 0 0,0 0 0,0-1 0,1 1 0,0 0 0,0 0 0,1 0 0,2 13 0,-2-18-27,0-1 1,-1 1-1,1-1 1,0 1-1,0-1 1,1 0-1,-1 0 1,0 0-1,0 1 1,1-1-1,-1 0 1,0-1-1,1 1 1,-1 0-1,1 0 1,-1-1-1,1 1 1,0 0-1,-1-1 1,1 0-1,0 1 0,-1-1 1,1 0-1,0 0 1,-1 0-1,1 0 1,0 0-1,-1 0 1,1-1-1,0 1 1,2-1-1,2 0-113,-1-1-1,1 1 0,-1-1 1,1 0-1,-1 0 1,0-1-1,0 1 1,6-5-1,3-5 22,-1-1 1,0 0-1,-1-1 0,0-1 1,15-24-1,43-88 890,-22 36 734,-42 81-1359,-1 3-102,0 0 1,-1 0 0,0-1 0,-1 0 0,1 1 0,-2-1 0,1 0 0,1-12 0,-5 20-45,0-1 0,0 1 0,0 0 0,0 0 0,-1-1 0,1 1 0,0 0 0,0 0 0,0 0 0,0 0 0,-1 1 0,1-1 0,0 0 0,0 0 0,0 1 0,0-1 0,0 1 0,0-1 0,0 1 0,-2 0 0,-4 5 0,0-1 0,0 1 0,0 0 0,1 1 0,-1 0 0,2 0 0,-1 0 0,1 1 0,0 0 0,1 0 0,-1 0 0,2 0 0,-5 12 0,4-7 0,0-1 0,1 0 0,1 1 0,0 0 0,0 0 0,2 0 0,-1-1 0,2 1 0,1 14 0,-1-22 8,0 0 1,1 1-1,0-1 0,0 0 1,0 0-1,1 0 1,-1 0-1,1-1 0,0 1 1,1-1-1,-1 0 0,1 0 1,0 0-1,0 0 1,0 0-1,0-1 0,1 0 1,-1 0-1,1 0 0,0 0 1,5 1-1,0 0-284,0 0 0,-1-1 0,1 0 1,0-1-1,0 0 0,1-1 0,-1 0 0,0-1 0,0 0 0,17-2 0,22-9-9749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8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43 10762,'0'0'20286,"-11"-8"-18781,4 2-1351,4 3-151,1 1-1,-1-1 1,0 1 0,0 0-1,0-1 1,0 1-1,0 1 1,0-1 0,0 0-1,-1 1 1,1 0-1,-1 0 1,1 0 0,-1 0-1,1 0 1,-1 1-1,1-1 1,-1 1 0,0 0-1,1 0 1,-1 1-1,-6 0 1,-4 5-3,0 1 0,0 0 0,1 1 0,0 0 0,1 1 0,-17 15 0,23-19 0,0 0 0,1 1 0,0-1 0,0 1 0,0 0 0,0 1 0,1-1 0,0 1 0,1 0 0,-1 0 0,1 0 0,1 0 0,-1 1 0,-1 11 0,4-17 3,0-1 0,0 0 0,0 1 0,0-1-1,1 0 1,-1 1 0,0-1 0,1 0 0,-1 1 0,1-1 0,0 0 0,-1 0-1,1 0 1,0 1 0,0-1 0,0 0 0,-1 0 0,1 0 0,0 0 0,1 0-1,-1-1 1,0 1 0,0 0 0,0 0 0,0-1 0,1 1 0,-1-1-1,0 1 1,0-1 0,1 1 0,-1-1 0,0 0 0,3 0 0,54 4-273,-46-4 36,72-7-4451,-68 4 2434,0-1 1,0-1-1,17-7 1,20-12-7936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09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79 16464,'0'0'4964,"-11"1"-576,3-1-3942,0 1-1,1 1 0,-1-1 0,0 1 0,1 0 0,0 1 0,-1 0 1,1 0-1,0 0 0,0 1 0,1 0 0,-12 9 0,14-10-319,-34 32 631,37-33-742,-1-1 1,0 1-1,1 0 1,-1 0 0,1 0-1,0 0 1,-1 0 0,1 1-1,0-1 1,0 0 0,1 1-1,-1-1 1,0 0-1,1 1 1,-1-1 0,1 1-1,0 3 1,4-4-16,0-1 0,0-1 0,0 1 0,0-1 0,0 1 0,1-1 0,-1 0 0,0-1 0,6 0 0,-9 1 0,25-4 0,-1-1 0,34-10 0,-40 9 0,-1 1 0,1 0 0,0 2 0,0 0 0,0 1 0,25 1 0,-39 9 0,-6-18 0,1-9 0,1-1 0,0 1 0,1 0 0,10-37 0,-12 55 6,1-1 0,0 1 1,0 0-1,0-1 0,0 1 0,0 0 1,0 0-1,0 0 0,0 0 0,1 0 1,-1 0-1,0 0 0,1 0 0,-1 0 1,0 0-1,1 1 0,-1-1 0,1 1 1,-1-1-1,1 1 0,-1 0 0,1-1 1,0 1-1,1 0 0,49 0-258,-32 1-346,24-1-4089,6 0-5563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0.1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19 122 17296,'0'0'11403,"-3"12"-10714,-2 8-220,2 1 1,-1 0-1,1 42 1,3-58-383,0-1 0,0 1 0,1 0 0,0 0 0,0 0 0,0 0 0,1 0 0,0-1 0,-1 1 0,2-1 0,3 8 0,-4-10-70,0 0 1,0 0-1,-1-1 1,1 1 0,0-1-1,0 0 1,1 1-1,-1-1 1,0 0 0,0 0-1,1 0 1,-1-1-1,0 1 1,1 0-1,-1-1 1,1 0 0,-1 1-1,0-1 1,1 0-1,-1 0 1,1 0 0,-1-1-1,1 1 1,-1-1-1,5-1 1,-2 0-18,1 0 0,0-1 0,-1 0 0,1 0 0,-1-1 0,0 1 0,0-1 0,-1 0 0,1 0 0,-1-1 0,0 1 0,0-1 0,0 0 0,0 0 0,-1-1 0,0 1 0,3-7 0,1-4 0,0 0 0,-1 0 0,-1 0 0,0-1 0,2-18 0,-4 18 0,-1 1 0,0-1 0,-1 0 0,-2 0 0,-3-31 0,4 48 0,0-1 0,0 1 0,0-1 0,0 1 0,0-1 0,0 1 0,0 0 0,0-1 0,0 1 0,0-1 0,0 1 0,0-1 0,-1 1 0,1 0 0,0-1 0,0 1 0,-1-1 0,1 1 0,0 0 0,-1-1 0,1 1 0,0 0 0,-1-1 0,1 1 0,0 0 0,-1 0 0,1-1 0,0 1 0,-1 0 0,1 0 0,-1 0 0,1 0 0,-1-1 0,1 1 0,-1 0 0,1 0 0,0 0 0,-1 0 0,1 0 0,-1 0 0,1 0 0,-1 0 0,1 0 0,-1 0 0,1 1 0,-1-1 0,0 1 0,0-1 0,0 1 0,0 0 0,0 0 0,1 0 0,-1-1 0,0 1 0,1 0 0,-1 0 0,0 0 0,1 0 0,-1 0 0,1 0 0,0 1 0,-1-1 0,1 0 0,-1 1 0,0 6-826,0 0-1,0-1 1,1 1 0,0 0-1,2 13 1,-2-19 517,0 0 1,1 0 0,-1 0-1,1 0 1,0 0-1,0 0 1,0 0-1,0 0 1,0 0-1,0-1 1,0 1-1,0 0 1,1-1-1,-1 1 1,0-1-1,1 0 1,0 1-1,-1-1 1,1 0-1,0 0 1,0 0-1,-1 0 1,1 0-1,0 0 1,0-1-1,3 2 1,17 0-7385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0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1 13036,'0'0'14724,"-12"4"-12968,-60 30 194,67-31-1863,0 0-1,0 0 1,1 0 0,-1 0 0,1 1-1,0 0 1,0 0 0,0 0 0,0 1-1,1-1 1,0 1 0,0 0-1,0 0 1,-4 9 0,7-14-87,0 1 0,0-1 0,0 1 0,0-1 0,0 1 0,0 0 0,0-1 0,0 1 0,0-1 0,0 1 0,0 0 0,1-1 0,-1 1 0,0-1 0,0 1 0,0-1 0,1 1 0,-1-1 0,0 1 0,1-1 0,-1 1 0,1-1 0,-1 0 0,0 1 0,1-1 0,-1 1 0,1-1 0,-1 0 0,1 0 0,-1 1 0,1-1 0,-1 0 0,1 0 0,-1 1 0,1-1 0,0 0 0,-1 0 0,1 0 0,0 0 0,30 2 0,-22-2 0,21 3-108,102 10-1859,-115-10 1633,0 1 0,-1 0 0,1 1 0,-1 1 0,24 11 0,-39-16 351,1-1-1,-1 1 0,1 0 0,0 0 0,-1 0 1,0 0-1,1 0 0,-1 0 0,0 0 0,1 0 1,-1 1-1,0-1 0,0 1 0,0-1 0,0 0 1,0 1-1,0 0 0,-1-1 0,1 1 0,0 2 0,-1-3 56,0 1 0,0-1 0,0 1-1,-1-1 1,1 0 0,-1 1 0,1-1-1,-1 0 1,1 1 0,-1-1 0,0 0-1,1 0 1,-1 0 0,0 0 0,0 0-1,0 0 1,0 0 0,0 0 0,-2 2-1,-5 2 259,0 0-1,0 0 0,-1-1 0,0 0 0,1-1 0,-11 4 0,-4-1-329,-46 7 0,59-12 0,0 0 0,0-1 0,1 0 0,-1 0 0,0-1 0,0-1 0,-16-3 0,10-6-1067,10 1-2580,2-7-5444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1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131 215 16496,'0'0'13874,"10"-6"-12203,6-4-1508,-2 0 0,1-1-1,23-22 1,-34 29-159,-1 1-1,1-1 0,-1 0 0,1 0 1,-1 0-1,-1 0 0,1 0 0,-1 0 1,1-1-1,-1 0 0,0 1 0,-1-1 1,1 0-1,-1 0 0,0 0 0,0 0 1,-1 0-1,1 0 0,-1 0 0,0 0 1,-1 0-1,0-5 0,0 7-3,-1 1 0,1 0 0,-1 0 0,0-1 0,1 1 0,-1 0 0,0 0 0,0 1 0,-1-1 0,1 0 0,0 1 0,-1-1 0,1 1 0,-1 0 0,1 0 0,-1 0 0,1 0 0,-1 0 0,0 1 0,1-1 0,-1 1 0,0-1 0,-4 1 0,-2-1 0,-1 1 0,0-1 0,0 2 0,1-1 0,-16 4 0,17-2 0,1 1 0,-1 0 0,1 1 0,0 0 0,0 0 0,0 0 0,1 1 0,-1 0 0,1 0 0,0 1 0,1 0 0,-1 0 0,-7 11 0,9-12 0,0 1 0,1 0 0,-1 0 0,1-1 0,1 2 0,-1-1 0,1 0 0,0 1 0,0-1 0,1 1 0,0-1 0,0 1 0,1-1 0,-1 1 0,1 0 0,2 12 0,-1-17 0,0 1 1,1-1-1,-1 1 1,0-1-1,1 1 1,0-1-1,-1 0 1,1 0-1,0 0 0,0 0 1,0 0-1,1 0 1,-1-1-1,0 1 1,1-1-1,-1 1 1,1-1-1,-1 0 0,1 0 1,-1 0-1,1 0 1,0-1-1,4 2 1,9 1-16,0-1 1,29 1 0,-40-3 3,55 1-1005,1-3-3803,2-6-3813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1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61 16432,'0'0'16335,"52"2"-16335,-4-11 0,4-3 0,1 0 0,-6-2-2787,-5-1-5573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2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267 63 16015,'0'0'7479,"4"-9"-4334,1 2-2335,-3 4-575,-1 0 0,1 1 0,-1-1 0,1 0 0,-1 0 0,0 0 0,0 0 0,0 0 0,0 0 0,-1 0 0,1 0 0,-1-4 0,-1 6-110,-1 1 1,1-1 0,-1 0 0,0 1-1,0 0 1,1-1 0,-1 1 0,0 0-1,0 0 1,1 0 0,-1 0 0,0 0-1,0 0 1,0 1 0,1-1-1,-1 1 1,-2 0 0,-18 9-126,1 1 0,1 1 0,0 0 0,1 2 0,0 0 0,1 1 0,0 1 0,-19 24 0,36-39 0,-44 53 0,43-51 0,0 0 0,0 0 0,1 0 0,-1 0 0,1 0 0,-1 0 0,1 0 0,0 1 0,0-1 0,0 1 0,1-1 0,-1 1 0,1-1 0,0 1 0,0-1 0,0 1 0,1 3 0,0-6 2,-1 1 0,1-1 1,0 0-1,0 0 0,-1 1 0,1-1 1,0 0-1,0 0 0,0 0 0,0 0 1,1 0-1,-1 0 0,0 0 0,0-1 1,0 1-1,1 0 0,-1-1 0,0 1 1,1-1-1,-1 1 0,1-1 0,-1 0 0,1 1 1,0-1-1,41 2-266,-32-3 8,10 1-1537,0-1 0,40-8 0,-36 2-1797,0 0 0,23-11 0,-4 0-3916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2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58 7527,'0'0'16058,"-9"-3"-14195,6 1-1727,0 1-1,0 0 0,1 0 1,-1 0-1,0 1 1,0-1-1,0 1 1,0 0-1,0-1 1,0 1-1,0 0 1,0 1-1,0-1 1,0 1-1,1-1 0,-1 1 1,0 0-1,0 0 1,0 0-1,1 0 1,-1 0-1,0 1 1,1 0-1,-1-1 1,1 1-1,0 0 1,0 0-1,0 0 0,0 0 1,0 0-1,-3 5 1,-2 0 63,1 0 0,0 0 0,0 1 0,1 0 0,0 0 0,0 0-1,1 1 1,0 0 0,1 0 0,0 0 0,0 0 0,1 0 0,0 1 0,-1 9 0,3-17-199,0-1 0,0 0 0,0 1 0,1-1 0,-1 0 0,0 0 0,1 1 0,-1-1 0,1 0 0,-1 0 0,1 0 0,-1 1 0,1-1 0,0 0 0,0 0 0,0 0 0,-1 0 0,1 0 0,0-1 0,0 1 0,0 0 0,0 0 0,1-1 0,-1 1 0,2 0 0,1 1 0,0 0 0,0-1 0,1 0 0,-1 0 0,1 0 0,-1-1 0,9 1 0,-3-2 0,1 1 0,-1-1 0,1-1 0,-1 0 0,0 0 0,14-6 0,-12 2 0,-1 0 0,1-1 0,-1 0 0,0-1 0,-1-1 0,0 0 0,0 0 0,-1-1 0,0 0 0,0 0 0,-1-1 0,-1 0 0,0-1 0,7-16 0,-38 49 0,24-21 0,-5 7 0,0-1 0,1 0 0,0 1 0,0 0 0,1 0 0,0 0 0,0 1 0,1-1 0,-1 1 0,0 8 0,3-16 0,1 1 0,-1-1 0,0 1 0,1-1 0,-1 0 0,1 1 0,-1-1 0,1 1 0,-1-1 0,1 0 0,-1 0 0,1 1 0,-1-1 0,1 0 0,-1 0 0,1 0 0,-1 1 0,1-1 0,-1 0 0,1 0 0,0 0 0,-1 0 0,1 0 0,-1 0 0,1 0 0,-1 0 0,1 0 0,-1-1 0,1 1 0,0 0 0,-1 0 0,1 0 0,-1-1 0,1 1 0,23-9 0,-14 2 0,0-1 0,0-1 0,-1 1 0,0-2 0,-1 1 0,0-1 0,0 0 0,9-18 0,21-27 0,-10 95 0,-19-34 0,0 0 0,0-1 0,1-1 0,-1 1 0,1-2 0,0 1 0,0-1 0,0-1 0,1 0 0,-1 0 0,0-1 0,1 0 0,-1-1 0,1 0 0,-1-1 0,1 0 0,-1-1 0,16-4 0,-23 6-94,-1-1-1,1 0 1,-1 0-1,1-1 1,-1 1 0,1 0-1,-1-1 1,0 0 0,0 1-1,0-1 1,0 0-1,0 0 1,0 0 0,-1 0-1,1 0 1,0-1-1,1-4 1,-1 2-738,0 0 0,-1-1 0,1 1 0,-1-1 0,-1 1 0,1-1 0,-1-9 0,0-3-11441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3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20083,'0'0'9513,"-1"12"-8659,-41 386 997,25-200-1385,38-283-466,-2 14 0,0-19 0,-6 22 0,34-102 0,-46 167-10,0 1 0,0-1 0,0 0-1,0 1 1,1-1 0,-1 1 0,1-1 0,-1 1 0,1 0-1,0-1 1,0 1 0,0 0 0,0 0 0,1 1 0,-1-1 0,0 0-1,1 1 1,-1-1 0,1 1 0,0 0 0,-1 0 0,1 0-1,0 0 1,0 0 0,0 1 0,0-1 0,-1 1 0,1 0 0,0 0-1,0 0 1,0 0 0,0 0 0,0 1 0,0 0 0,-1-1-1,1 1 1,0 0 0,0 0 0,-1 0 0,1 0 0,0 1 0,-1-1-1,0 1 1,1 0 0,-1 0 0,0-1 0,0 1 0,0 1-1,0-1 1,3 4 0,-3-3 11,1 0 1,-1 0-1,0 1 0,-1-1 0,1 1 1,0-1-1,-1 1 0,0-1 0,0 1 1,0 0-1,0-1 0,-1 1 0,1 0 1,-1 0-1,0 0 0,0-1 0,-1 7 1,0-4 14,-1 1 1,0-1 0,0 0 0,0 0-1,-1 0 1,0-1 0,0 1 0,0 0 0,-1-1-1,-4 5 1,3-3 1,0-1 1,-1 0-1,0 0 0,0-1 1,-1 0-1,1 0 0,-1 0 0,0-1 1,0 0-1,-1 0 0,1-1 1,-1 0-1,0 0 0,0-1 0,0 0 1,-14 2-1,21-4-111,1 0 1,-1 0-1,0 0 0,0 0 1,1 0-1,-1 0 1,0 0-1,0 0 0,1 0 1,-1 0-1,0 0 0,0-1 1,1 1-1,-1 0 0,0-1 1,1 1-1,-1 0 0,0-1 1,1 1-1,-1-1 0,0 1 1,1-1-1,-1 1 1,1-1-1,-1 0 0,1 1 1,-1-1-1,1 0 0,0 1 1,-1-1-1,1 0 0,0 1 1,-1-1-1,1 0 0,0 0 1,0 1-1,0-1 1,0 0-1,0 0 0,0 1 1,0-1-1,0 0 0,0 0 1,0 1-1,0-1 0,0 0 1,1-1-1,0-1-819,0-1-1,0 1 1,1 0 0,-1 0-1,1 0 1,-1 0 0,1 1-1,0-1 1,5-5 0,13-10-9765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4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7 303 13869,'0'0'12812,"9"-9"-10511,28-31-667,-35 37-1515,0 0 1,0-1-1,-1 1 1,1-1-1,-1 1 1,0-1-1,0 1 1,0-1-1,-1 0 1,1 1-1,-1-1 1,0 0-1,0 0 1,0 0-1,-1 1 1,1-1-1,-2-6 1,1 10-121,1-1 0,0 1 0,0-1 0,-1 1 1,1-1-1,0 1 0,-1-1 0,1 1 0,-1-1 0,1 1 0,0 0 0,-1-1 1,1 1-1,-1 0 0,1-1 0,-1 1 0,1 0 0,-1 0 0,1 0 0,-1-1 1,1 1-1,-1 0 0,0 0 0,1 0 0,-1 0 0,1 0 0,-1 0 0,1 0 1,-1 0-1,0 0 0,1 0 0,-1 0 0,1 0 0,-1 0 0,1 1 0,-1-1 1,0 1-1,-20 10-89,18-6 73,0 0-1,0 0 1,1 0-1,-1 0 1,1 1-1,1-1 0,-1 1 1,1-1-1,0 1 1,0 0-1,0 9 1,1-13 10,-1 0 0,1 0 1,0 0-1,0 0 0,1 1 1,-1-1-1,0 0 0,1 0 1,-1 0-1,1 0 0,-1 0 1,1 0-1,0 0 0,0 0 0,0-1 1,0 1-1,0 0 0,0 0 1,1-1-1,-1 1 0,1-1 1,-1 1-1,1-1 0,-1 1 1,1-1-1,0 0 0,0 0 1,0 0-1,-1 0 0,1 0 1,0 0-1,0-1 0,3 2 0,1-2 6,0 0 0,0 0-1,0 0 1,0 0-1,-1-1 1,1 0 0,0 0-1,0 0 1,-1-1-1,1 0 1,-1 0 0,1-1-1,-1 1 1,0-1-1,0 0 1,0-1-1,0 1 1,-1-1 0,1 0-1,-1 0 1,0 0-1,0-1 1,0 1 0,-1-1-1,0 0 1,0 0-1,0 0 1,0-1 0,-1 1-1,0-1 1,0 1-1,-1-1 1,2-7-1,-3 14-1,-1 0 0,1 0-1,0 0 1,-1 0-1,1 0 1,0 0-1,0 0 1,0 0 0,0 1-1,0-1 1,0 0-1,0 0 1,1 0-1,-1 0 1,0 0-1,0 0 1,1 0 0,-1 0-1,1 0 1,-1 0-1,1 0 1,-1 0-1,1 0 1,0 0 0,-1 0-1,1 0 1,2 1-1,-1-1 1,-1-1 1,1 1-1,0 0 0,0-1 0,0 1 1,1-1-1,-1 0 0,0 0 0,0 0 0,0 0 1,0 0-1,0 0 0,4-1 0,4-2 11,1 0-1,-1 0 1,0-1-1,0 0 0,11-7 1,3-4 24,0-2 0,38-33 0,-53 42-14,0 0 0,-1-1 0,0 0 1,-1-1-1,0 0 0,0 0 0,-1-1 0,0 1 0,5-14 0,-9 7-43,-11 17-63,-13 23-50,9-3 183,1 0 0,2 1 0,0 0 0,1 0 0,1 1-1,1 0 1,1 0 0,1 1 0,0 0 0,2 0 0,1 0-1,1 0 1,1 1 0,3 25 0,0-41-45,-1 0 0,1 1 0,0-1 0,8 13 0,-10-19 0,-1 0 0,1 0 0,0-1 0,0 1 0,0 0 0,0-1 0,0 1 0,0-1 0,0 0 0,0 1 0,1-1 0,-1 0 0,1 1 0,-1-1 0,1 0 0,-1 0 0,1 0 0,-1 0 0,1-1 0,0 1 0,0 0 0,-1-1 0,1 1 0,0-1 0,0 0 0,0 1 0,0-1 0,3 0 0,-3-2 0,-1 1 0,1-1 0,0 1 0,0-1 0,-1 0 0,1 0 0,-1 1 0,0-1 0,0 0 0,0 0 0,1-1 0,-2 1 0,1 0 0,0 0 0,0 0 0,0-4 0,10-46 0,-9 38 0,5-28 0,-2-2 0,0-67 0,-5 111 0,1-1 0,-1 1 0,1 0 0,-1-1 0,1 1 0,-1 0 0,1-1 0,-1 1 0,1 0 0,-1 0 0,1 0 0,0 0 0,-1-1 0,1 1 0,-1 0 0,1 0 0,0 0 0,-1 0 0,1 0 0,0 0 0,-1 0 0,1 1 0,-1-1 0,1 0 0,0 0 0,-1 0 0,1 1 0,-1-1 0,1 0 0,0 1 0,24 8 0,-24-8 0,36 9 0,-36-10 0,-1 1 0,1-1 0,0 0 0,0 1 0,-1-1 0,1 0 0,0 0 0,0 0 0,-1 0 0,1 0 0,0 0 0,0 0 0,-1 0 0,1 0 0,0 0 0,0 0 0,-1 0 0,1-1 0,0 1 0,0 0 0,-1 0 0,1-1 0,0 1 0,-1-1 0,1 1 0,-1 0 0,1-1 0,0 1 0,-1-1 0,1 0 0,-1 1 0,1-1 0,-1 1 0,0-1 0,1 0 0,-1 1 0,1-1 0,-1 0 0,0 1 0,1-2 0,-2 1 0,1 1 0,0-1 0,-1 1 0,1-1 0,-1 0 0,1 1 0,-1-1 0,1 1 0,-1-1 0,1 1 0,-1-1 0,1 1 0,-1-1 0,0 1 0,1 0 0,-1-1 0,1 1 0,-1 0 0,0 0 0,0-1 0,1 1 0,-1 0 0,0 0 0,1 0 0,-1 0 0,0 0 0,0 0 0,1 0 0,-1 0 0,0 0 0,1 0 0,-1 0 0,-1 1 0,-26 8 0,26-7-136,-1 1-1,1 0 1,0 0-1,0 0 1,0 0 0,0 0-1,0 0 1,1 1-1,-1-1 1,1 0-1,0 1 1,0-1 0,0 1-1,1 0 1,-1-1-1,1 1 1,0 0 0,0 5-1,1-7 13,-1 0 1,1 0-1,-1 0 0,1 0 0,0-1 0,-1 1 1,1 0-1,0 0 0,0 0 0,0 0 0,1-1 1,-1 1-1,0-1 0,1 1 0,-1-1 0,1 1 1,-1-1-1,1 0 0,0 0 0,0 1 0,-1-1 1,1-1-1,0 1 0,0 0 0,0 0 0,0-1 1,0 1-1,0-1 0,0 1 0,0-1 0,0 0 1,0 0-1,3 0 0,4 0-960,1 1-1,-1-2 1,1 1 0,-1-2-1,1 1 1,-1-1 0,0 0 0,15-6-1,18-11-3207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5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1 14125,'0'0'9551,"-11"2"-7186,-4 1-1669,0 0 0,1 1 0,0 1 0,0 0 0,-14 8 0,23-11-603,1 0 0,0 0 0,0 1 0,0 0 0,0-1 0,0 1 0,0 0 0,1 1-1,-1-1 1,1 1 0,0-1 0,0 1 0,1 0 0,-1 0 0,1 1 0,-1-1 0,2 0-1,-1 1 1,0-1 0,1 1 0,0-1 0,0 1 0,-1 5 0,2-8-106,0-1-1,0 0 1,0 0 0,1 1 0,-1-1-1,0 0 1,1 0 0,-1 1 0,1-1 0,-1 0-1,1 0 1,-1 0 0,1 0 0,0 0 0,0 0-1,0 0 1,-1 0 0,1 0 0,0 0 0,0 0-1,0-1 1,0 1 0,0 0 0,2 0 0,1 1-118,-1-1 1,1 1-1,0-1 1,0 0-1,0 0 1,0-1-1,0 1 1,4-1 0,1 0-751,0 0 0,-1 0 0,1-1 0,-1-1 0,1 1 0,-1-1 0,12-5 0,11-12-4805,2-6-3010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5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15695,'0'0'10426,"-10"14"-9022,0 1-1135,0 1 0,0 0 0,2 0 0,0 1 0,1 0 0,1 0 0,0 1 0,1 0 0,-3 26 0,6-29-251,1 0-1,0 0 1,1 0-1,1 1 1,0-1-1,1 0 1,1 0-1,0 0 1,1-1-1,7 16 0,-11-31-73,0 0-1,0 1 1,0-1-1,0 0 1,0 0-1,0 1 1,0-1-1,0 0 1,1 0-1,-1 1 1,0-1-1,0 0 1,1 1-1,-1-1 1,1 0-1,-1 1 1,1-1-1,-1 0 0,1 1 1,-1-1-1,1 1 1,-1-1-1,1 1 1,0-1-1,-1 1 1,1 0-1,-1-1 1,1 1-1,0 0 1,0-1-1,-1 1 1,1 0-1,0 0 1,0 0-1,-1 0 1,1 0-1,0-1 1,0 1-1,-1 1 0,1-1 1,0 0-1,0 0 1,-1 0-1,1 0 1,0 0-1,0 1 1,-1-1-1,1 0 1,0 1-1,-1-1 1,1 0-1,0 1 1,-1-1-1,1 1 1,-1-1-1,1 1 1,-1 0-1,1-1 1,-1 1-1,1-1 0,-1 1 1,1 0-1,-1-1 1,0 1-1,1 0 1,-1-1-1,0 2 1,1-8-97,-1-1 0,1 1 0,-2-1 0,1 0 0,-1 1 0,0-1 0,0 1 1,-1 0-1,0-1 0,0 1 0,0 0 0,-1 0 0,-6-11 0,-2 3 1059,0 0-1,-1 0 1,-24-21-1,30 30-427,6 5-414,-1-1 0,1 1 0,0 0-1,0 0 1,0 0 0,0 0 0,0-1 0,0 1 0,0 0-1,0 0 1,-1-1 0,1 1 0,0 0 0,0 0 0,0 0-1,0-1 1,0 1 0,0 0 0,0 0 0,0-1 0,0 1-1,0 0 1,0 0 0,1 0 0,-1-1 0,0 1 0,0 0-1,0 0 1,0 0 0,0-1 0,0 1 0,0 0 0,0 0-1,1 0 1,-1-1 0,0 1 0,0 0 0,0 0 0,0 0 0,1 0-1,-1 0 1,0-1 0,0 1 0,0 0 0,1 0 0,-1 0-1,0 0 1,0 0 0,1 0 0,-1 0 0,0 0 0,0 0-1,0 0 1,1 0 0,-1 0 0,0 0 0,0 0 0,1 0-1,28-4 753,38 2-1372,-64 2 747,52-2-1804,-2-6-5283,-9-1-4074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5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30 17424,'0'0'2360,"-10"-4"619,-2-2-2072,-1 2 0,1 0 0,0 1 0,-15-3 0,20 5-663,1 0 0,-1 1 0,1 0 0,-1 0 0,0 0 1,1 1-1,-1 0 0,1 0 0,0 0 0,-1 1 0,1 0 0,-6 3 1,3-1-166,1 0-43,-1 0 0,0 1-1,1-1 1,0 2 0,0-1 0,1 1 0,0 0 0,-1 1-1,-8 11 1,16-18-35,0 0 1,0 1-1,0-1 0,0 0 0,0 1 0,0-1 1,0 1-1,1-1 0,-1 0 0,0 1 0,0-1 0,0 0 1,1 0-1,-1 1 0,0-1 0,0 0 0,1 1 1,-1-1-1,0 0 0,1 0 0,-1 0 0,0 1 0,0-1 1,1 0-1,-1 0 0,1 0 0,-1 0 0,0 1 1,1-1-1,-1 0 0,0 0 0,1 0 0,-1 0 0,0 0 1,1 0-1,-1 0 0,1 0 0,23 3 46,-18-3-16,25 4-354,-1 0-1,1 2 1,-1 2-1,56 21 0,-85-29 309,1 0-1,-1 1 0,0-1 0,1 1 0,-1 0 0,0-1 0,1 1 1,-1 0-1,0 0 0,0 0 0,0 0 0,0 0 0,0 0 0,0 0 1,0 0-1,0 1 0,0-1 0,0 0 0,0 0 0,-1 1 0,1-1 0,-1 1 1,1-1-1,-1 0 0,1 1 0,-1 2 0,0-2 45,-1 0 0,0 0 0,0 0 1,0 0-1,0 0 0,0 0 0,0 0 0,0 0 0,-1-1 0,1 1 0,-1 0 0,1-1 1,-1 1-1,0-1 0,-3 2 0,-9 6 205,-1 0 0,0-1 0,-21 7 0,35-15-241,-15 7-8,2-1-103,0 0 0,0-2-1,0 1 1,0-2-1,-1 1 1,-15 0-1,43-9-4706,12-13 1712,-10 8 1106,25-16-2403,6-4-554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6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1 220 7431,'0'0'18674,"2"10"-16945,0 6-1083,0-1 0,-2 1 0,-1 25-1,2 48 1657,-1-87-2301,0-1 1,1 1-1,-1-1 1,1 0-1,-1 1 1,1-1-1,0 0 1,-1 1-1,1-1 1,0 0-1,0 0 1,0 0-1,0 0 1,0 0-1,0 0 1,1 0-1,-1 0 1,0 0-1,0-1 1,0 1-1,1 0 1,-1-1-1,0 1 1,1-1-1,-1 0 1,1 1-1,-1-1 1,1 0 0,-1 0-1,0 0 1,1 0-1,-1 0 1,1 0-1,-1 0 1,1 0-1,-1-1 1,1 1-1,-1 0 1,2-2-1,3 1-2,1-1-1,-1 1 1,0-2-1,0 1 1,0-1-1,0 0 1,9-5-1,-2-3-66,0 0 0,-1-1 0,0 0-1,-1 0 1,0-2 0,-1 1 0,0-1 0,-1-1 0,-1 0-1,0 0 1,-1 0 0,9-29 0,-20 58-289,-1-1-1,0-1 1,-9 16 0,-11 33 371,22-52-7,-11 46 176,13-52-172,0 1 0,0-1 1,1 1-1,0-1 0,0 1 0,0 0 1,0-1-1,0 1 0,1-1 1,0 1-1,-1-1 0,3 5 0,-2-7-32,0 0 0,0-1 0,0 1 0,0 0 0,0 0 0,0 0-1,0-1 1,1 1 0,-1-1 0,0 1 0,1-1 0,-1 1 0,0-1-1,1 0 1,-1 1 0,0-1 0,1 0 0,-1 0 0,0 0-1,1 0 1,-1 0 0,0-1 0,1 1 0,-1 0 0,0-1 0,1 1-1,-1-1 1,0 1 0,1-1 0,-1 1 0,0-1 0,2-1-1,39-26-1388,-27 13 912,-2 0 1,0-1 0,-1 0-1,0-1 1,-2 0 0,0-1-1,-1 0 1,0 0 0,7-27-1,-7 15 571,-1-1 0,-2 0-1,-1 0 1,-1-1 0,-1-39-1,-18 94 219,-6 22 448,17-32-289,0-1 0,0 1-1,1 0 1,1 0 0,0 1-1,1-1 1,0 1-1,3 24 1,-2-35-435,1-1 1,-1 1-1,1 0 0,0-1 0,0 1 1,0-1-1,0 1 0,1-1 0,-1 0 1,0 0-1,1 1 0,0-1 0,-1 0 1,1 0-1,0-1 0,0 1 1,0 0-1,3 1 0,49 22 6,-48-23-107,-1-1 0,1 1 0,-1 0 0,0 1 1,1-1-1,-1 1 0,0 0 0,0 1 0,-1-1 0,1 1 0,-1 0 0,0 0 0,4 5 0,-6-7 115,-2-1-1,1 1 0,0 0 1,0 0-1,-1 0 0,1 0 1,-1-1-1,1 1 0,-1 0 1,0 0-1,0 0 0,1 0 0,-2 0 1,1 0-1,0 0 0,0 0 1,-1 0-1,1 0 0,-1 0 1,1 0-1,-1-1 0,-1 4 0,0-1 125,-1 0 0,0-1-1,0 1 1,0-1-1,0 1 1,-1-1-1,1 0 1,-1 0 0,-5 3-1,-1 0 129,0-1 0,0 1 1,-1-2-1,1 0 0,-1 0 0,0-1 0,-15 3 0,24-6-404,1 1 0,-1-1 1,0 1-1,1-1 0,-1 0 0,0 0 1,0 0-1,0 0 0,1 0 0,-1 0 0,0-1 1,0 1-1,1-1 0,-1 1 0,0-1 0,1 1 1,-1-1-1,0 0 0,1 0 0,-1 0 1,1 0-1,0 0 0,-1 0 0,1 0 0,0 0 1,-1-1-1,1 1 0,0 0 0,0-1 0,0 1 1,0-1-1,0 1 0,1-1 0,-1 0 1,0 1-1,1-1 0,-1 0 0,1 1 0,0-1 1,-1 0-1,1 0 0,0 0 0,0 1 1,0-1-1,0 0 0,1 0 0,-1 1 0,0-1 1,1 0-1,-1 0 0,1 1 0,-1-1 0,1 1 1,0-1-1,0 0 0,2-2 0,12-14-5840,7 1-2695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6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32 18193,'0'0'9262,"-10"-5"-6320,-1 0-2647,0 1 0,0 0 0,-1 1 0,1 0-1,-22-2 1,29 4-271,1 1-1,-1-1 0,0 1 0,0 0 0,0 0 0,0 0 0,0 1 0,0-1 0,1 1 0,-1 0 1,0 0-1,0 1 0,1-1 0,-1 1 0,1 0 0,-1-1 0,1 1 0,0 1 0,0-1 0,0 0 1,0 1-1,0 0 0,0 0 0,1 0 0,-4 4 0,6-6-23,-1 0 0,1-1 0,0 1 0,-1 0 0,1 0 0,0 0 0,-1 0 0,1 0 0,0 0 0,0 0 0,0-1 0,0 1 0,0 0 0,0 0 0,0 0 0,0 0 0,0 0 0,0 0 0,0 0 0,1 0 0,-1 0 0,0 0 0,1-1 0,-1 1 0,0 0 0,1 0 0,0 0 0,-1-1 0,1 1 0,-1 0 0,1-1 0,0 1 0,-1 0 0,1-1 0,0 1 0,0-1 0,-1 1 0,1-1 0,0 1 0,0-1 0,0 0 0,0 1 0,0-1 0,-1 0 0,1 0 0,0 1 0,0-1 0,0 0 0,0 0 0,2 0 0,56 2 0,-49-2 0,128 0-1735,-136 0 1664,-1 0-1,0-1 1,0 1-1,1 1 1,-1-1 0,0 0-1,0 0 1,0 0-1,1 1 1,-1-1-1,0 0 1,0 1 0,0-1-1,0 1 1,0 0-1,0-1 1,0 1 0,0 0-1,0-1 1,1 2-1,-1-1 69,-1 0 0,0 0 0,1 0-1,-1 0 1,0-1 0,0 1 0,0 0 0,0 0-1,0 0 1,0 0 0,0 0 0,0 0 0,0 0-1,0 0 1,0 0 0,0-1 0,-1 1 0,1 0-1,0 0 1,-1 1 0,-1 2 167,-1 1 0,1-1 0,-1 0 0,0 0 0,0 0 0,0-1 0,-1 1 0,-4 4 0,-4 1 1,0 1-1,-1-1 0,0-1 0,0 0 1,-1-1-1,0-1 0,0 0 1,-15 4-1,29-15-7620,14-17-249,8-2-6960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7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0 11627,'0'0'12743,"-3"10"-10448,-11 31-1642,-40 128 2759,50-151-3157,0 1-1,1 0 1,1 0 0,1 0-1,0 0 1,2 0-1,3 25 1,-4-43-255,0-1 0,0 1 0,0-1 0,0 1 0,0-1 0,0 1 0,0-1 0,0 1 0,0-1 0,1 1 0,-1-1 0,0 0 0,0 1 0,0-1 0,1 1 0,-1-1 0,0 0 0,1 1 0,-1-1 0,0 1 0,1-1 0,-1 0 0,0 0 0,1 1 0,-1-1 0,1 0 0,-1 0 0,1 1 0,-1-1 0,1 0 0,-1 0 0,1 0 0,-1 0 0,0 0 0,1 0 0,-1 1 0,1-1 0,-1 0 0,1 0 0,-1-1 0,1 1 0,-1 0 0,1 0 0,-1 0 0,1 0 0,-1 0 0,1 0 0,-1-1 0,1 1 0,-1 0 0,0 0 0,1-1 0,18-19 0,-11 2 0,-1 0 0,-1 0 0,0-1 0,-2 0 0,0 0 0,-1 0 0,-1 0 0,-1-26 0,-4 64 0,3-17 0,-1-1 0,0 1 0,1 0 0,-1 0 0,1 0 0,0 0 0,-1 0 0,1 0 0,0 0 0,0 0 0,0 0 0,1 0 0,-1 0 0,0 0 0,1 0 0,-1 0 0,1 0 0,0 0 0,0-1 0,-1 1 0,1 0 0,0 0 0,1-1 0,-1 1 0,0-1 0,0 1 0,1-1 0,2 3 0,-1-2 0,1 1 0,0-1 0,1 0 0,-1 0 0,0 0 0,1 0 0,-1-1 0,1 0 0,-1 0 0,1 0 0,-1-1 0,1 1 0,0-1 0,-1 0 0,1 0 0,0-1 0,-1 1 0,1-1 0,0 0 0,-1-1 0,1 1 0,-1-1 0,0 0 0,8-4 0,-5 2 0,-1 0 0,1-1 0,-1 1 0,0-2 0,-1 1 0,1 0 0,-1-1 0,0 0 0,0-1 0,-1 1 0,0-1 0,0 1 0,-1-1 0,4-8 0,-11 25 0,-5 13 0,2 0 0,0 0 0,1 1 0,1 0 0,-2 36 0,7-59-10,0-1-1,0 1 1,0-1-1,0 1 1,0-1-1,0 1 1,0-1-1,0 1 1,1 0-1,-1-1 1,0 1-1,0-1 1,0 1-1,1-1 1,-1 0-1,0 1 1,1-1-1,-1 1 1,0-1 0,1 1-1,-1-1 1,0 0-1,1 1 1,-1-1-1,1 0 1,-1 1-1,1-1 1,-1 0-1,1 0 1,-1 0-1,1 1 1,-1-1-1,1 0 1,-1 0-1,1 0 1,-1 0-1,1 0 1,-1 0 0,1 0-1,-1 0 1,1 0-1,-1 0 1,1 0-1,-1 0 1,2-1-1,0 1-204,0-1-1,0 1 0,0-1 1,0 0-1,0 0 0,0 0 1,-1 0-1,1 0 0,0 0 1,0-1-1,2-2 0,12-20-5976,0-7-3924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7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12908,'0'0'19859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8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56 196 6598,'5'-10'5227,"4"-9"-3432,5-11 2470,0-1-1,11-38 1,-25 69-4197,-1-1 0,1 1 0,0 0-1,0 0 1,0 0 0,0 0 0,0-1-1,0 1 1,0 0 0,-1 0 0,1 0-1,0 0 1,0 0 0,0-1 0,0 1-1,-1 0 1,1 0 0,0 0-1,0 0 1,0 0 0,-1 0 0,1 0-1,0 0 1,0 0 0,0 0 0,-1 0-1,1 0 1,0 0 0,0 0 0,0 0-1,-1 0 1,1 0 0,0 0 0,0 0-1,0 0 1,-1 0 0,1 0 0,0 0-1,0 0 1,0 0 0,0 0 0,-1 1-1,1-1 1,0 0 0,0 0 0,0 0-1,0 0 1,0 0 0,-1 1 0,1-1-1,0 0 1,0 0 0,0 0 0,0 0-1,0 1 1,0-1 0,-20 12 536,8-4 1144,12-8-1745,-1 0-1,1 0 1,0 0-1,-1 0 1,1 1-1,0-1 1,0 0-1,-1 0 1,1 0-1,0 0 0,-1 0 1,1 0-1,0 0 1,-1 0-1,1 0 1,0 0-1,0 0 1,-1 0-1,1 0 1,0 0-1,-1-1 1,1 1-1,0 0 1,0 0-1,-1 0 1,1 0-1,0 0 1,0-1-1,-1 1 1,1 0-1,0 0 1,0 0-1,0-1 1,-1 1-1,1 0 1,0 0-1,0-1 0,0 1 1,0 0-1,0 0 1,-1-1-1,1 1 1,0 0-1,0-1 1,0 1-1,0 0 1,0-1-1,0 1 1,0 0-1,0 0 1,0-1-1,0 1 1,0 0-1,0-1 1,0 1-1,0 0 1,1 0-1,-1-1 1,0 1-1,0 0 1,0-1-1,19-21 13,1-3-45,-40 58 30,2 7 0,2 2 0,2 0 0,1 1 0,3 0 0,-9 71 0,19-114 0,0 0 0,0 1 0,0-1 0,0 0 0,0 0 0,-1 1 0,1-1 0,0 0 0,0 1 0,0-1 0,0 0 0,0 1 0,0-1 0,0 0 0,0 0 0,0 1 0,0-1 0,0 0 0,0 1 0,0-1 0,0 0 0,1 0 0,-1 1 0,0-1 0,0 0 0,0 0 0,0 1 0,0-1 0,1 0 0,-1 0 0,0 1 0,0-1 0,0 0 0,1 0 0,-1 0 0,0 1 0,0-1 0,1 0 0,-1 0 0,0 0 0,0 0 0,1 0 0,-1 0 0,0 0 0,1 1 0,12-12 0,10-23 0,-21 29-807,0-1-1,0 0 1,0 0-1,-1-1 1,0 1-1,-1 0 1,1-10 0,-1 6-6763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18.7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19827,'0'0'11595,"3"-57"-10250,20 43-1345,3 5 0,6 2 0,2 7 0,3 0 0,-2 0 0,-2 8-641,-6-2-4964,-4 0-4933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0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4036,'2'-4'1025,"1"2"-961,2-2-64,-1-1-385,1 0-4291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1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38 10858,'0'0'16955,"-1"11"-16667,0-6-239,-2 3-18,1 1 0,1-1 0,-1 1-1,2-1 1,-1 1 0,1 0 0,0-1 0,1 1 0,1 9 0,-1-17-22,0-1-1,0 1 1,0 0-1,0-1 1,0 1 0,0 0-1,0-1 1,0 1 0,0-1-1,1 0 1,-1 1 0,0-1-1,0 0 1,0 1 0,1-1-1,-1 0 1,0 0-1,0 0 1,0 0 0,1-1-1,-1 1 1,0 0 0,0 0-1,0-1 1,0 1 0,1 0-1,-1-1 1,0 1-1,2-2 1,32-19 415,-20 8-123,-1-1-1,0 0 1,-1-2 0,19-26-1,-9 10 947,-22 66-1514,-10 27 376,5-40 88,0 1-1,1 26 1,3-48-194,0 0 0,0 1 1,0-1-1,0 0 0,0 1 0,0-1 0,0 0 1,0 1-1,0-1 0,0 0 0,0 1 0,1-1 1,-1 0-1,0 1 0,0-1 0,0 0 1,1 1-1,-1-1 0,0 0 0,0 0 0,1 1 1,-1-1-1,0 0 0,0 0 0,1 0 0,-1 1 1,0-1-1,1 0 0,-1 0 0,0 0 0,1 0 1,-1 0-1,0 0 0,1 0 0,-1 0 1,1 0-1,18-3 144,15-13 30,-9-8-3335,-23 22 2584,-1 1-1,0-1 1,0 0 0,1 0-1,-1 0 1,0 0-1,0 0 1,-1 0-1,1 0 1,0-1-1,-1 1 1,1 0 0,-1-3-1,0-10-11479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2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1 15439,'0'0'13943,"1"16"-13318,2 7-386,-2 0 0,-1 0 1,0-1-1,-6 31 0,4-40-205,-11 54 476,4 1 0,-2 70 0,11-137-510,0 0 0,-1-1 0,1 1 0,0 0 0,0-1 0,0 1 0,0 0 0,0 0 0,0-1 0,0 1 0,0 0 0,1-1 0,-1 1 0,0 0 0,0-1 0,1 1 0,-1 0 0,0-1 0,1 1 0,-1 0 0,0-1 0,1 1 0,-1-1 0,1 1 0,-1-1 0,1 1 0,-1-1 0,1 1 0,0-1 0,-1 0 0,1 1 0,-1-1 0,1 0 0,0 1 0,-1-1 0,1 0 0,0 0 0,0 0 0,0 1 0,0-2 0,0 1 0,0-1 0,1 1 0,-1 0 0,0-1 0,0 0 0,0 1 0,0-1 0,0 0 0,-1 1 0,1-1 0,0 0 0,0 0 0,0 0 0,-1 0 0,1 0 0,0 0 0,-1 0 0,1 0 0,-1 0 0,1 0 0,-1 0 0,1-2 0,2-9 0,0 0 0,-1 0 0,-1-1 0,1 1 0,-2-23 0,-1 29 0,1 0 0,-1 0 0,0 0 0,0 0 0,0 1 0,-1-1 0,0 0 0,0 1 0,0 0 0,-1-1 0,0 1 0,0 0 0,0 0 0,-5-5 0,7 9 0,1 1 0,-1-1 0,0 0 0,0 0 0,0 0 0,0 1 0,0-1 0,0 0 0,0 1 0,0-1 0,0 1 0,0-1 0,0 1 0,0 0 0,0-1 0,0 1 0,0 0 0,0 0 0,-2-1 0,2 2 0,1-1 0,-1 0 0,1 1 0,-1-1 0,0 0 0,1 1 0,-1-1 0,1 0 0,-1 1 0,1-1 0,-1 1 0,1-1 0,0 1 0,-1-1 0,1 1 0,-1 0 0,1-1 0,0 1 0,0-1 0,-1 1 0,1 0 0,0-1 0,0 2 0,-1 1 0,0 1 0,1-1 0,0 0 0,-1 1 0,2-1 0,-1 1 0,0-1 0,1 0 0,-1 1 0,1-1 0,2 6 0,0-5 0,0 0 0,0 0 0,0 0 0,0 0 0,1-1 0,0 1 0,0-1 0,0 0 0,0-1 0,0 1 0,0 0 0,1-1 0,0 0 0,-1 0 0,1-1 0,0 1 0,0-1 0,0 0 0,0 0 0,0-1 0,7 1 0,-2 0 0,-1-1 0,1 0 0,-1 0 0,1-1 0,-1 0 0,1 0 0,-1-1 0,1-1 0,-1 0 0,13-5 0,-14 3 0,0 1 0,-1-1 0,1 0 0,-1-1 0,-1 1 0,1-1 0,-1-1 0,0 1 0,0-1 0,-1-1 0,1 1 0,-2 0 0,1-1 0,-1 0 0,0 0 0,-1-1 0,0 1 0,0-1 0,-1 1 0,0-1 0,0-9 0,-2 18 0,0-1 0,0 0 0,0 1 0,0-1 0,0 1 0,-1-1 0,1 1 0,0-1 0,0 1 0,-1-1 0,1 1 0,0-1 0,-1 1 0,1-1 0,0 1 0,-1-1 0,1 1 0,-1 0 0,1-1 0,-1 1 0,1 0 0,-1-1 0,1 1 0,-1 0 0,1 0 0,-1-1 0,0 1 0,1 0 0,-1 0 0,1 0 0,-1 0 0,1 0 0,-1 0 0,0 0 0,1 0 0,-1 0 0,1 0 0,-1 0 0,1 0 0,-1 0 0,0 1 0,1-1 0,-1 0 0,1 0 0,-1 1 0,1-1 0,-1 0 0,1 1 0,-1-1 0,1 0 0,-1 1 0,1 0 0,-30 19 0,16-3 0,1 1 0,1 0 0,1 1 0,0 0 0,1 1 0,2 0 0,0 0 0,-9 38 0,16-57 3,1 1 0,-1-1 0,1 1 0,0-1-1,0 1 1,-1-1 0,1 1 0,0-1 0,0 1 0,1 0 0,-1-1 0,0 1-1,0-1 1,1 1 0,-1-1 0,1 0 0,-1 1 0,1-1 0,0 1 0,-1-1-1,1 0 1,0 0 0,0 1 0,0-1 0,0 0 0,0 0 0,0 0 0,0 0-1,1 0 1,-1 0 0,2 1 0,2-1-49,-1 0 0,1-1 0,0 1 0,0-1 0,0 0 0,0 0 0,-1 0 0,1-1 0,5-1 0,1 0-982,0-1 1,0 0-1,0 0 0,12-7 1,41-23-8649,-16 2-830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2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3 12492,'0'0'16490,"-9"-2"-14557,3 2-1836,0-1 1,0 1-1,0 0 1,0 1-1,0-1 1,0 1-1,0 0 1,0 1-1,0-1 1,1 1-1,-1 1 1,0-1-1,1 1 1,0 0-1,0 0 1,-1 0-1,2 1 0,-9 6 1,6-5-98,5-4 0,0 0 0,-1 0 0,1 1 0,0-1 0,0 1 0,0 0 0,0-1 0,0 1 0,0 0 0,1 0 0,-1 0 0,1 0 0,-1 0 0,-1 4 0,47-5 0,40-3 0,96 4 0,-179-2 0,0 0 0,0 0 0,0 0 0,1 0 0,-1 0 0,0 0 0,0 0 0,0 0 0,1 0 0,-1 1 0,0-1 0,0 0 0,0 1 0,0-1 0,0 1 0,0-1 0,0 1 0,0 0 0,0-1 0,0 1 0,0 0 0,0 0 0,0-1 0,0 1 0,0 0 0,-1 0 0,1 0 0,0 0 0,-1 0 0,1 0 0,-1 0 0,1 1 0,-1-1 0,0 0 0,1 0 0,-1 0 0,0 0 0,0 1 0,0 0 0,0 0 0,-1 1 0,0-1 0,0 0 0,0 1 0,0-1 0,-1 0 0,1 0 0,0 0 0,-1 0 0,0 0 0,1 0 0,-1-1 0,0 1 0,0 0 0,0-1 0,0 1 0,0-1 0,-3 1 0,-18 10 0,0-2 0,-43 14 0,54-20 0,0-1 0,0-1 0,0 0 0,0 0 0,0-1 0,0-1 0,-24-2 0,36 2-57,-1 0 0,1 0-1,-1 0 1,1 0 0,-1-1 0,1 1-1,-1 0 1,1-1 0,0 1 0,-1 0-1,1-1 1,-1 1 0,1 0 0,0-1-1,-1 1 1,1-1 0,0 1 0,-1 0-1,1-1 1,0 1 0,0-1 0,0 1-1,-1-1 1,1 1 0,0-1 0,0 1 0,0-1-1,0 1 1,0-1 0,0 1 0,0-1-1,0 0 1,0 1 0,0-1 0,0 1-1,1-1 1,-1-3-1589,0-13-8715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6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22421,'0'0'5638,"65"3"-4646,-21-3-223,8 0-481,7-2-223,0-1-322,-4-2-1665,-2 5-1569,-11 0-737,-11 0-1826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6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20467,'0'0'2915,"12"1"-1804,21 1-389,-1 1 1,1 2 0,0 1 0,42 14 0,-73-19-729,1 0 1,-1 0 0,1 0 0,-1 0-1,1 0 1,-1 1 0,0-1 0,1 1-1,-1 0 1,0-1 0,0 1 0,0 0-1,-1 0 1,1 0 0,0 1 0,-1-1-1,1 0 1,-1 1 0,0-1 0,0 1 0,0-1-1,0 1 1,1 4 0,-2-3 35,0 1 0,0-1-1,-1 0 1,0 1 0,1-1 0,-2 0 0,1 1 0,0-1 0,-1 0 0,0 0 0,0 0 0,0 0-1,-3 4 1,-10 11 172,0 0 0,0-1 0,-2-1 0,-20 16 0,-98 82-1600,130-113-3946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28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40 11082,'0'0'18050,"1"15"-17228,3 73 115,-3 0 1,-18 140 0,10-134-938,4-58 0,2-29 0,1-11 0,4-72 0,4 0 0,2 1 0,41-141 0,-48 203 0,1 0 0,0 1 0,1 0 0,1 0 0,0 0 0,0 1 0,14-18 0,-17 26 0,-1 0 0,1 0 0,-1 1 0,1-1 0,0 1 0,0-1 0,0 1 0,0 0 0,1 1 0,-1-1 0,1 0 0,-1 1 0,1 0 0,-1 0 0,1 0 0,0 0 0,-1 0 0,1 1 0,0 0 0,0 0 0,-1 0 0,1 0 0,0 0 0,0 1 0,-1 0 0,1 0 0,0 0 0,-1 0 0,1 0 0,-1 1 0,5 2 0,-1 0 0,-1 0 0,0 1 0,0 0 0,-1 0 0,1 0 0,-1 0 0,0 1 0,-1 0 0,1 0 0,-1 0 0,6 13 0,-9-17 0,1 1 0,-1 0 0,1 0 0,-1 0 0,0 0 0,0 0 0,0 1 0,0-1 0,-1 0 0,1 0 0,-1 0 0,0 1 0,0-1 0,0 0 0,0 1 0,-1-1 0,0 0 0,1 0 0,-1 0 0,0 1 0,0-1 0,-1 0 0,1 0 0,0-1 0,-1 1 0,0 0 0,0 0 0,-4 4 0,-6 2 0,-1 0 0,0-2 0,0 1 0,-1-1 0,0-1 0,0-1 0,-1 0 0,0-1 0,1 0 0,-20 2 0,34-6 3,0 0-1,0 0 1,-1 0 0,1 1 0,0-1-1,0 0 1,0 0 0,-1 0-1,1 0 1,0 0 0,0 0 0,-1 1-1,1-1 1,0 0 0,0 0-1,-1 0 1,1 0 0,0 0 0,-1 0-1,1 0 1,0 0 0,0 0-1,-1 0 1,1 0 0,0 0-1,0-1 1,-1 1 0,1 0 0,0 0-1,0 0 1,-1 0 0,1 0-1,0 0 1,0-1 0,-1 1 0,1 0-1,0 0 1,0 0 0,0 0-1,0-1 1,-1 1 0,1 0 0,0 0-1,0-1 1,0 1 0,0 0-1,0 0 1,-1-1 0,8-5-471,-7 6 264,25-18-3458,9-5-4405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0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44 13645,'12'-10'2501,"-7"7"-738,0-1 0,0 0-1,-1 0 1,1 0 0,-1 0 0,4-6 0,-15 10 704,-25 3-2409,20 2-5,0 1 0,1 0 1,-1 0-1,1 1 0,1 0 0,-14 12 1,19-14 20,0-1 1,0 0 0,1 1 0,-1 0 0,1 0-1,0 0 1,1 1 0,-1 0 0,1-1 0,0 1-1,0 0 1,1 0 0,0 1 0,-2 7-1,4-13-88,0 1-1,0 0 0,0-1 1,0 1-1,0-1 0,0 1 0,1-1 1,-1 1-1,0 0 0,1-1 0,-1 0 1,1 1-1,0-1 0,0 1 1,-1-1-1,1 0 0,0 1 0,0-1 1,0 0-1,0 0 0,0 0 0,1 0 1,-1 0-1,0 0 0,0 0 0,1 0 1,-1 0-1,1-1 0,-1 1 1,1 0-1,-1-1 0,1 1 0,-1-1 1,1 0-1,2 1 0,7 0-632,0 0-1,0 0 0,0-1 0,12-1 1,-9 0-736,29-4-3854,0-9-1986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1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19058,'0'0'10356,"1"10"-9795,1 247 2215,-2-256-2808,0-1 0,0 1 0,0 0 0,0-1 1,0 1-1,0 0 0,0-1 0,1 1 0,-1 0 0,0-1 0,0 1 0,0-1 0,1 1 1,-1 0-1,0-1 0,1 1 0,-1-1 0,1 1 0,-1-1 0,1 1 0,-1-1 0,1 1 0,-1-1 1,1 1-1,-1-1 0,1 0 0,-1 1 0,1-1 0,0 0 0,-1 1 0,1-1 0,-1 0 1,1 0-1,0 0 0,0 0 0,1 0-517,0 0 1,0 0-1,0 0 0,-1 0 0,1 0 1,0-1-1,-1 1 0,1-1 1,0 0-1,-1 1 0,1-1 1,0 0-1,1-1 0,12-10-6940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1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14446,'0'0'13394,"-9"9"-11974,2-3-1214,0 1 0,0-1 1,1 1-1,0 0 0,1 1 1,-1 0-1,2-1 0,-1 2 0,1-1 1,0 0-1,1 1 0,0 0 1,0 0-1,1 0 0,0 0 1,-1 14-1,3-22-206,0 0 0,0 0 0,0 0 0,0 0 0,0 0 0,1 0 0,-1 0 0,0 0 0,1 0 0,-1 0 0,1 0 0,-1 0 0,1-1 0,-1 1 0,1 0 0,-1 0 0,1 0 0,0-1 0,0 1 0,-1 0 0,1-1 0,0 1 0,0-1 0,0 1 0,0-1 0,0 1 0,1 0 0,2 0 0,0 0 0,-1 0 0,1-1 0,0 1 0,0-1 0,-1 0 0,1 0 0,4 0 0,1-1 0,-1 0 0,0-1 0,0 0 0,0 0 0,0-1 0,0 1 0,7-5 0,-4 0 0,-1-1 0,-1 1 0,0-1 0,0-1 0,13-15 0,-18 19 0,-1 0 0,1 0 0,-1 0 0,0-1 0,0 1 0,-1-1 0,0 0 0,0 1 0,0-1 0,0 0 0,-1 0 0,1-12 0,-2 17 0,0 1 0,-1-1 0,1 1 0,0 0 1,0-1-1,0 1 0,0 0 0,0-1 0,0 1 0,-1 0 0,1-1 0,0 1 0,0 0 1,-1-1-1,1 1 0,0 0 0,0 0 0,-1-1 0,1 1 0,0 0 0,-1 0 0,1 0 1,0 0-1,-1-1 0,1 1 0,0 0 0,-1 0 0,1 0 0,0 0 0,-1 0 1,1 0-1,-1 0 0,1 0 0,0 0 0,-1 0 0,1 0 0,0 0 0,-1 0 0,1 0 1,-1 0-1,1 0 0,0 0 0,-1 1 0,1-1 0,0 0 0,-1 0 0,1 0 0,0 1 1,0-1-1,-1 0 0,1 0 0,0 1 0,0-1 0,-1 0 0,1 0 0,0 1 0,-1 0 1,-18 14-35,-15 35-11,32-46-201,0-1 1,1 0 0,-1 1-1,1-1 1,0 1 0,0 0-1,0-1 1,0 1-1,1 0 1,-1 0 0,1-1-1,0 1 1,1 7 0,-1-11 10,1 1 0,0 0-1,0-1 1,-1 1 0,1-1 0,0 1 0,0-1 0,0 1 0,0-1 0,-1 1 0,1-1 0,0 0 0,0 1 0,0-1-1,0 0 1,0 0 0,0 0 0,0 0 0,0 0 0,0 0 0,0 0 0,0 0 0,0 0 0,0 0 0,0 0 0,0-1 0,0 1-1,0 0 1,1-2 0,31-9-4788,-9-8-1399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1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172 0 13100,'0'0'4869,"-10"7"-2093,-3 0-2390,-6 4 1090,1 1 0,0 0-1,0 1 1,1 1 0,-20 22 0,41-34-1468,-1-1-1,1 0 1,0 0 0,0-1 0,0 1 0,0-1-1,-1 0 1,1 0 0,7 0 0,-9 0-33,41-1-698,56 2-1255,-98-1 1981,0 0 0,1 0 0,-1 0 0,0 0 0,0 1 1,0-1-1,0 0 0,1 0 0,-1 1 0,0-1 0,0 1 0,0-1 0,0 1 1,0-1-1,0 1 0,0 0 0,0 0 0,0-1 0,0 1 0,0 0 0,-1 0 1,1 0-1,0 0 0,-1 0 0,1 0 0,0 0 0,-1 0 0,1 0 0,-1 0 1,0 0-1,1 1 0,-1-1 0,0 0 0,0 0 0,1 0 0,-1 0 0,0 1 1,0-1-1,0 0 0,-1 0 0,1 0 0,0 1 0,0-1 0,-1 0 0,0 2 1,0 1 223,-1 1 0,0-1 1,-1 1-1,1-1 1,-1 0-1,1 0 1,-1 0-1,-1 0 1,-5 6-1,-2-1-12,1-1 0,-2 0 0,1 0 0,-1-1 0,0 0 1,0-1-1,-1 0 0,1-1 0,-1-1 0,-1 0 0,1-1 0,-1 0 0,-24 1 0,37-4-302,1 0 0,-1 0 0,0-1-1,1 1 1,-1 0 0,1-1 0,-1 1 0,1 0 0,0-1-1,-1 1 1,1-1 0,-1 1 0,1-1 0,0 1 0,-1-1-1,1 1 1,0-1 0,0 1 0,-1-1 0,1 1 0,0-1-1,0 1 1,0-1 0,-1 1 0,1-1 0,0 0 0,0 1-1,0-1 1,0 1 0,0-1 0,0 0 0,1 1 0,-1-1-1,0 1 1,0-1 0,0 1 0,0-1 0,1 0 0,-1 1-1,0-1 1,1 1 0,-1-1 0,0 1 0,1 0 0,-1-1-1,0 1 1,1-1 0,18-26-7596,-2 14 204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2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21 11979,'0'0'17163,"-11"-5"-15753,7 2-1357,0 1 1,0 0 0,0 1 0,0-1 0,0 1 0,0 0-1,0 0 1,-1 0 0,1 0 0,0 1 0,-1 0 0,1 0-1,-1 0 1,1 0 0,0 1 0,-1-1 0,1 1-1,0 0 1,0 1 0,-1-1 0,1 1 0,0-1 0,-5 5-1,5-4-47,-2 1 15,-1 1 1,1 0-1,0 0 0,0 0 1,1 1-1,0 0 0,-1 0 1,2 0-1,-1 0 0,-6 10 1,11-14-25,1 0 0,-1-1 0,1 1 0,-1-1 0,1 1 0,-1-1 0,1 1 0,-1-1 0,1 1 0,0-1 0,-1 0 0,1 1 0,0-1 0,-1 0 0,1 1 0,0-1 1,-1 0-1,1 0 0,0 0 0,0 0 0,-1 0 0,1 0 0,0 0 0,-1 0 0,1 0 0,0 0 0,1 0 0,32 1-33,-26-1-16,17 1-255,-11-1 132,-1 0 0,0 1-1,0 0 1,0 1 0,0 1-1,0 0 1,0 0 0,17 8-1,-29-10 188,-1-1-1,1 1 0,0-1 0,0 1 0,0 0 0,-1-1 0,1 1 0,0 0 0,-1-1 0,1 1 1,-1 0-1,1 0 0,-1 0 0,1 0 0,-1 0 0,1-1 0,-1 1 0,0 0 0,0 0 0,1 0 1,-1 0-1,0 0 0,0 0 0,0 0 0,0 0 0,0 0 0,0 0 0,0 0 0,-1 0 1,1 0-1,0 0 0,0 0 0,-1 0 0,1 0 0,-1 0 0,1 0 0,-1-1 0,1 1 0,-1 0 1,1 0-1,-1 0 0,0-1 0,1 1 0,-1 0 0,0-1 0,0 1 0,1-1 0,-2 1 0,-40 28 1330,-34-5-315,44-14-3227,81-44-5854,-20 8 618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2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27 161 19026,'0'0'5605,"-4"73"-2690,-3-37-1025,-1-3-385,2-1-224,5-8-736,1-6-545,0-5 0,4-9-929,7-4-608,0 0-673,0-19-1538,-3-5-1729,1-10-1730</inkml:trace>
  <inkml:trace contextRef="#ctx0" brushRef="#br0" timeOffset="1">69 0 1698,'0'0'18641,"-13"67"-23061,23-49-2883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3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0 13645,'0'0'18615,"-2"4"-18241,-4 5-361,-1 0 1,0-1-1,-1 0 1,0 0-1,0 0 1,0-1-1,-1-1 1,-10 7-1,7-5-10,1 0-1,-1 1 0,1 1 1,-18 20-1,28-29-2,0-1 0,1 1 0,-1 0 0,1-1 0,-1 1 0,0 0 0,1-1 0,-1 1 0,1 0 0,-1 0 0,1-1 0,0 1 0,-1 0 0,1 0 0,0 0 0,0 0 0,-1 0 0,1-1 0,0 1 0,0 0 0,0 0 0,0 0 0,0 0 0,0 0 0,0 0 0,1 0 0,-1 0 0,0-1 0,0 1 0,1 0 0,-1 0 0,0 0 0,1-1 0,-1 1 0,1 0 0,-1 0 0,1-1 0,0 1 0,-1 0 0,1-1 0,-1 1 0,1 0 0,0-1 0,0 1 0,-1-1 0,1 0 0,0 1 0,0-1 0,0 1 0,0-1 0,-1 0 0,1 0 0,0 0 0,0 1 0,0-1 0,1 0 0,8 2 0,1-1 0,0 0 0,19-2 0,-20 1 0,28 1-582,-9 0-2345,0-2 0,50-6-1,-50 0-6318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4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129 202 15951,'0'0'11691,"-8"-1"-9662,5 0-1913,0 1 0,0-1 0,0 1 1,0 0-1,0 0 0,0 0 0,0 0 1,0 1-1,1-1 0,-1 1 0,0 0 1,-5 2-1,4-1-35,1 0 0,-1 1 0,1-1 0,0 1-1,-1 0 1,1 0 0,1 1 0,-1-1 0,0 0 0,1 1 0,-3 4 0,-25 54 273,29-58-339,-1 0 0,1-1 1,0 1-1,0 0 0,0-1 0,1 1 1,-1 0-1,1 0 0,0 0 0,0 0 1,0-1-1,0 1 0,1 0 0,0 0 1,2 6-1,-2-9-14,0 1 0,1-1 0,-1 0 0,1 1 0,0-1 0,0 0 0,-1 0 0,1 0 0,0-1 0,0 1-1,0 0 1,0-1 0,0 1 0,0-1 0,0 1 0,0-1 0,0 0 0,0 0 0,0 0 0,4-1 0,42-6-5,-38 3 4,-1-2 0,1 1 0,-1-1 0,0-1 0,-1 0 0,0 0 0,0 0 0,0-1 0,-1 0 0,0-1 0,-1 0 0,0 0 0,0 0 0,-1-1 0,0 1 0,0-1 0,-1-1 0,-1 1 0,3-11 0,-22 56 0,12-29 0,1 0 0,0 0 0,0 0 0,1 0 0,0 0 0,-2 9 0,3-14 0,1 1 0,-1 0 0,1-1 0,0 1 0,0 0 0,0-1 0,0 1 0,0 0 0,0-1 0,0 1 0,1-1 0,-1 1 0,0 0 0,1-1 0,-1 1 0,1-1 0,0 1 0,0-1 0,-1 1 0,1-1 0,0 0 0,0 1 0,0-1 0,0 0 0,1 0 0,-1 0 0,0 0 0,0 0 0,2 1 0,0-1 0,-1 0 0,1-1 0,0 1 0,-1-1 0,1 0 0,-1 0 0,1 0 0,0 0 0,-1 0 0,1-1 0,0 1 0,-1-1 0,1 1 0,-1-1 0,1 0 0,-1 0 0,0 0 0,3-2 0,6-4 0,0-1 0,-1 1 0,0-2 0,0 1 0,-1-1 0,0-1 0,-1 0 0,0 0 0,-1 0 0,11-21 0,-4 6 0,-2-1 0,-1-1 0,14-46 0,-23 65 0,-1 4 0,1 1 0,-1-1 0,0 0 0,-1 0 0,1 0 0,0 0 0,-1 0 0,0 0 0,0 0 0,0 0 0,-2-7 0,1 11 0,0 0 0,0 0 0,0 0 0,0 0 0,0 0 0,0 1 0,0-1 0,0 0 0,0 1 0,0-1 0,0 1 0,0-1 0,0 1 0,0-1 0,0 1 0,0-1 0,1 1 0,-1 0 0,0 0 0,-1 1 0,-10 10 0,1 1 0,0 1 0,1 0 0,0 1 0,1-1 0,1 2 0,0-1 0,1 1 0,1 0 0,0 1 0,2-1 0,0 1 0,0 0 0,2 1 0,0-1 0,0 21 0,3-36-13,-1 1 0,1-1 0,-1 0 1,1 0-1,0 0 0,0 0 0,0 0 0,0 0 0,0 0 0,0 0 0,1 0 1,-1 0-1,0-1 0,1 1 0,0 0 0,-1-1 0,1 1 0,2 0 0,1 2-97,1-1-1,-1-1 0,1 1 1,-1-1-1,1 0 0,9 2 0,5 0-736,0-1-1,0-1 1,22-1 0,-25-2-6040,-1-7-5071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4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12172,'0'0'17456,"-8"82"-15054,-3-42-1665,-1 5-737,3-2 0,3-2 0,5-4 0,1 0 0,0-5 0,3-3 0,4-2-224,-3-7-2435,-1-4-3010,0-8-4421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4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1 265 15919,'0'0'15839,"9"2"-14979,-5-1-854,0 0 1,0 0-1,0 0 1,0-1-1,0 1 1,0-1-1,0 0 1,0-1-1,0 1 1,0-1-1,0 0 1,0 1-1,0-2 0,0 1 1,0 0-1,0-1 1,-1 0-1,1 0 1,-1 0-1,1 0 1,-1 0-1,4-4 1,5-7-7,0-1 0,-1 0 0,-1 0 0,0-1 0,-1 0 0,-1-1 0,0 0 0,-1 0 0,-1-1 0,0 0 0,-2 0 0,0 0 0,3-28 0,-8 86-112,1 43-1218,1-78 941,-1 1 0,2 0 0,-1-1-1,1 1 1,0-1 0,0 1 0,0-1 0,1 0 0,7 11 0,8 5-8467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5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 18898,'0'0'4036,"56"3"-1442,-1-3-992,18 0-545,7-10-641,3 0-224,-2 1-160,-10 4-320,-16 3-2242,-21 0-2884,-20 2-3426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5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69 20339,'0'0'1922,"55"1"320,-1-1 192,20-6-1344,10-5-514,6 0-480,-2 1-256,-8 0-2723,-15 0-3427,-11-1-6374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6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18001,'0'0'7073,"15"8"-5145,59 27 219,-29-15-968,68 41 0,-109-59-1196,-1 0 0,1 0 0,-1 1 0,0-1 0,0 1 0,0 0 0,0 0 0,-1 0 1,1 0-1,-1 1 0,0-1 0,0 1 0,0-1 0,0 1 0,-1 0 0,1-1 0,-1 1 0,0 0 0,0 0 0,0 0 0,0 4 0,-2-2-9,0 0 0,0-1-1,0 1 1,0-1 0,-1 1 0,0-1 0,0 0-1,0 1 1,-1-1 0,0 0 0,0-1 0,0 1-1,-5 5 1,-7 6-651,-1 0 1,0-1-1,0-1 0,-2-1 0,0 0 1,-31 17-1,-12-3-6172,1-7-8008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7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13 10954,'6'-13'11820,"-6"25"-9931,0 16-1248,0 8 224,0 6-97,-2 4-479,1-1-225,1-9 0,0-3-64,0-6-705,0-10-864,0-5-1442,-4-11-2114,-7-1-8392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8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 14830,'0'0'10714,"12"-3"-8968,6-1-1229,1 0 1,-1 1 0,1 1-1,0 0 1,0 2 0,0 0-1,35 5 1,-48-4-518,0 0 0,-1 0 0,1 1 0,0 0-1,-1 0 1,1 0 0,-1 0 0,0 1 0,0 0 0,0 0 0,0 0 0,0 1-1,0 0 1,-1 0 0,0 0 0,0 0 0,0 1 0,0-1 0,-1 1 0,0 0-1,0 0 1,0 0 0,-1 1 0,1-1 0,-1 1 0,0-1 0,-1 1 0,1 0-1,-1 0 1,-1-1 0,1 10 0,-1-4 43,-1 0 1,-1 0-1,1 0 0,-2 0 1,0 0-1,0 0 0,-1 0 1,0-1-1,-1 0 0,0 0 1,-1 0-1,0 0 0,0-1 1,-15 16-1,11-14 15,0 0-1,0-1 1,-1-1-1,0 1 0,-1-2 1,0 0-1,-1 0 1,1-1-1,-1 0 1,-1-1-1,-16 5 1,27-10-90,-1 0 1,1-1-1,-1 1 1,0-1-1,0 1 1,1-1-1,-1 0 1,0 0-1,1-1 1,-1 1-1,0-1 1,-4-1-1,7 2 1,0-1 0,0 1-1,1-1 1,-1 1 0,0-1-1,1 1 1,-1-1 0,0 1-1,1-1 1,-1 0 0,0 1-1,1-1 1,-1 0 0,1 0-1,-1 1 1,1-1 0,0 0-1,-1 0 1,1 0 0,0 0-1,-1 0 1,1-1-59,0-1 0,0 1 0,0 0 0,1 0 0,-1 0 0,0 0 0,1 0 0,-1 0 0,1 0 0,0 0 0,0 0 0,1-3 0,3-2-1232,1 1 0,-1-1 0,1 1 0,0 0 0,0 1 0,1 0 0,0 0 0,9-6 0,-5 4-734,22-14-4975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8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4 105 13933,'0'0'3486,"9"3"283,1 0-2648,0-1-1,1 0 1,-1 0-1,1-1 1,0 0-1,18-1 1,-26 0-1032,0-1 0,0 1 0,-1 0 0,1-1 0,0 0 0,0 0 0,0 0 0,-1 0 0,1 0 0,-1-1 0,1 1 0,-1-1 0,1 0 0,-1 1 0,0-1 0,0 0 0,0 0 0,0-1 0,0 1 0,0 0 0,-1-1 0,1 1 0,-1-1 0,0 1 0,0-1 1,1 1-1,-2-1 0,1 0 0,0 0 0,0 0 0,-1 1 0,0-1 0,1 0 0,-2-6 0,1 7-73,1 0 1,-2 1 0,1-1 0,0 0-1,0 0 1,-1 0 0,1 0 0,-1 0 0,1 1-1,-1-1 1,0 0 0,1 1 0,-1-1-1,0 0 1,0 1 0,-1-1 0,1 1-1,0-1 1,0 1 0,-1 0 0,1-1-1,-1 1 1,1 0 0,-1 0 0,1 0-1,-1 0 1,0 0 0,1 1 0,-1-1-1,0 0 1,0 1 0,1-1 0,-1 1-1,0 0 1,0 0 0,0 0 0,0 0-1,-2 0 1,-1 0-30,1 0-1,0 0 1,0 1 0,-1 0-1,1-1 1,0 2 0,0-1 0,0 0-1,0 1 1,0 0 0,0 0-1,0 0 1,1 0 0,-1 1-1,1-1 1,-5 4 0,4-1-2,-1 1 0,0-1 0,1 0 0,0 1 0,0 0 0,1 0 0,0 0 0,0 1 0,0-1 0,0 1 0,1-1 0,1 1 0,-1 0 1,0 9-1,2-15 16,0 0 0,0-1 0,0 1 1,1 0-1,-1-1 0,0 1 0,1 0 1,-1-1-1,1 1 0,-1-1 0,0 1 1,1-1-1,-1 1 0,1-1 1,0 1-1,-1-1 0,1 1 0,-1-1 1,1 0-1,0 1 0,-1-1 0,1 0 1,0 0-1,-1 1 0,1-1 0,0 0 1,-1 0-1,1 0 0,0 0 0,-1 0 1,1 0-1,0 0 0,0 0 0,-1 0 1,1 0-1,0 0 0,-1-1 0,1 1 1,1 0-1,32-10 306,-7-3-282,-1-2-1,25-18 1,42-23-40,-92 55 15,1 0 0,-1 1 0,1-1 0,0 0 0,-1 1 0,1-1 0,0 1 0,-1 0 0,1-1 0,0 1 0,-1 0 0,1 0 0,0 0 0,2 1 0,-3-1 0,-1 0 0,1 1 0,0-1 0,0 0 0,-1 1 0,1-1 0,0 1 0,-1-1 0,1 1 0,0-1 0,-1 1 0,1 0 0,-1-1 0,1 1 0,-1 0 0,1 0 0,-1-1 0,0 1 0,1 0 0,-1 0 0,0 0 0,2 6 0,-1-1 0,-1 1 0,1 0 0,-1-1 0,-1 1 0,0 7 0,0 8 0,4-3 0,5-15 0,16-23 0,-14 10 0,1-1 0,-6 4 0,1 1 0,0-1 0,0 1 0,0 0 0,1 1 0,0 0 0,0 0 0,0 0 0,0 1 0,0 0 0,1 0 0,9-2 0,-17 6 0,1 0 0,0-1 0,-1 1 0,1 0 0,-1 0 0,1 0 0,-1 0 0,1 0 0,-1 0 0,0 0 0,1 0 0,-1 0 0,0 0 0,0 0 0,0 0 0,0 0 0,0 0 0,0 0 0,0 0 0,0 2 0,0 32 0,-1-27 0,1 34 0,1-42 0,-1 1 0,1-1 0,-1 0 0,1 0 0,-1 0 0,1 0 0,-1 0 0,1 0 0,0 0 0,-1 0 0,1 0 0,-1 0 0,1 0 0,-1 0 0,1 0 0,-1 0 0,1-1 0,-1 1 0,1 0 0,-1 0 0,1-1 0,-1 1 0,0 0 0,1 0 0,-1-1 0,1 1 0,-1 0 0,0-1 0,1 1 0,-1-1 0,1 0 0,16-12 0,9-12 0,-9 8 0,0 0 0,41-27 0,-58 44 0,0 0 0,0-1 0,1 1 0,-1 0 0,0 0 0,0 0 0,1-1 0,-1 1 0,0 0 0,1 0 0,-1 0 0,0 0 0,0 0 0,1 0 0,-1 0 0,0 0 0,1 0 0,-1 0 0,0 0 0,1 0 0,-1 0 0,0 0 0,1 0 0,-1 0 0,0 0 0,1 0 0,-1 0 0,0 0 0,1 0 0,-1 1 0,0-1 0,0 0 0,1 0 0,-1 0 0,0 0 0,0 1 0,1-1 0,2 16 0,-8 16 0,-3-10-249,-2 14-1787,15-35-5534,16-10 839,1-7-2724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39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6 16560,'0'0'8536,"-10"0"-6625,-6 1-1354,1 1-1,-1 0 1,1 1 0,0 0 0,-26 11-1,35-13-435,0 2 0,0-1 0,0 1 0,1 0 0,-1 0 0,1 0 0,0 1 0,-1 0 0,2 0 0,-1 0 0,0 0 0,1 1 0,0 0 0,0 0 0,0 0 0,1 0 0,0 1 0,0-1 0,-3 8 0,6-13-121,0 1 0,0 0 0,0 0 0,0-1 0,-1 1 0,1 0 0,0-1 0,0 1 0,0 0 0,1 0 0,-1-1 0,0 1 0,0 0 0,0-1 0,0 1 0,1 0 0,-1-1 0,0 1 0,1 0 0,-1-1 0,0 1 0,1-1 0,-1 1 0,1-1 0,-1 1 0,1-1 0,-1 1 0,1-1 0,0 1 0,-1-1 0,1 1 0,0-1 0,30 6 0,34-13 0,-49 0 0,1 0 0,-2 0 0,1-2 0,-1 0 0,0-1 0,-1 0 0,0-1 0,-1-1 0,0 0 0,-1 0 0,14-19 0,-50 65 0,-21 35 0,42-65 0,1 1 0,0-1 0,0 1 0,0-1 0,1 1 0,-1 0 0,1 0 0,0-1 0,1 1 0,-1 0 0,1 0 0,0 10 0,1-15-102,-1 1 0,1 0 0,0 0 0,-1 0 0,1 0 0,0 0-1,0-1 1,-1 1 0,1 0 0,0 0 0,0-1 0,0 1 0,0-1 0,0 1 0,0-1 0,0 1 0,0-1 0,0 0 0,0 1 0,0-1-1,0 0 1,0 0 0,0 0 0,0 0 0,1 0 0,0 0 0,32-3-6650,-9-9-2894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0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7815,'-1'2'9324,"-1"2"-4661,-10 30-3019,7-8-498,2 0 0,1 45 0,2-71-1116,0 1 0,0 0 1,0-1-1,1 1 0,-1 0 0,0-1 0,1 1 1,-1 0-1,1-1 0,-1 1 0,0-1 0,1 1 1,-1-1-1,1 1 0,-1-1 0,1 1 0,0-1 0,-1 0 1,1 1-1,-1-1 0,1 0 0,0 0 0,-1 1 1,1-1-1,0 0 0,-1 0 0,1 0 0,0 0 1,-1 1-1,1-1 0,0 0 0,0-1 0,-1 1 1,1 0-1,0 0 0,-1 0 0,1 0 0,0 0 0,-1-1 1,1 1-1,0 0 0,-1-1 0,2 1 0,31-15 1167,-20 4-633,0 0 1,-1 0-1,13-16 0,21-18 537,-46 45-1101,0 0 0,0 0 0,0 0 0,0-1-1,0 1 1,0 0 0,0 0 0,0 0 0,1 0 0,-1 0 0,0 0 0,0 0-1,0 0 1,0 0 0,0 0 0,0 0 0,0 0 0,1 0 0,-1 0 0,0 0 0,0 0-1,0 0 1,0 0 0,0 0 0,0 0 0,1 0 0,-1 0 0,0 0 0,0 0-1,0 0 1,0 0 0,0 0 0,0 1 0,0-1 0,1 0 0,-1 0 0,0 0 0,0 0-1,0 0 1,0 0 0,0 0 0,0 0 0,0 0 0,0 1 0,0-1 0,0 0-1,0 0 1,0 0 0,0 0 0,0 0 0,0 0 0,0 1 0,0-1 0,0 0 0,0 0-1,0 0 1,0 0 0,0 0 0,0 0 0,1 15-13,-5 13 17,-1-16-130,-8 22 21,13-20-3470,0-14 3199,1 1 1,0-1-1,0 0 1,0-1 0,0 1-1,-1 0 1,1 0-1,0 0 1,0 0-1,0-1 1,-1 1-1,1 0 1,0-1-1,0 1 1,-1 0 0,1-1-1,0 1 1,0-1-1,-1 1 1,1-1-1,-1 0 1,1 1-1,0-2 1,17-16-5093,-18 18 5053,21-25-10081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1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101 150 4452,'0'0'8809,"-6"10"-5291,-17 24-1695,7-12 250,1 1 0,1 1 1,-13 27-1,29-46-334,7-11-1153,9-10-114,15-18 41,-2 0-1,-2-2 1,-1-1-1,-2-2 1,40-77-1,-69 158-512,-7-12 0,-1 0 0,-16 30 0,16-39 0,1-1 0,2 1 0,0 1 0,1-1 0,-8 45 0,15-66-43,0 1 0,0-1 0,0 1 0,0-1-1,0 1 1,0-1 0,0 1 0,0-1 0,0 1 0,0 0 0,0-1 0,0 1 0,0-1-1,0 1 1,1-1 0,-1 1 0,0-1 0,0 1 0,1-1 0,-1 0 0,0 1 0,1-1-1,-1 1 1,0-1 0,1 0 0,-1 1 0,0-1 0,1 1 0,-1-1 0,1 0 0,-1 0-1,1 1 1,-1-1 0,1 0 0,-1 0 0,1 0 0,-1 0 0,1 1 0,-1-1 0,1 0-1,-1 0 1,1 0 0,-1 0 0,1 0 0,-1 0 0,1 0 0,-1 0 0,1-1 0,0 1-1,-1 0 1,1 0 0,-1 0 0,0 0 0,1-1 0,0 1 0,2-2-691,0 1 1,0 0-1,-1-1 0,1 1 1,0-1-1,-1 0 1,1 0-1,3-4 0,13-21-9852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2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2370,'0'0'5894,"58"-49"-6118,-49 44-545,-2-2-416,-1 0 32,-1 1-1858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2.5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0 13741,'0'0'16592,"-5"11"-16256,-24 54-182,-42 105 388,63-146-776,0-1-1,2 1 1,1 1 0,2-1-1,-3 38 1,6-60-4,0-1 0,0 1-1,0 0 1,0 0 0,1 0 0,-1-1 0,0 1-1,1 0 1,-1 0 0,1-1 0,0 1 0,0 0-1,-1-1 1,1 1 0,0-1 0,2 2 0,17 6-6187,-3-8-1401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2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58 19058,'0'0'9278,"2"9"-9171,-1-5-100,0 1 1,1-1 0,0 0-1,-1 1 1,2-1-1,-1 0 1,0 0-1,1 0 1,0 0-1,0-1 1,4 5-1,-5-6 3,0-1 0,0 1 0,0-1 0,0 1 0,0-1 0,1 0 0,-1 0 0,1 1-1,-1-2 1,1 1 0,-1 0 0,1-1 0,-1 1 0,1-1 0,-1 1 0,1-1 0,0 0 0,-1 0-1,1-1 1,0 1 0,-1 0 0,1-1 0,-1 0 0,1 1 0,-1-1 0,5-2 0,-3 0 106,-1 0 0,0 1 0,1-1 0,-1 0 0,0-1 0,0 1 0,0 0 0,-1-1 1,1 0-1,-1 1 0,0-1 0,0 0 0,1-6 0,-1 7-1,0-1-1,-1 1 0,0-1 1,0 1-1,0-1 1,0 0-1,-1 1 1,1-1-1,-1 0 1,0 1-1,0-1 1,0 0-1,-1 0 1,1 1-1,-1-1 1,-1-3-1,1 6-110,0 0 0,0 0 0,0 0 0,0 0 0,0 0 0,0 0 0,0 1 0,0-1 0,0 0 0,0 1 0,-1-1 0,1 1 0,0 0 0,0-1 0,-1 1-1,1 0 1,0-1 0,-1 1 0,1 0 0,0 0 0,0 0 0,-1 0 0,1 1 0,0-1 0,-1 0 0,1 0 0,0 1 0,0-1 0,-1 1 0,1-1 0,0 1 0,0 0 0,0-1 0,-2 2 0,-3 1-36,1 1 0,-1-1 0,1 1 0,0 0 0,-9 8 0,-38 56 240,48-62-184,1 0 0,-1 1 0,1-1 0,0 1 0,1 0 0,-1 0 0,1 0 0,1 0 0,-2 11 0,3-17-22,0 0-1,0 0 1,0 0-1,1 0 1,-1 0-1,0 0 1,1 0-1,-1 0 1,1 0-1,-1 0 1,1 0-1,-1 0 1,1-1-1,0 1 1,-1 0-1,1 0 1,0 0-1,0-1 1,-1 1-1,1-1 1,0 1-1,0 0 1,0-1-1,0 0 1,0 1-1,0-1 1,0 1-1,0-1 1,0 0-1,0 0 1,0 0-1,0 0 1,2 1-1,43-1-186,-32 0-71,33-4-2868,-2-7-4856,-21 1-129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3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0 16720,'0'0'10250,"-7"63"-8905,-2-25-64,0 5-96,-2-3-128,-2 2-352,3-10-481,3-4-224,2-4 0,4-8 0,1-6-96,0-2-1121,6-5-1314,2-3-2049,1 0-3011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3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28 113 12908,'0'0'18829,"11"4"-18029,-8-2-793,0-1 0,1 1 0,-1-1-1,0 0 1,1 0 0,-1 0 0,1 0-1,-1-1 1,1 0 0,0 1 0,-1-1-1,1 0 1,-1-1 0,1 1 0,0-1-1,-1 1 1,1-1 0,-1 0 0,0 0-1,1-1 1,-1 1 0,0-1 0,0 0-1,0 1 1,0-1 0,0-1 0,0 1 0,0 0-1,-1-1 1,1 1 0,-1-1 0,0 0-1,3-4 1,-3 4-7,0-1 0,0 1 0,0-1 0,-1 0 0,0 0 0,1 0 0,-1 0 0,-1 0 0,1 0 0,0 0 0,-1 0 0,0 0 0,0 0 0,-1-7 0,1 9 0,-1 1 0,1 0 0,0 0 0,-1 0 0,1 0 0,-1 0 0,1 0 0,-1 0 0,1 0 0,-1 0 0,0 0 0,1 0 0,-1 0 0,0 0 0,0 0 0,0 1 0,0-1 0,0 0 0,0 1 0,0-1 0,-1 0 0,0 0 0,0 1 0,0 0 0,0 0 0,0 0 0,0 0 0,0 0 0,0 0 0,0 0 0,1 0 0,-1 1 0,0-1 0,0 1 0,0 0 0,0-1 0,0 1 0,1 0 0,-3 1 0,-3 3 0,1 0 0,-1 0 0,1 1 0,0 0 0,0 0 0,1 0 0,0 1 0,0 0 0,-7 14 0,2-3 0,2-1 0,0 1 0,-7 23 0,14-39-62,0-1-1,1 1 1,-1 0-1,0 0 1,1 0 0,-1 0-1,1 0 1,0 0-1,0 0 1,-1 0 0,1 0-1,0 1 1,1-1 0,-1 0-1,0 0 1,1 0-1,-1 0 1,1 0 0,0 0-1,-1-1 1,1 1-1,0 0 1,0 0 0,0 0-1,0-1 1,1 1-1,-1 0 1,0-1 0,1 1-1,-1-1 1,1 0-1,-1 1 1,1-1 0,0 0-1,2 1 1,2 0-326,0-1-1,1 0 1,-1 0-1,0 0 1,1-1 0,-1 0-1,1 0 1,-1 0 0,1-1-1,9-3 1,16-7-4636,0-5-1980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4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3 10890,'0'0'17318,"-13"-1"-16394,8 0-817,-1 0 1,0 1-1,1 0 1,-1 0-1,0 1 1,1-1 0,-1 1-1,1 1 1,-1-1-1,1 1 1,-1 0-1,1 0 1,0 0 0,0 1-1,0-1 1,0 1-1,0 1 1,1-1-1,-8 7 1,8-5-9,-1-1 0,1 1 0,0 0 0,0 0 0,1 1 0,-1-1 0,1 1-1,1 0 1,-1 0 0,1-1 0,0 2 0,0-1 0,0 0 0,0 11 0,2-16-99,0 0 0,1 0 0,-1 1 0,1-1 0,-1 0 0,1 0 0,0 0 0,-1 0 0,1 0 0,0 0 0,0 0 0,0 0 0,0 0 0,0 0 0,0 0 0,0 0 0,0 0 0,0-1 0,0 1 0,0-1 0,1 1 0,-1-1 0,0 1 0,0-1 0,1 1 0,-1-1 0,0 0 0,1 0 0,-1 0 0,0 0 0,3 0 0,52 1 0,-41-2 0,-8 1-75,33-1-2536,-2-5-3389,-17-2-4084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4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14798,'0'0'9849,"5"12"-7868,1 7-1310,0 1 0,-1 0-1,-2 0 1,1 0 0,-1 37 0,-19 193 1443,13-229-2114,4-30 0,5-36 0,-3 6 0,-1-52 0,-2 69 0,0 26-293,0-1 0,0 1 1,0-1-1,0 1 0,0-1 0,1 1 1,-1-1-1,1 1 0,0-1 0,0 1 0,0-1 1,1 0-1,-1 0 0,1 0 0,0 0 1,0 0-1,0 0 0,0 0 0,0 0 0,1-1 1,-1 1-1,1-1 0,0 0 0,0 0 1,0 0-1,0 0 0,0 0 0,0-1 0,0 1 1,0-1-1,6 2 0,-7-3 132,1 1 1,-1-1-1,0 1 0,0-1 0,1 0 1,-1 0-1,0 0 0,0 0 0,1 0 1,-1-1-1,0 1 0,0-1 0,0 0 0,1 1 1,-1-1-1,0 0 0,0 0 0,0 0 1,0 0-1,-1-1 0,1 1 0,0 0 1,0-1-1,1-2 0,-1 1 435,0-1 1,0 1-1,0-1 0,-1 0 0,0 0 1,1 1-1,-1-1 0,-1 0 0,1 0 1,-1 0-1,1 0 0,-2-7 0,2 10-225,-1 1-1,0 0 0,0-1 1,0 1-1,0 0 0,0 0 0,0-1 1,-1 1-1,1 0 0,0-1 1,0 1-1,0 0 0,0-1 1,0 1-1,0 0 0,-1 0 0,1-1 1,0 1-1,0 0 0,0 0 1,0-1-1,-1 1 0,1 0 0,0 0 1,0 0-1,-1-1 0,1 1 1,0 0-1,-1 0 0,1 0 1,0 0-1,0 0 0,-1 0 0,1 0 1,0-1-1,-1 1 0,1 0 1,-1 0-1,-15 5 563,-13 15 49,23-12-261,1-3-81,1-1-1,0 1 1,0 0-1,0 1 1,1-1 0,-1 0-1,1 1 1,1 0-1,-1 0 1,-2 11-1,6-16-229,1-1 0,-1 1-1,1-1 1,-1 1 0,1-1 0,0 1 0,-1-1-1,1 0 1,0 0 0,-1 0 0,1 0 0,0 0-1,3-1 1,-2 1 71,41-3 427,-33 2-585,1 0-1,0 0 0,-1 1 0,1 1 0,-1 0 0,16 3 0,-25-3 21,0-1 0,0 1 1,0 1-1,-1-1 0,1 0 0,0 0 0,-1 1 0,1-1 0,0 0 1,-1 1-1,0 0 0,1-1 0,-1 1 0,0 0 0,0 0 0,0 0 0,0 0 1,0 0-1,0 0 0,-1 0 0,1 0 0,-1 0 0,1 3 0,-1-14 3,0-62 111,-10-77 0,34 162-135,-13-6-1930,-1-1-1,1 0 1,0-1 0,16 7-1,-11-8-4592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5.5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93 7751,'0'0'7223,"6"-10"-5680,2-1-955,-4 6-229,-1 1 0,0 0-1,-1-1 1,1 0 0,-1 1 0,0-1-1,0 0 1,2-7 0,-4 11-282,0 1 0,0-1 0,1 0 0,-1 1 1,0-1-1,0 0 0,0 1 0,0-1 0,1 0 0,-1 1 0,0-1 1,0 0-1,0 1 0,-1-1 0,1 0 0,0 1 0,0-1 0,0 0 1,0 1-1,-1-1 0,1 0 0,0 1 0,-1-1 0,1 1 0,0-1 1,-1 1-1,1-1 0,-1 1 0,1-1 0,-1 1 0,1-1 0,-1 1 1,0-1-1,-1 0 246,1 1 0,-1 0 0,0 0 0,1 0-1,-1 0 1,0 0 0,0 0 0,1 0 0,-1 0 0,0 1 0,1-1 0,-4 2 0,-2 0 479,1 0-1,-1 1 1,1 0 0,0 1 0,0-1-1,-8 8 1,7-4-802,1 0 0,0 0 0,1 1 0,0 0 0,-5 10 0,8-15 0,0 0 0,1 0 0,0 0 0,-1 1 0,1-1 0,1 0 0,-1 1 0,0-1 0,1 1 0,-1-1 0,1 1 0,0-1 0,1 1 0,-1-1 0,0 1 0,3 6 0,-3-9 0,1 0 0,-1 0 0,1-1 0,0 1 0,0 0 0,-1-1 0,1 1 0,0 0 0,0-1 0,0 1 0,0-1 0,0 1 0,-1-1 0,1 0 0,0 1 0,0-1 0,0 0 0,0 0 0,0 1 0,0-1 0,0 0 0,0 0 0,0 0 0,0 0 0,0-1 0,1 1 0,-1 0 0,-1 0 0,1 0 0,0-1 0,0 1 0,0-1 0,2 0 0,-1 0 0,1 0 0,0 0 0,-1 0 0,1 0 0,-1-1 0,1 1 0,-1-1 0,0 0 0,0 0 0,4-3 0,-1-11-2561,-14 12-2859,-1 2 2089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6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19987,'0'0'11162,"1"11"-10761,-5 271 816,41-345-1217,-27 36 0,-1 0 0,-1 0 0,-2-1 0,5-40 0,-11 71-221,0-1-1,1 1 1,-1 0 0,0 0-1,1-1 1,0 1-1,0 0 1,0-1 0,0 1-1,1 2 1,0-2-550,1 0 1,-1 0-1,0 0 0,1-1 1,-1 1-1,1 0 0,0-1 1,0 0-1,0 0 0,0 0 1,5 2-1,-3-1-539,1-1-1,0 0 1,0 0-1,-1 0 1,1-1-1,10 1 1,17-4-992,-32 2 2511,0 0 0,0-1-1,1 1 1,-1 0 0,0-1 0,0 0 0,0 1-1,0-1 1,0 0 0,0 1 0,0-1 0,0 0-1,-1 0 1,1 0 0,0 0 0,0 0-1,-1 0 1,1 0 0,0-2 0,0 1 628,0-1 0,0 1 1,0-1-1,0 1 0,-1-1 1,1 1-1,-1-1 0,0 1 0,0-1 1,0 0-1,0 1 0,0-1 1,-2-4-1,2 7-743,-1-1 0,1 1 0,-1-1 0,1 1 0,-1-1 1,1 1-1,-1-1 0,1 1 0,-1 0 0,0-1 0,1 1 0,-1 0 1,0-1-1,1 1 0,-1 0 0,0 0 0,1 0 0,-1 0 0,0 0 1,1 0-1,-1 0 0,0 0 0,0 0 0,1 0 0,-1 0 0,0 0 1,1 0-1,-1 0 0,0 1 0,1-1 0,-1 0 0,0 1 0,1-1 0,-1 0 1,1 1-1,-1-1 0,1 1 0,-1-1 0,1 1 0,-1-1 0,0 1 1,-24 19 382,17-11-275,1 0 0,0 1 0,0 0 0,1 0 0,0 1 0,1 0 0,0 0 0,1 0 1,0 0-1,1 1 0,0-1 0,1 1 0,-1 15 0,3-26-202,0 0 0,0-1 0,0 1 0,0 0 0,0 0 0,0-1 0,1 1 0,-1 0 0,0-1 0,0 1 0,1 0 0,-1-1 0,1 1 0,-1 0 0,0-1 0,1 1 0,-1-1 0,1 1 0,0-1 0,-1 1 0,1-1 0,-1 1 0,1-1 0,0 0 0,-1 1 0,1-1 0,1 1 0,26 2 0,-22-4 0,1 1 0,0-1 0,-1-1 0,1 1 0,0-1 0,7-4 0,-6 1 0,-1 0 0,1 0 0,-1-1 0,0 0 0,-1-1 0,0 0 0,0 0 0,0 0 0,-1 0 0,0-1 0,0 0 0,-1 0 0,0 0 0,-1-1 0,1 1 0,-1-1 0,-1 0 0,0 0 0,0 0 0,-1 0 0,0 0 0,-1 0 0,0-14 0,-1 21 0,1 0 0,0-1 0,-1 1 0,0 0 0,1 0 0,-1-1 0,0 1 0,0 0 0,0 0 0,-1 0 0,1 0 0,0 0 0,-1 0 0,1 0 0,-1 1 0,0-1 0,1 0 0,-1 1 0,0-1 0,0 1 0,0 0 0,0 0 0,0 0 0,-1 0 0,1 0 0,0 0 0,0 0 0,-1 1 0,1-1 0,0 1 0,-1 0 0,1-1 0,0 1 0,-5 1 0,5-1 0,-1 0 0,1 0 0,-1 0 0,1 0 0,-1 1 0,1-1 0,-1 1 0,1-1 0,-1 1 0,1 0 0,0 0 0,-1 0 0,1 1 0,0-1 0,0 1 0,0-1 0,0 1 0,0-1 0,0 1 0,1 0 0,-1 0 0,0 0 0,1 0 0,-1 0 0,1 0 0,0 1 0,0-1 0,0 0 0,0 1 0,0-1 0,1 0 0,-2 5 0,4 20-2097,-2-24 1460,1 0-1,0-1 0,0 1 1,1-1-1,-1 1 1,0-1-1,1 1 1,0-1-1,-1 0 0,1 0 1,4 4-1,7 5-7359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6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14670,'0'0'17141,"3"11"-16318,2 15-796,-1-1 1,-1 1 0,-1 0 0,-2 0 0,-4 48-1,-33 140-60,36-223-8845,0 2 4576,0-18-4074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7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0 278 9961,'0'0'21984,"8"-7"-21279,76-51-563,-57 41-148,0-1 0,-2 0-1,35-34 1,-50 41 6,-1-1 0,0-1 0,14-25 0,-4 5 0,-16 67 0,-10 56 0,3-57 0,1-1 0,3 50 0,1-77-205,0 1 1,0-1-1,1 1 1,0-1-1,-1 0 0,2 0 1,-1 0-1,1 0 1,5 8-1,-7-11-81,1 0-1,-1 0 1,1 0-1,-1-1 1,1 1-1,0 0 1,0-1 0,0 1-1,0-1 1,0 1-1,0-1 1,0 0-1,0 0 1,1 0-1,-1 0 1,0 0 0,1-1-1,-1 1 1,0-1-1,1 1 1,-1-1-1,1 0 1,3 0 0,3-3-11902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48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65 10090,'0'0'5039,"0"-9"-3197,-1 2-1295,0 5-333,1-1 0,-1 0 0,1 1 0,0-1 0,0 0 0,0 1 0,0-1 0,0 0 1,0 1-1,1-1 0,0 0 0,-1 1 0,1-1 0,2-3 0,-3 5-15,0 1 0,0 0 0,0 0 0,1-1 1,-1 1-1,0 0 0,0-1 0,0 1 0,1 0 0,-1 0 0,0-1 0,1 1 1,-1 0-1,0 0 0,0-1 0,1 1 0,-1 0 0,0 0 0,1 0 0,-1 0 1,0 0-1,1 0 0,-1-1 0,0 1 0,1 0 0,-1 0 0,1 0 0,-1 0 1,0 0-1,1 0 0,-1 0 0,1 1 0,10 9 1861,6 21-2029,-16-27 622,18 38-258,-2 0-1,-3 1 1,12 52-1,-20-65-203,-1-1 0,-2 1-1,0-1 1,-3 1 0,-5 58 0,-1-62-590,-1 0 0,-1-1 0,-1-1 0,-1 1 0,-1-2 0,-2 1 0,0-2 0,-1 1 0,-2-2 0,0 0 0,-23 23-1,1-9-6342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230 274 10218,'0'0'8392,"5"-8"-4816,13-30-511,-18 37-2980,0 0 0,0 1 1,0-1-1,0 0 1,0 0-1,0 0 0,0 1 1,0-1-1,0 0 1,-1 0-1,1 0 0,0 1 1,-1-1-1,1 0 1,0 1-1,-1-1 1,1 0-1,-1 0 0,1 1 1,-1-1-1,1 1 1,-1-1-1,1 1 0,-1-1 1,0 1-1,1-1 1,-1 1-1,0-1 0,1 1 1,-1 0-1,0-1 1,1 1-1,-1 0 0,0 0 1,0-1-1,0 1 1,1 0-1,-1 0 1,-1 0-1,-35-2 1190,33 2-1055,-5 1-148,-1 0 1,1 0-1,0 2 1,0-1-1,0 1 1,0 0-1,0 1 1,1 0-1,-1 0 1,1 1-1,0 0 1,1 1-1,-1-1 1,1 1-1,0 1 1,0-1-1,1 1 0,0 1 1,0-1-1,1 1 1,0 0-1,0 0 1,1 1-1,0-1 1,-5 17-1,9-24-73,0-1-1,-1 1 1,1 0-1,0 0 1,0 0-1,0 1 1,0-1 0,0 0-1,0 0 1,1 0-1,-1 0 1,0-1-1,0 1 1,1 0-1,-1 0 1,1 0-1,-1 0 1,0 0-1,1 0 1,0 0-1,-1-1 1,1 1-1,0 0 1,-1 0 0,1-1-1,0 1 1,1 1-1,1-1 21,0 0 0,-1 0-1,1 0 1,0 0 0,0 0-1,0-1 1,0 1 0,0-1 0,5 0-1,7 0 111,-1-1 0,1-1 0,17-4 0,-9-1-104,0-1-1,39-19 0,28-10-38,-89 36 14,0 1 0,1-1 0,-1 1 0,0-1 0,0 1 0,0-1 0,0 1 0,0 0 0,1 0 0,-1 0 0,0 0 0,0-1 0,0 1 0,1 1 0,-1-1 0,0 0 0,0 0 0,0 0 0,1 1 0,-1-1 0,0 1 0,0-1 0,0 1 0,0-1 0,0 1 0,0-1 0,0 1 0,0 0 0,0 0 0,0-1 0,0 1 0,0 0 0,-1 0 0,1 0 0,0 0 0,-1 0 0,1 0 0,-1 0 0,2 2 0,-1 3 0,0 1 0,-1-1 0,0 0 0,0 1 0,0-1 0,-2 10 0,1-10 0,1 22 0,0-28 0,0 1 0,0-1 0,0 0 0,0 1 0,0-1 0,0 0 0,0 1 0,0-1 0,0 0 0,0 1 0,0-1 0,0 0 0,1 1 0,-1-1 0,0 0 0,0 0 0,0 1 0,1-1 0,-1 0 0,0 0 0,0 1 0,1-1 0,-1 0 0,0 0 0,1 0 0,-1 1 0,0-1 0,0 0 0,1 0 0,-1 0 0,0 0 0,1 0 0,3-1 0,0-1 0,0 0 0,0 0 0,0 0 0,-1-1 0,1 1 0,-1-1 0,5-4 0,-7 6 0,48-42-513,-35 29 125,1 0-1,0 2 0,1-1 0,1 2 0,28-15 1,-45 25 321,1 1 1,-1 0 0,1 0-1,0-1 1,-1 1-1,1 0 1,-1 0 0,1 0-1,0 0 1,-1 0 0,1 0-1,-1 0 1,1 0 0,0 0-1,-1 0 1,1 0 0,-1 0-1,1 0 1,0 0-1,-1 0 1,1 1 0,-1-1-1,1 0 1,-1 0 0,1 1-1,-1-1 1,1 0 0,-1 1-1,1-1 1,-1 1-1,1-1 1,0 1 0,5 24-744,-11 45 71,2-51-450,3-17 1067,0-1-1,0 1 1,0-1 0,0 1-1,-1-1 1,2 0-1,-1 1 1,0-1 0,0 1-1,0-1 1,1 1-1,-1-1 1,1 0 0,-1 1-1,1-1 1,0 0-1,-1 1 1,1-1 0,0 0-1,0 0 1,2 2-1,-2-2 72,0-1-1,0 1 1,1-1-1,-1 0 0,0 1 1,0-1-1,1 0 1,-1 0-1,0 0 0,1 0 1,-1 0-1,0 0 1,0 0-1,1-1 0,-1 1 1,0 0-1,0-1 1,1 1-1,0-1 0,6-3 56,-1 0 0,0 0-1,0-1 1,0 0 0,0 0-1,8-9 1,18-25 579,-1-1 0,-2-2 0,41-74 0,5-9 64,-129 207 1531,51-80-2051,-3 4 151,0 0-1,1 0 0,0 0 0,0 0 0,0 1 1,1 0-1,0 0 0,0 0 0,1 0 1,0 0-1,0 0 0,-1 9 0,3-15-270,1 0 0,-1 0 0,1-1-1,-1 1 1,1 0 0,-1 0 0,1 0 0,-1 0-1,1 0 1,0-1 0,0 1 0,-1 0-1,1-1 1,0 1 0,0 0 0,0-1 0,0 1-1,0-1 1,0 1 0,0-1 0,0 0-1,0 1 1,0-1 0,0 0 0,0 0 0,0 0-1,0 1 1,0-1 0,0 0 0,0-1 0,0 1-1,0 0 1,1 0 0,40-6 221,-32 2-222,-1-1 0,0 0 0,-1-1 0,1 0 0,-1 0 0,-1 0 0,1-1 0,-1-1 0,0 1 0,0-1 0,-1 0-1,0 0 1,-1-1 0,0 0 0,0 0 0,-1 0 0,5-16 0,-12 23 160,-7 10-131,-9 13-33,5-1 303,1 1 0,-15 29 0,25-43-230,-1 0 0,1 1 0,1 0 0,-1-1 0,2 1 0,-1 0 0,1 0 0,0 0 0,0 0 0,1 0 0,1 10 0,-1-17-75,1 1 0,-1-1 0,1 1 0,0-1 0,0 0 0,0 1 0,0-1 0,0 0 0,0 0 0,0 0 0,0 1 0,0-1 0,1 0 0,-1 0 0,0-1 0,1 1 0,-1 0 0,0 0 0,1-1 0,-1 1 0,1-1 0,-1 1 0,1-1 0,0 0 0,-1 1 0,1-1 0,-1 0 0,1 0 0,-1 0 0,1 0 0,0 0 0,-1-1 0,1 1 0,1-1 0,4 0 0,-1 0 0,1 0 0,-1-1 0,1 0 0,-1 0 0,0 0 0,6-4 0,8-8 0,-1-2 0,0 1 0,-2-2 0,17-19 0,-13 13 0,-18 23 0,-4 9 0,-4 9 0,2-13 0,0 1 0,0 0 0,1 0 0,0 0 0,1 1 0,-1-1 0,1 0 0,0 1 0,1-1 0,-1 0 0,1 1 0,1-1 0,0 9 0,2-3 0,1 1 0,0-1 0,1 0 0,0 0 0,12 18 0,-5-8 0,0 2 0,11 30 0,-21-46 0,1 0 0,-1 0 0,0 0 0,-1 0 0,0 0 0,-1 0 0,1 1 0,-1-1 0,-1 0 0,0 1 0,-2 10 0,2-16 0,0 0 0,0 0 0,0 0 0,-1 0 0,1 0 0,-1-1 0,1 1 0,-1 0 0,0-1 0,0 1 0,0-1 0,-1 0 0,1 1 0,-1-1 0,1 0 0,-1-1 0,1 1 0,-1 0 0,0-1 0,0 1 0,0-1 0,0 0 0,0 0 0,0 0 0,0-1 0,0 1 0,-1-1 0,1 1 0,0-1 0,-6-1 0,3 1 0,0 0 0,0-1 0,0 0 0,0 0 0,1-1 0,-1 0 0,0 0 0,1 0 0,-1-1 0,1 1 0,0-1 0,0-1 0,0 1 0,0-1 0,-6-6 0,2 0 0,1 0 0,1 0 0,0-1 0,-10-20 0,14 26 0,1-1 0,0 1 0,0-1 0,0 0 0,1 1 0,0-1 0,0 0 0,0 0 0,1 0 0,0 0 0,0 0 0,1-8 0,0 12-3,0 0 1,0 0-1,1 0 1,-1 0-1,0 0 0,1 0 1,-1 0-1,1 1 0,-1-1 1,1 1-1,0-1 1,0 1-1,0-1 0,0 1 1,0 0-1,0 0 0,0 0 1,0 0-1,0 0 1,1 0-1,-1 1 0,0-1 1,4 1-1,67-9-992,-43 6-291,22-6-5280,10-3-4799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2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83 8936,'2'-3'1235,"2"-3"686,0 0 0,0-1 0,-1 1 0,1-1 0,-2 0 0,1 0 0,-1 0 1,2-10-1,-4 17-1849,0-1 1,0 1-1,0-1 1,0 1 0,0 0-1,0-1 1,0 1 0,0 0-1,0-1 1,-1 1-1,1 0 1,0-1 0,0 1-1,0 0 1,-1-1-1,1 1 1,0 0 0,0-1-1,-1 1 1,1 0 0,0 0-1,0-1 1,-1 1-1,1 0 1,0 0 0,-1 0-1,1-1 1,0 1-1,-1 0 1,1 0 0,-1 0-1,1 0 1,0 0-1,-1 0 1,1 0 0,0 0-1,-1 0 1,1 0 0,-1 0-1,1 0 1,0 0-1,-1 0 1,1 0 0,0 0-1,-1 0 1,1 1-1,-1-1 1,1 0 0,-22 9 1675,8 0-1748,0 1 0,0 0 0,1 1 0,1 1 0,0 0 0,1 1 0,0 0 0,0 0 0,2 1 0,-16 30 0,24-42 0,0 0 0,0 0 0,0 0 0,0 0 0,0 0 0,1 0 0,-1 0 0,0 0 0,1 0 0,0 1 0,0-1 0,-1 0 0,1 0 0,1 0 0,-1 1 0,0-1 0,0 0 0,1 0 0,1 4 0,-1-5 0,0 0 0,0 0 0,0-1 0,0 1 0,0 0 0,0-1 0,0 1 0,0 0 0,0-1 0,1 0 0,-1 1 0,0-1 0,1 0 0,-1 1 0,0-1 0,0 0 0,1 0 0,-1 0 0,0 0 0,1 0 0,-1-1 0,0 1 0,3-1 0,4-1 0,1-1 0,-1 0 0,0 0 0,1-1 0,-2 0 0,1 0 0,0-1 0,9-7 0,36-40 0,20-16 0,-73 68 0,1-1 0,-1 1 0,1-1 0,-1 1 0,1-1 0,-1 1 0,1 0 0,-1-1 0,1 1 0,-1 0 0,1-1 0,-1 1 0,1 0 0,0 0 0,-1-1 0,1 1 0,0 0 0,-1 0 0,1 0 0,-1 0 0,1 0 0,0 0 0,-1 0 0,1 0 0,0 0 0,-1 0 0,1 0 0,0 0 0,0 1 0,1 17 0,-16 27 0,4-27 0,7-13 0,0 0 0,1-1 0,0 1 0,0 0 0,0 0 0,0 0 0,1 0 0,-2 9 0,4-14 0,0 1 0,0-1 0,0 1 0,-1-1 0,1 1 0,0-1 0,0 0 0,0 0 0,0 1 0,0-1 0,0 0 0,0 0 0,0 0 0,0 0 0,0 0 0,0 0 0,0 0 0,0-1 0,0 1 0,0 0 0,2-1 0,-3 1 0,18-5 0,-1-1 0,0 0 0,0-2 0,-1 1 0,0-2 0,24-17 0,-25 16 0,1 0 0,0 0 0,1 2 0,-1 0 0,1 1 0,28-7 0,-44 13 0,1 1 0,-1 0 0,0-1 0,0 1 0,1 0 0,-1 0 0,0 0 0,0 0 0,1 0 0,-1 0 0,0 0 0,0 0 0,1 0 0,-1 0 0,0 1 0,0-1 0,0 1 0,1-1 0,-1 1 0,0-1 0,0 1 0,0 0 0,0-1 0,0 1 0,0 0 0,0 0 0,0 0 0,1 1 0,-1 1 0,-1-1 0,1 1 0,0-1 0,-1 0 0,0 1 0,1-1 0,-1 1 0,0-1 0,0 1 0,-1-1 0,1 1 0,0-1 0,-2 5 0,-2 8 0,-1-1 0,-1 1 0,-13 22 0,18-35 0,0-1 0,0 0 0,0 1 0,1-1 0,-1 1 0,0-1 0,1 1 0,-1-1 0,0 1 0,1 0 0,0-1 0,-1 1 0,1 0 0,0-1 0,0 1 0,0 0 0,0-1 0,0 3 0,1-4 0,0 0 0,0 1 0,-1-1 0,1 0 0,0 0 0,0 0 0,-1 1 0,1-1 0,0 0 0,0 0 0,0 0 0,-1 0 0,1 0 0,0 0 0,0-1 0,0 1 0,-1 0 0,1 0 0,0-1 0,0 1 0,-1 0 0,1-1 0,0 1 0,-1 0 0,2-1 0,58-38 0,-55 35 0,21-15 0,44-30 0,-64 45 0,-1 1 0,1 0 0,0 0 0,0 1 0,1 0 0,-1 0 0,0 0 0,1 1 0,11-2 0,-18 3 0,1 0-1,0 0 1,-1 1 0,1-1-1,-1 0 1,1 0 0,0 0-1,-1 0 1,1 1 0,-1-1-1,1 0 1,-1 1 0,1-1-1,-1 0 1,1 1 0,-1-1-1,1 0 1,-1 1 0,0-1-1,1 1 1,-1-1 0,1 1-1,-1-1 1,0 1 0,0-1 0,1 1-1,-1-1 1,0 1 0,0 0-1,0 0 1,2 26-228,-14 27-2066,11-50 1772,-1 6-8579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3.4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12 204 11787,'0'0'9620,"10"2"-6956,2-2-2109,-1 0 1,1 0-1,0-1 1,-1 0 0,1-1-1,-1-1 1,0 0-1,0 0 1,0-1 0,0 0-1,0-1 1,-1 0-1,17-12 1,-12 7-373,-1 0-1,0-1 1,14-13 0,-25 20-170,1 0-1,0 0 1,-1 0-1,0-1 0,0 1 1,0-1-1,-1 0 1,0 0-1,1 0 1,-2 0-1,1 0 1,0 0-1,-1 0 1,1-8-1,-3 12-12,1 0 0,0-1 0,-1 1 0,1 0 0,-1 0 0,1-1 0,-1 1 0,0 0 0,1 0 0,-1 0 0,0 0 0,0 0 0,0 0 0,0 0 0,0 0 0,0 0 0,0 0 0,0 1 0,0-1 0,0 0 0,-1 1 0,1-1 0,0 1 0,0-1 0,-1 1 0,1 0 0,0-1 0,-1 1 0,1 0 0,0 0 0,-1 0 0,1 0 0,0 0 0,-3 1 0,-4-2 0,0 2 0,0-1 0,-1 1 0,-14 3 0,11 1 0,0 0 0,1 0 0,-1 2 0,2-1 0,-1 1 0,1 1 0,0 0 0,0 0 0,1 1 0,0 0 0,-11 15 0,11-13 0,0 1 0,1 0 0,0 1 0,1 0 0,0 0 0,1 1 0,0-1 0,1 1 0,-4 23 0,9-36-2,-1 0 1,1 0-1,0 0 0,0 0 0,0 0 1,0 0-1,0 0 0,1 0 1,-1 0-1,0 0 0,0 0 1,1 0-1,-1 0 0,1 0 0,-1 0 1,0 0-1,1 0 0,0-1 1,-1 1-1,1 0 0,0 0 1,-1-1-1,1 1 0,0 0 0,0-1 1,-1 1-1,1 0 0,0-1 1,0 1-1,0-1 0,0 0 1,0 1-1,0-1 0,0 0 0,0 1 1,0-1-1,0 0 0,1 0 1,46 0-602,-37-1 274,9-2-1426,0 0 0,0-2 0,-1 0 1,0-1-1,0-1 0,33-17 0,9-5-5526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3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360 0 9961,'0'0'16400,"-53"78"-13806,13-39-1152,-6 6-289,-2-2-384,2-2-417,4-7-256,8-6-96,7-9-929,10-10-1057,12-9-929,3-14-5989,2-11 2210,4-8-2115</inkml:trace>
  <inkml:trace contextRef="#ctx0" brushRef="#br0" timeOffset="1">126 55 11723,'0'0'7719,"64"-17"-5444,-50 18-546,0 14-416,-3 9-576,3 0-256,1 0-321,4 0-96,3-5-128,0-4-1314,-1-7-1632,2-5-2211,-2-3-5606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4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13741,'0'0'8664,"-3"15"-7185,-11 48-233,-21 62 0,18-78-244,3 1 1,3 0 0,1 1 0,-6 81 0,16-129-1014,0-1 0,0 0-1,0 0 1,0 1 0,0-1 0,0 0 0,0 0 0,0 0 0,0 1 0,0-1 0,0 0 0,0 0 0,0 1 0,0-1 0,0 0-1,0 0 1,0 1 0,0-1 0,0 0 0,0 0 0,0 1 0,1-1 0,-1 0 0,0 0 0,0 0 0,0 1 0,0-1 0,0 0 0,1 0-1,-1 0 1,0 0 0,0 1 0,0-1 0,1 0 0,-1 0 0,0 0 0,0 0 0,0 0 0,1 0 0,-1 0 0,0 0 0,0 1-1,1-1 1,-1 0 0,0 0 0,1 0 0,11-10-172,9-18 177,10-31 45,40-110 1,-45 100 1,38-68-1,-62 133-49,0 1 0,0 0 0,0 0 0,0 0 0,0 1 1,1-1-1,0 0 0,-1 1 0,1-1 0,0 1 0,0 0 0,0 0 1,0 0-1,4-1 0,-6 3 5,0 0-1,0-1 1,-1 1 0,1 0 0,0 0 0,0 0-1,0 0 1,0 0 0,0 0 0,0 0 0,0 0-1,0 0 1,-1 1 0,1-1 0,0 0 0,0 0-1,0 1 1,0-1 0,-1 1 0,1-1 0,0 1 0,1 0-1,-1 0 11,0 1-1,0 0 0,1-1 1,-1 1-1,0 0 0,0 0 1,-1-1-1,1 1 0,0 0 1,-1 0-1,1 0 0,-1 0 1,1 0-1,-1 3 0,0 0 57,0 0 0,0 0-1,0 0 1,0 0 0,-1 0-1,0 0 1,0 0 0,-1 0-1,1 0 1,-1 0 0,0 0-1,0-1 1,-1 1 0,0-1-1,1 0 1,-1 1 0,-1-1 0,1-1-1,0 1 1,-1 0 0,-4 3-1,-9 6 18,0 0 1,-1-2-1,-31 16 0,9-4-3669,92-66-7258,-18 11 2435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4.5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48 12588,'0'0'4607,"6"-9"-710,20-30-523,-29 48 1134,-16 43-2946,-6-4-1126,-40 87 762,58-120-1113,2 1 0,0 0 1,0 0-1,2 1 0,0-1 1,-1 27-1,4-41-148,0-1 1,0 0-1,0 1 1,0-1-1,0 0 1,0 0-1,0 1 1,0-1-1,1 0 0,-1 1 1,0-1-1,1 0 1,-1 0-1,1 0 1,0 1-1,-1-1 0,1 0 1,0 0-1,0 0 1,-1 0-1,1 0 1,0 0-1,0 0 1,0 0-1,0-1 0,0 1 1,0 0-1,1-1 1,-1 1-1,0 0 1,0-1-1,0 0 1,1 1-1,-1-1 0,0 0 1,1 1-1,-1-1 1,0 0-1,0 0 1,1 0-1,-1 0 1,0 0-1,1 0 0,-1-1 1,0 1-1,1 0 1,0-1-1,5-1-743,0-1 1,0 1-1,0-1 0,-1 0 0,0 0 1,1-1-1,9-7 0,14-15-6849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4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42 17392,'0'0'11329,"-8"10"-9296,-69 67-20,77-77-2015,0 1-1,-1-1 1,1 0 0,0 1 0,-1-1-1,1 0 1,0 1 0,-1-1 0,1 0-1,0 1 1,0-1 0,-1 1 0,1-1-1,0 0 1,0 1 0,0-1-1,0 1 1,-1-1 0,1 1 0,0-1-1,0 0 1,0 1 0,0-1 0,0 1-1,0-1 1,0 1 0,0-1 0,0 1-1,1-1 1,-1 1 0,0-1-1,0 0 1,1 2 0,15 3-173,22-7-134,-31-1 251,0 1-1,-1-1 0,0-1 0,1 1 0,-1-1 0,0 0 0,-1 0 0,1-1 0,-1 0 0,0 0 0,7-8 0,-6 6 50,0 0-1,-1 0 0,0-1 0,0 1 0,-1-1 0,0 0 1,0 0-1,4-16 0,-9 16 606,-6 13-355,-9 15-90,1 4-73,1 0 1,-18 44 0,27-57-64,1 1-1,0 0 1,1 0 0,0 0-1,1 0 1,1 0 0,0 0-1,1 21 1,0-32-15,1 0 0,-1 0 0,1 0 0,-1 0 0,1 0 0,0 0 0,-1 0 0,1 0 0,0-1 0,0 1 0,0 0 0,-1 0 0,1-1 0,0 1 0,0-1 0,0 1 0,0-1 0,0 1 0,0-1 0,1 1 0,-1-1 0,0 0 0,0 0 0,0 1 0,0-1 0,0 0 0,0 0 0,0 0 0,1 0 0,1-1 0,38-5 0,-36 3-265,1 0 0,-1 1-1,0-2 1,0 1 0,0-1 0,6-5 0,24-31-6244,-14 8-4985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5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 10634,'0'0'19848,"-3"11"-18657,-81 204-97,84-215-1094,0 0 0,-1 1 0,1-1 0,0 0 0,0 1 0,0-1 0,0 0 0,-1 0 0,1 1 0,0-1 0,0 0 0,0 1 0,0-1 0,0 0 0,0 1 0,0-1 0,0 0 0,0 1 0,0-1 0,0 0 0,0 1 0,0-1 0,0 0 0,0 1 0,0-1 0,0 0 0,0 1 0,1-1 0,-1 0 0,0 0 0,0 1 0,0-1 0,1 0 0,-1 0 0,0 1 0,0-1 0,0 0 0,1 0 0,-1 1 0,0-1 0,1 0 0,-1 0 0,0 0 0,1 1 0,17-9 0,18-20 0,31-41-291,-47 46-242,37-32 1,-57 55 460,0 0 0,0 0 1,0-1-1,0 1 0,0 0 0,0 0 1,0-1-1,0 1 0,1 0 0,-1 0 1,0 0-1,0-1 0,0 1 0,0 0 0,1 0 1,-1 0-1,0 0 0,0 0 0,0-1 1,1 1-1,-1 0 0,0 0 0,0 0 0,0 0 1,1 0-1,-1 0 0,0 0 0,0 0 1,1 0-1,-1 0 0,0 0 0,0 0 1,1 0-1,-1 0 0,0 0 0,0 0 0,1 0 1,-1 0-1,0 0 0,0 0 0,1 0 1,-1 0-1,0 0 0,0 1 0,0-1 0,1 0 1,-1 0-1,0 0 0,0 0 0,0 0 1,0 1-1,1-1 0,-1 0 0,0 0 1,0 0-1,0 1 0,0-1 0,0 0 0,1 1 1,-6 21-1099,-14 27 149,0-16-776,12-23 878,1 0 0,0 1 0,1-1-1,0 1 1,1 0 0,-5 17-1,9-20-3911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6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8168,'0'0'21839,"-5"13"-20638,-7 19-759,-13 33 116,-19 76 1,44-141-559,0 0 0,0 1 0,-1-1 0,1 0 0,0 1 0,0-1 0,0 1 0,0-1 0,0 0 0,-1 1 0,1-1 0,0 1 0,0-1 0,0 1 0,0-1 0,0 1 0,0-1 0,1 0 0,-1 1 0,0-1 0,0 1 0,0-1 0,0 0 0,0 1 0,1-1 0,-1 1 0,0-1 0,0 0 0,0 1 0,1-1 0,-1 0 0,0 1 0,1-1 0,-1 0 0,0 0 0,1 1 0,-1-1 0,0 0 0,1 0 0,-1 1 0,1-1 0,-1 0 0,0 0 0,1 0 0,-1 0 0,1 0 0,-1 0 0,1 0 0,-1 0 0,0 0 0,1 0 0,-1 0 0,1 0 0,-1 0 0,1 0 0,-1 0 0,0 0 0,1 0 0,-1 0 0,1-1 0,-1 1 0,0 0 0,1 0 0,-1-1 0,0 1 0,1 0 0,-1-1 0,27-16 0,5-12 0,31-35 0,-36 35 0,53-46 0,-79 75 0,-1-1 0,1 0 0,-1 1 0,1-1 0,0 1 0,-1-1 0,1 1 0,0-1 0,0 1 0,-1-1 0,1 1 0,0 0 0,0-1 0,-1 1 0,1 0 0,0 0 0,0-1 0,0 1 0,0 0 0,0 0 0,-1 0 0,1 0 0,0 0 0,0 0 0,0 1 0,0-1 0,0 0 0,-1 0 0,1 1 0,0-1 0,1 1 0,-1 0 0,0 1 0,0-1 0,0 1 0,-1 0 0,1-1 0,0 1 0,-1-1 0,1 1 0,-1 0 0,0-1 0,0 1 0,1 0 0,-1 0 0,-1 2 0,1 3 0,0 0 0,-1-1 0,0 1 0,0 0 0,0-1 0,-1 0 0,-5 13 0,-9 0 0,16-18-34,0-1 0,1 0 1,-1 1-1,0-1 0,1 0 0,-1 0 1,0 1-1,1-1 0,-1 0 0,0 0 1,1 1-1,-1-1 0,0 0 0,1 0 0,-1 0 1,1 0-1,-1 0 0,0 0 0,1 0 1,-1 1-1,1-1 0,-1 0 0,0 0 0,1 0 1,-1-1-1,1 1 0,-1 0 0,1 0 1,-1 0-1,0 0 0,1 0 0,-1 0 1,1-1-1,-1 1 0,1 0 0,20-3-3176,44-17-8080,-27 7 1414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7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52 15567,'0'0'10911,"-8"-1"-8097,3 1-2666,1 0-1,-1 0 1,1 0 0,-1 0 0,1 1 0,0 0 0,-1 0 0,1 0-1,0 0 1,0 1 0,0 0 0,0 0 0,0 0 0,0 0-1,0 0 1,1 1 0,-1 0 0,1-1 0,-1 2 0,1-1 0,0 0-1,-4 6 1,-51 66-54,54-69-96,0 0 0,0 1 1,1-1-1,0 1 0,0 0 1,0 0-1,1 0 0,0 0 0,1 0 1,-2 12-1,3-19 2,0 1 0,1-1 0,-1 1 0,0-1 0,1 1 0,-1-1 0,0 0 0,1 1 0,-1-1 0,1 1 0,-1-1 0,0 0 0,1 1 0,-1-1 0,1 0 0,-1 0 0,1 1 0,-1-1 0,1 0 0,0 0 0,-1 0 0,1 0 0,-1 0 0,1 1 0,-1-1 0,1 0 0,-1 0 0,1 0 0,-1-1 0,1 1 0,0 0 0,-1 0 0,1 0 0,-1 0 0,1 0 0,0-1 0,24-6 0,-14 1 0,0-1 0,0-1 0,0 1 0,-1-2 0,0 1 0,-1-2 0,17-19 0,52-82 0,-64 89 0,-6 10 0,3-5 0,-16 29 0,-18 29 0,14-27 0,1 0 0,1 1 0,0 0 0,1 0 0,0 0 0,-5 28 0,10-43 0,1 1 0,0-1 0,0 1 0,0-1 0,0 0 0,0 1 0,0-1 0,0 1 0,0-1 0,0 1 0,0-1 0,0 1 0,0-1 0,0 1 0,0-1 0,0 1 0,0-1 0,0 0 0,1 1 0,-1-1 0,0 1 0,0-1 0,1 0 0,-1 1 0,0-1 0,1 1 0,-1-1 0,0 0 0,1 1 0,-1-1 0,0 0 0,1 0 0,-1 1 0,0-1 0,1 0 0,-1 0 0,1 0 0,-1 1 0,1-1 0,-1 0 0,1 0 0,24-8 0,22-25 0,-19 7 0,-2-2 0,0-2 0,35-52 0,-61 82 0,0 0 0,0 0 0,0 0 0,0 0 0,0 0 0,0 0 0,0 0 0,0 0 0,0 0 0,1 0 0,-1 0 0,0 1 0,0-1 0,0 0 0,0 0 0,0 0 0,0 0 0,0 0 0,0 0 0,0 0 0,0 0 0,0 0 0,0 0 0,0 0 0,0 0 0,0 0 0,0 0 0,0 0 0,0 0 0,0 0 0,0 0 0,1 0 0,-1 0 0,0 0 0,0 0 0,0 0 0,0 0 0,0 0 0,0 0 0,0 0 0,0 0 0,0 0 0,0 0 0,-2 13 0,-8 16 0,-6 7 0,5-18 0,2 2 0,0-1 0,1 1 0,2 1 0,0-1 0,0 1 0,-3 37 0,9-57 0,0 0 0,0 0 0,0-1 0,0 1 0,0 0 0,0 0 0,0 0 0,0-1 0,1 1 0,-1 0 0,0 0 0,0-1 0,1 1 0,-1 0 0,1 0 0,-1-1 0,0 1 0,1 0 0,-1-1 0,1 1 0,-1-1 0,1 1 0,0-1 0,-1 1 0,1-1 0,0 1 0,-1-1 0,1 1 0,1-1 0,-1 1 0,1-1 0,0 0 0,0 0 0,0 0 0,0 0 0,0 0 0,-1 0 0,1 0 0,0-1 0,0 1 0,0-1 0,1 0 0,4-2 0,0 0 0,-1 0 0,0 0 0,0-1 0,10-8 0,-6 3-540,-1-1 0,-1 0 1,0-1-1,0 0 0,-1 0 0,0 0 1,-1-1-1,6-15 0,-4 3-1627,-1 0-1,-1 0 1,4-34 0,-7 38-6375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7.6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30 16367,'0'0'15978,"-4"14"-15759,-14 47-129,-47 107 0,11-34-67,43-91-23,13-29 0,-1-14 0,0-1 0,0 1 0,-1 0 0,1 0 0,0-1 0,0 1 0,0-1 0,0 1 0,-1-1 0,1 1 0,0-1 0,0 1 0,-1-1 0,1 0 0,0 1 0,-1-1 0,1 0 0,-1 1 0,1-1 0,0-1 0,6-9 0,0 1 0,0-1 0,-1-1 0,-1 1 0,0-1 0,0 0 0,-1 0 0,-1 0 0,4-26 0,-1-3 0,-2-72 0,-4 119 0,0 3 0,0-1 0,0 0 0,1 0 0,0 0 0,4 14 0,-4-20 0,0 1 0,0-1 0,0 1 0,0-1 0,0 1 0,1-1 0,-1 0 0,1 0 0,0 1 0,-1-1 0,1 0 0,0-1 0,0 1 0,0 0 0,1-1 0,-1 1 0,0-1 0,1 1 0,-1-1 0,1 0 0,-1 0 0,1 0 0,-1-1 0,1 1 0,4 0 0,-2 0 0,1-1 0,0 1 0,0-1 0,-1-1 0,1 1 0,0-1 0,-1 0 0,1 0 0,-1 0 0,1-1 0,-1 0 0,1 0 0,-1-1 0,0 1 0,0-1 0,0 0 0,-1-1 0,8-5 0,-1-2 0,-1 0 0,0-1 0,-1 0 0,0-1 0,12-23 0,-45 108 0,15-51 0,0-3 0,1 0 0,1 0 0,0 1 0,2 0 0,0 1 0,-4 35 0,9-54 1,0-1 1,0 0-1,0 1 0,0-1 0,0 0 1,0 1-1,0-1 0,1 0 1,-1 0-1,0 1 0,0-1 1,0 0-1,0 1 0,0-1 0,1 0 1,-1 0-1,0 1 0,0-1 1,1 0-1,-1 0 0,0 0 0,0 1 1,1-1-1,-1 0 0,0 0 1,0 0-1,1 0 0,-1 0 0,0 1 1,1-1-1,-1 0 0,0 0 1,1 0-1,-1 0 0,0 0 1,1 0-1,-1 0 0,0 0 0,1 0 1,-1 0-1,0 0 0,0 0 1,1-1-1,-1 1 0,0 0 0,1 0 1,-1 0-1,0 0 0,0 0 1,1-1-1,-1 1 0,0 0 1,0 0-1,1 0 0,-1-1 0,0 1 1,0 0-1,1 0 0,-1-1 1,0 1-1,0 0 0,0-1 0,0 1 1,0 0-1,1-1 0,17-18-428,-8 6-1430,-1-1-1,-1-1 0,0 0 1,-1 0-1,-1 0 0,0-1 1,-1 1-1,-1-1 0,4-29 1,1-54 979,-8 49 4929,-1 1 3901,0 41-6042,0 7-1168,0 24-1196,1 12-4314,7 0-4536,-1-17 2546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8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0 7239,'0'0'24706,"-1"12"-24007,0-1-601,1-6-96,-1 1 0,1-1 0,-1 1 0,0-1 0,-1 0 0,1 0 1,-1 1-1,0-1 0,-1 0 0,1-1 0,-7 10 0,7-11-2,0 0 0,0-1 0,0 2 0,0-1 0,1 0 0,-1 0 0,1 0 0,0 1 0,-1-1 0,2 1 0,-2 4 0,2-7 0,1 0 0,-1 0 0,0 0 0,1 0 0,-1 0 0,1 0 0,-1 0 0,1 0 0,-1 0 0,1-1 0,0 1 0,-1 0 0,1 0 0,0 0 0,0-1 0,0 1 0,-1 0 0,1-1 0,0 1 0,0-1 0,0 1 0,0-1 0,0 1 0,0-1 0,0 0 0,0 1 0,1-1 0,-1 0 0,0 0 0,0 0 0,0 0 0,0 0 0,0 0 0,0 0 0,0 0 0,0-1 0,2 1 0,13-1 0,-1-1 0,1-1 0,-1 0 0,0-1 0,0-1 0,21-9 0,-21 8 0,-1 0 0,1 1 0,0 1 0,1 0 0,-1 1 0,24-1 0,-39 4 0,1 0 0,-1 0 0,1 0 0,0 0 0,-1 0 0,1 1 0,-1-1 0,1 0 0,-1 0 0,1 0 0,-1 1 0,1-1 0,-1 0 0,1 1 0,-1-1 0,1 0 0,-1 1 0,1-1 0,-1 0 0,0 1 0,1-1 0,-1 1 0,0-1 0,1 1 0,-1-1 0,0 1 0,1-1 0,-1 1 0,0-1 0,0 1 0,0 0 0,0 0 0,-1 26 0,-14 22 0,16-41 0,10-9 0,25-14 0,-17 7 0,-11 5 0,0 1 0,1 0 0,-1 1 0,1 0 0,0 0 0,10 0 0,-16 2 0,0-1 0,1 0 0,-1 1 0,0-1 0,0 1 0,1 0 0,-1 0 0,0 0 0,0 1 0,0-1 0,0 1 0,0 0 0,-1-1 0,1 1 0,0 1 0,-1-1 0,1 0 0,2 4 0,11 5-2508,-15-11 2296,-1 0 0,1 0 1,0 0-1,-1 0 0,1 0 1,-1 0-1,1 0 1,0-1-1,-1 1 0,1 0 1,-1 0-1,1 0 0,-1-1 1,1 1-1,0 0 0,-1-1 1,1 1-1,-1 0 0,0-1 1,1 1-1,-1-1 0,1 1 1,-1-1-1,0 1 1,1-1-1,-1 1 0,0-1 1,1 1-1,-1-1 0,0 1 1,0-1-1,0 0 0,1 1 1,-1-1-1,0 1 0,0-1 1,0 0-1,0 1 0,0-1 1,0 1-1,0-2 1,0-16-9148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8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19827,'0'0'12716,"68"14"-16880,-26 6-2242,0 0-4933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8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0 28603,'0'0'4164,"-25"67"-4164,18-27 0,-1 5 0,0 1 0,0-1 0,0 0 0,6 3-2242,2-6-1313,0-1-2435,0-3-5477</inkml:trace>
  <inkml:trace contextRef="#ctx0" brushRef="#br0" timeOffset="1">30 588 21492,'0'0'11275,"11"45"-13645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8:59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18417,'0'0'7629,"15"3"-6513,47 5 57,1-3 0,77-4 0,143-19-158,-145 8-430,1060-34-186,-1 89-312,-598-17-87,-598-28 0,9 0 0,1 0 0,-1 0 0,0-1 0,1 0 0,-1-1 0,20-6 0,-58 2-1196,-13-1-3421,15-1-2403,-2-7-9231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3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16784,'0'0'8039,"85"2"-6149,-23-2-32,13 0-897,4-2-449,3-1-287,-11-1-161,-5 2 32,-13 1-96,-12 1-321,-13 0-960,-11 0-1473,-10-2-1763,-7-3-1632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3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474 1 19667,'0'0'7057,"-10"11"-5685,-15 13-929,-1 0 0,-1-2 0,-58 36 0,1-16-14,60-32-290,0 1-1,0 1 1,1 2 0,1 0-1,0 1 1,1 1-1,-20 20 1,39-34-140,1-1-1,0 1 1,-1-1 0,1 1 0,0-1 0,0 1 0,0 0-1,0-1 1,0 1 0,1 0 0,-1 0 0,0 0 0,1 0-1,-1 0 1,1 0 0,0 0 0,0 0 0,-1 0 0,2 0 0,-1 0-1,0-1 1,0 1 0,0 0 0,1 0 0,-1 0 0,1 0-1,0 0 1,-1 0 0,1 0 0,0-1 0,0 1 0,0 0-1,0-1 1,1 1 0,-1-1 0,0 1 0,1-1 0,-1 1 0,1-1-1,-1 0 1,1 0 0,0 0 0,-1 0 0,4 2 0,10 5 26,0-1 0,1 0 0,-1-1 0,21 5 0,-24-7-13,278 71 400,-141-55-1992,-100-17-1340,53-5-1,18-9-5161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5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20563,'0'0'3332,"1"14"-2313,-5 295 4128,-1-70-2441,6-243-2706,0-1 0,1 0 0,0 0 0,-1 1 0,2-1 0,-1 1 0,5-8 0,5-9 0,54-137 0,-30 68 0,52-95 0,-69 161-21,-11 24-12,-5 15-20,-4-4 55,0 1 0,-1 0-1,0-1 1,-1 1-1,-1-1 1,0 1 0,0-1-1,-1-1 1,0 1 0,-1-1-1,0 0 1,-10 12 0,7-10 6,-1 0 1,0-1-1,-1 0 1,0 0-1,-1-1 1,0-1-1,0 0 1,-1-1-1,-17 8 1,28-15-23,1 0 1,-1 0-1,0 0 1,0-1-1,0 1 1,1-1-1,-1 0 1,0 1-1,0-1 1,0 0-1,0 0 1,0 0-1,-2 0 0,4-1-11,-1 1 0,0 0 0,1 0 0,-1-1 0,0 1 0,1 0 0,-1-1 0,1 1 0,-1 0 0,1-1 0,-1 1 0,1-1 0,-1 1 0,1-1 0,0 1 0,-1-1 0,1 1 0,0-1 0,-1 0 0,1 1 0,0-1 0,-1 0 0,1 1 0,0-2 0,0-1-146,0 0 0,0 1 0,0-1 0,1 0 0,-1 0 0,1 0 0,-1 1 0,1-1 0,0 0 0,0 1 1,0-1-1,1 1 0,-1-1 0,1 1 0,-1 0 0,3-3 0,4-4-2258,0 0 0,1 1 0,0 0 0,10-7 0,14-7-8771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5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49 19667,'0'0'6181,"-10"-1"-4494,4 0-1524,0 1-1,0-1 0,-1 2 0,1-1 0,0 1 1,-1 0-1,1 0 0,0 0 0,-12 5 0,15-4-117,-1 0 0,1-1 0,0 1 0,0 0-1,0 0 1,0 1 0,0-1 0,0 1 0,1-1 0,-1 1 0,1 0-1,0 0 1,0 0 0,0 0 0,0 0 0,0 0 0,1 1-1,-1-1 1,1 1 0,0-1 0,0 1 0,0 4 0,0-7-42,1 0 0,0 0 0,0 0 0,0 0 0,0 0 1,0 0-1,0 0 0,0 0 0,0 0 0,0 0 1,0 0-1,1 0 0,-1 0 0,0 0 0,1 0 1,-1 0-1,1 0 0,-1 0 0,1 0 0,-1 0 0,1-1 1,0 1-1,-1 0 0,1 0 0,0-1 0,0 1 1,-1 0-1,1-1 0,2 2 0,0-1 36,0 0 0,0 0 0,0-1 0,0 1 0,0-1 0,0 0-1,0 1 1,1-1 0,-1-1 0,4 0 0,3 0 84,0-1-1,0-1 1,0 1 0,0-2 0,17-7-1,-20 7-35,-1 0 0,0 0 0,0-1 0,0 0 0,-1 0 0,0 0 0,6-7 0,-9 9-51,0 0 1,0 0 0,-1 0-1,1 0 1,-1 0 0,1-1-1,-1 1 1,0 0 0,0-1-1,-1 1 1,1-1 0,-1 1-1,0-1 1,1 1 0,-1-1-1,-2-6 1,1 8-113,0 1 1,0-1-1,0 0 1,-1 1-1,1-1 1,0 1-1,-1-1 1,0 1-1,1 0 1,-1 0-1,0-1 1,0 1-1,1 1 1,-1-1-1,0 0 1,0 0-1,0 1 1,0-1-1,0 1 1,0-1-1,0 1 1,0 0-1,0 0 1,0 0-1,-4 0 1,4 0-41,0 0 1,1-1-1,-1 1 0,1 0 1,-1 0-1,0 0 0,1 0 1,-1 0-1,0 1 0,1-1 1,-1 0-1,0 1 0,1-1 1,-1 1-1,1-1 0,-1 1 1,1 0-1,0 0 0,-1 0 1,1 0-1,0 0 0,-1 0 1,1 0-1,0 0 1,0 0-1,0 1 0,0-1 1,0 0-1,0 1 0,0-1 1,0 3-1,1-4-88,0 1 1,0-1 0,0 0-1,0 1 1,0-1-1,0 0 1,0 1-1,0-1 1,0 0-1,1 1 1,-1-1-1,0 0 1,0 1-1,0-1 1,1 0-1,-1 0 1,0 1-1,0-1 1,1 0-1,-1 0 1,0 0-1,0 1 1,1-1-1,-1 0 1,0 0-1,1 0 1,-1 0-1,0 0 1,1 1-1,-1-1 1,0 0-1,1 0 1,-1 0-1,0 0 1,1 0-1,-1 0 1,0 0-1,1 0 1,-1 0-1,1-1 1,1 1-673,16 1-6118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6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18385,'0'0'5152,"-9"6"-3188,5-4-1554,-41 30 2476,42-30-2781,0 1 1,1-1-1,-1 0 0,1 1 1,-1-1-1,1 1 1,0-1-1,0 1 1,0 0-1,1 0 0,-1 0 1,1 0-1,-1 1 1,1-1-1,0 0 1,-1 4-1,3-6-105,-1 0 0,1-1 0,0 1 0,-1 0 0,1 0 0,0-1 0,0 1 0,-1 0 0,1-1 0,0 1 0,0-1 0,0 1 0,0-1 0,0 1 0,0-1 0,-1 0 0,1 1 0,0-1 1,0 0-1,0 0 0,0 0 0,0 0 0,2 0 0,34 5-101,-26-4-23,5 1-176,-5-2-46,0 1 0,1 1-1,-1 0 1,0 1 0,0 0-1,-1 0 1,1 1 0,17 10-1,-27-14 394,0 1 0,-1 0-1,1-1 1,-1 1 0,1 0 0,-1-1-1,1 1 1,-1 0 0,1-1 0,-1 1-1,0 0 1,1 0 0,-1 0-1,0-1 1,0 1 0,0 0 0,1 0-1,-1 0 1,0 0 0,0-1 0,0 1-1,0 0 1,-1 0 0,1 0 0,0 0-1,0 0 1,0-1 0,-1 1 0,1 0-1,0 0 1,-1-1 0,1 1-1,-1 0 1,1 0 0,-1-1 0,1 1-1,-1 0 1,1-1 0,-1 1 0,0-1-1,1 1 1,-1-1 0,0 1 0,1-1-1,-2 1 1,-39 24 2173,36-23-2026,-7 5-37,0-1 0,-1-1 0,0 0 0,0 0 0,0-1-1,0-1 1,-22 2 0,34-4-173,1-1 0,-1 0 0,1 0 0,0 0 0,-1 0 0,1 0 0,0 0 0,-1 0 0,1 0 0,-1 0 0,1 0 0,0 0 1,-1 0-1,1 0 0,0 0 0,-1 0 0,1-1 0,-1 1 0,1 0 0,0 0 0,-1 0 0,1-1 0,0 1 0,0 0 0,-1 0 0,1-1 0,0 1 0,-1 0 0,1 0 0,0-1 0,0 1 0,0 0 0,-1-1 0,1 1 0,0 0 0,0-1 0,0 1 1,0 0-1,0-1 0,0 1 0,-1-1 0,1 1 0,10-19-1790,20-15-3640,-2 8-2055,3-1-3933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6.7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17969,'0'0'13132,"-25"73"-11466,18-46-1666,3-3 0,4-4 0,0-4 0,0-2 0,7-8 0,3-2-545,3-4-1248,-2 0-1634,1-7-2723,-3-12-8104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7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13805,'0'0'15439,"-3"12"-14799,-29 110 802,-30 240-1,62-371-1441,2-22 0,0-1 0,2 1 0,13-48 0,-11 74 0,-2 15 0,2 20 0,-5-28 0,-1 1 0,0-1 0,1 0 0,-1 1 0,1-1 0,0 1 0,-1-1 0,1 0 0,0 0 0,0 0 0,1 1 0,-1-1 0,0 0 0,1 0 0,-1-1 0,1 1 0,0 0 0,0 0 0,-1-1 0,1 1 0,0-1 0,0 0 0,0 1 0,1-1 0,-1 0 0,0 0 0,0-1 0,1 1 0,-1 0 0,0-1 0,1 1 0,-1-1 0,1 0 0,-1 1 0,0-1 0,1-1 0,-1 1 0,1 0 0,-1 0 0,0-1 0,1 0 0,-1 1 0,0-1 0,1 0 0,-1 0 0,0 0 0,0 0 0,0-1 0,0 1 0,0-1 0,2-1 0,1-1 0,-1-1 0,1 1 0,-1-1 0,0 0 0,0 0 0,0-1 0,-1 1 0,0-1 0,0 0 0,0 0 0,-1 0 0,1 0 0,-2 0 0,1 0 0,-1-1 0,0 1 0,1-11 0,-2 16 0,-16 40 0,10-28 0,0 1 0,1 1 0,0-1 0,1 1 0,1-1 0,0 1 0,0 0 0,2 1 0,-1 21 0,2-34 0,0 0 0,0 0 0,0-1 0,1 1 0,-1 0 0,0 0 0,1 0 0,-1-1 0,0 1 0,1 0 0,-1-1 0,1 1 0,-1 0 0,1-1 0,0 1 0,-1 0 0,1-1 0,0 1 0,-1-1 0,1 1 0,0-1 0,-1 1 0,1-1 0,0 0 0,0 0 0,0 1 0,0-1 0,-1 0 0,1 0 0,0 0 0,0 0 0,0 1 0,0-1 0,-1-1 0,1 1 0,0 0 0,0 0 0,0 0 0,0 0 0,0-1 0,-1 1 0,1 0 0,1-1 0,36-14 0,20-42 0,-48 44 0,2 1 0,0 1 0,0 0 0,15-10 0,-26 20 0,-1 1 0,1-1 0,-1 1 0,1-1 0,-1 1 0,1-1 0,-1 1 0,1 0 0,0-1 0,-1 1 0,1 0 0,-1 0 0,1-1 0,0 1 0,-1 0 0,1 0 0,0 0 0,-1 0 0,1 0 0,0 0 0,-1 0 0,1 0 0,0 0 0,-1 0 0,1 0 0,0 0 0,-1 0 0,1 1 0,0-1 0,-1 0 0,1 1 0,-1-1 0,1 0 0,-1 1 0,2 0 0,-2 0 0,1 1 0,0 0 0,-1 0 0,0-1 0,1 1 0,-1 0 0,0 0 0,0 0 0,0-1 0,0 1 0,0 0 0,-1 3 0,-16 59 0,17-62 0,-2 3 0,0-1 0,1 1 0,0-1 0,0 1 0,1 0 0,-1-1 0,1 1 0,0 0 0,1 8 0,-1-11 0,1-1 0,-1 1 0,1-1 0,0 0 0,-1 1 0,1-1 0,0 1 0,0-1 0,0 0 0,0 0 0,0 0 0,0 1 0,0-1 0,1 0 0,-1 0 0,0 0 0,1-1 0,-1 1 0,0 0 0,1 0 0,-1-1 0,1 1 0,-1-1 0,1 0 0,-1 1 0,1-1 0,0 0 0,-1 0 0,1 0 0,1 0 0,4 0 0,1 0 0,-1-1 0,0 0 0,0-1 0,0 0 0,0 0 0,0 0 0,0-1 0,-1 0 0,1 0 0,-1-1 0,1 1 0,-1-2 0,-1 1 0,1 0 0,-1-1 0,1 0 0,-1-1 0,4-5 0,-5 6 0,1 0 0,-1-1 0,-1 1 0,1-1 0,-1 0 0,0 0 0,0 0 0,-1 0 0,0 0 0,0-1 0,0 1 0,-1-1 0,0 1 0,0-1 0,-1 0 0,0 1 0,0-1 0,0 0 0,-1 1 0,0-1 0,-3-9 0,2 12 0,0 0 0,-1 0 0,0 0 0,0 1 0,0-1 0,0 1 0,-1-1 0,1 1 0,-1 0 0,0 0 0,-4-2 0,20 5-97,-7-1-321,0 1 0,0-1 0,0 1 0,0 0 0,0 1 0,0 0 0,0-1 0,0 1 0,0 1 0,0-1 0,0 1 0,8 4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8.2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21 23927,'-5'-4'4260,"5"-2"-961,0 2-2018,2 0-1281,7 3 0,-1 0 0,4 1 0,-7 0 0,-2 1-1313,-3 5-4677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2:28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23158,'0'0'9609,"56"-4"-17264,-37-2-9161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6:59:01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1 147 13004,'0'0'3390,"2"9"-1906,-2-7-1413,0 0 1,0 1-1,1-1 0,0 0 0,-1 0 1,1 0-1,0 0 0,0 0 0,0-1 0,0 1 1,0 0-1,0 0 0,1-1 0,-1 1 1,1 0-1,-1-1 0,1 1 0,-1-1 1,4 2-1,0-1 112,1 0 0,-1-1 1,1 1-1,0-1 1,-1 0-1,1-1 0,0 1 1,11-2-1,423-34 4019,-255 14-3290,895-47 584,-733 52-1951,-299 14-1257,0-2 0,0-3-1,47-12 1,-1-12-6472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00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37 119 15471,'0'0'2962,"-9"0"-1574,-18-1 1299,70 1 396,-8 0-2991,434-15 2954,4 0-2264,-224 13-637,321 7 57,-531 0-181,-24 0-49,-23-1-99,-90 9 348,-199 0 1,167-11-206,-352 15-22,-225 5-25,646-22 63,153-21 21,140-12-51,238-2 0,237 27 10,-566 9-14,240 32-1,-370-29-59,-22-2-16,-28 0-28,-1452-5 280,1250 1-166,-75-6-13,280 3 10,36 5-4,0 0-1,-1 0 1,1 0 0,0 0-1,0 0 1,-1 0 0,1 0-1,0 0 1,0 0 0,-1 0-1,1 0 1,0 0 0,0 0-1,-1 0 1,1 0 0,0 0 0,0-1-1,0 1 1,-1 0 0,1 0-1,0 0 1,0 0 0,0 0-1,-1-1 1,1 1 0,0 0-1,0 0 1,0 0 0,0-1-1,0 1 1,0 0 0,-1 0 0,1-1-1,0 1 1,0 0 0,0 0-1,0-1 1,0 1 0,0 0-1,0 0 1,0-1 0,0 1-1,0 0 1,0 0 0,0-1-1,0 1 1,0 0 0,0 0-1,0-1 1,0 1 0,1 0 0,-1 0-1,0 0 1,0-1 0,0 1-1,0 0 1,0 0 0,1 0-1,-1-1 1,0 1 0,20-9 21,32-4-62,0 3 0,63-4 0,118 0 6,-200 13 28,859 1 81,0 96-503,-887-94 404,-16 0 3,-29-3-19,-207-24 47,-75-7-14,-1101-3-724,1678 21-12882,-102-6 3374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1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73 139 12460,'0'0'15097,"14"1"-13026,-1 1-1733,0-1-1,1-1 1,-1 0-1,0-1 1,0 0-1,1-1 1,-1-1-1,21-7 1,37-26-212,-67 34-127,0-1-1,-1 0 0,1 1 1,0-1-1,-1-1 0,0 1 1,1-1-1,-1 1 0,-1-1 0,1 0 1,-1 0-1,1 0 0,-1 0 1,3-8-1,-5 10 2,0 1 0,0 0 0,0 0 0,-1 0 0,1 0 0,0-1 0,0 1 0,-1 0 0,1 0 0,-1 0 0,1 0 0,-1 0 0,1 0 0,-1 0 0,0 0 0,0 0 0,1 0 0,-1 1 0,0-1 0,0 0 0,0 0 0,0 1 0,0-1 0,0 0 0,0 1 0,0-1 0,0 1 0,0-1 0,0 1 0,0 0 0,0-1 0,0 1 0,-1 0 0,1 0 0,0 0 0,0 0 0,0 0 0,-2 0 0,-58-2 0,51 2 0,-5 0 0,0 1 0,0 0 0,0 1 0,0 1 0,0 0 0,1 1 0,-1 1 0,-22 10 0,31-12 0,0 0 0,0 1 0,1-1 0,-1 1 0,1 1 0,0-1 0,0 1 0,0-1 0,1 1 0,0 1 0,0-1 0,0 1 0,0-1 0,1 1 0,0 0 0,0 0 0,1 1 0,0-1 0,0 0 0,0 1 0,1 0 0,-1 6 0,2-9 1,0 0 0,1 0 0,-1 0 0,1 0 0,0 0 0,0-1 0,0 1 0,1 0 0,-1-1 0,1 1 0,0-1 0,0 1 0,0-1 0,0 0 0,1 0 0,-1 0 0,1 0 0,0 0 0,0-1 0,0 1 0,0-1 0,0 0 0,0 0 0,1 0 0,-1 0 0,1 0 0,0-1 0,3 2 0,13 4-37,1 0-1,0-1 0,36 4 1,29-1-2396,-29-7-3657,13-1-7822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44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11 8008,'-13'0'2519,"-55"-4"-293,13-1 1302,2 3 4304,74 16-4666,17-5-2649,1-2-1,0-2 1,0-1-1,0-3 1,53-3 0,-14 0-344,33 3-542,191-3 837,-102-8-7422,-178 6 2224,-16-3-2162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45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819 26 15535,'0'0'3358,"13"-3"-1757,19-4-413,-1 1 1,1 2-1,-1 1 0,43 1 1,-74 2-1178,0 0-1,1 0 1,-1 0 0,0 0 0,1 0 0,-1 0 0,1 0-1,-1 0 1,0 0 0,1 0 0,-1 0 0,1 0 0,-1 0 0,0 0-1,1 0 1,-1 0 0,0 1 0,1-1 0,-1 0 0,0 0 0,1 0-1,-1 1 1,0-1 0,1 0 0,-1 0 0,0 1 0,0-1-1,1 0 1,-1 1 0,0-1 0,0 0 0,0 1 0,1-1 0,-1 0-1,0 1 1,0-1 0,0 0 0,0 1 0,0-1 0,0 1-1,0-1 1,0 0 0,0 1 0,0-1 0,0 0 0,0 1 0,0-1-1,0 1 1,0-1 0,0 0 0,0 1 0,0-1 0,-1 0 0,1 1-1,0-1 1,0 0 0,0 1 0,-1-1 0,1 0 0,0 1-1,0-1 1,-1 0 0,1 0 0,0 1 0,-1-1 0,1 0 0,-25 20 607,-21 5-18,-1-2 1,-69 24-1,-109 23-123,116-37 5,-14 4 180,-156 52 886,267-85-1536,7-3-12,0 1 1,0 0-1,1-1 0,-1 2 1,0-1-1,1 0 0,0 1 1,-1 0-1,1 0 1,-4 4-1,8-6-1,-1-1 1,1 0-1,0 0 1,0 1-1,0-1 1,-1 0-1,1 0 0,0 1 1,0-1-1,0 0 1,0 0-1,0 1 1,0-1-1,0 0 0,0 1 1,0-1-1,0 0 1,0 1-1,0-1 1,0 0-1,0 0 0,0 1 1,0-1-1,0 0 1,0 1-1,0-1 1,0 0-1,0 0 0,0 1 1,1-1-1,-1 0 1,0 0-1,0 1 1,0-1-1,1 0 0,-1 0 1,0 1-1,0-1 1,0 0-1,1 0 1,-1 0-1,0 0 0,1 1 1,-1-1-1,0 0 1,0 0-1,1 0 1,-1 0-1,0 0 0,1 0 1,-1 0-1,0 0 1,0 0-1,1 0 1,22 3-33,-22-2 33,448 3-2575,-239-7 351,-81 3-4193,-9 0-7126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49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20852,'0'0'9449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1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25368,'3'-1'7399,"2"1"-7399,3-6-1698,1-13-5605,5-12-14477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3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86 14670,'0'0'3988,"5"-11"-609,15-35-32,-19 45-3265,-1 0 0,0 1 0,1-1 0,-1 0 0,0 0 0,0 1 0,0-1 0,1 0 0,-1 0 0,0 0 0,0 0 0,0 1 0,0-1 0,0 0 1,0 0-1,-1 0 0,1 1 0,0-1 0,0 0 0,-1 0 0,1 1 0,0-1 0,-1 0 0,1 0 0,0 1 0,-1-1 0,1 0 0,-1 1 0,0-1 0,1 1 0,-1-1 0,1 0 0,-1 1 0,0 0 0,1-1 0,-1 1 0,0-1 0,0 1 0,1 0 0,-1-1 0,0 1 0,0 0 0,1 0 0,-1 0 0,0 0 1,0-1-1,0 1 0,0 0 0,1 0 0,-1 1 0,0-1 0,0 0 0,-1 0 0,-42 7 186,31-2-186,0 0 0,0 1 1,0 1-1,0 0 0,1 1 1,0 1-1,1-1 0,0 2 0,0-1 1,1 2-1,-16 21 0,25-32-80,0 1 0,0 0 0,1-1 0,-1 1 0,0 0 0,1 0 0,-1-1 1,0 1-1,1 0 0,-1 0 0,1 0 0,0 0 0,-1 0 0,1 0 0,0 0 0,0 0 0,-1 0 0,1 0 0,0 0 0,0 0 0,0 0 0,0 0 0,0 0 0,0 0 0,1 0 0,-1 0 0,0 0 0,0 0 0,1 0 0,-1 0 0,1 0 0,-1 0 0,1 0 0,-1-1 0,1 1 0,-1 0 0,1 0 0,0 0 0,-1-1 0,1 1 0,0 0 0,0-1 0,0 1 0,-1-1 0,1 1 0,0-1 0,0 1 0,0-1 0,0 1 0,0-1 0,0 0 0,0 0 0,2 1 0,7 1 32,1-1-1,0 1 1,0-2-1,12 0 0,-9 0 1,11 1-5,50 3 15,-70-3-50,0 0 1,0 0-1,0 0 0,0 1 1,0-1-1,-1 1 1,1 0-1,0 1 0,-1-1 1,0 1-1,7 5 0,-9-7 15,-1 1-1,1-1 1,-1 0-1,0 1 1,0-1-1,0 1 0,0 0 1,0-1-1,0 1 1,0 0-1,0-1 1,-1 1-1,1 0 1,-1 0-1,1 0 0,-1 0 1,0 0-1,0-1 1,0 1-1,0 0 1,0 0-1,0 0 0,-1 3 1,0-1 34,-1 0 1,1-1-1,-1 1 0,0 0 1,0-1-1,0 0 0,-1 1 1,0-1-1,1 0 0,-6 4 1,-5 4 96,0-1 1,-1 0 0,0-1-1,-20 9 1,24-12-141,-1-1 0,0 0 0,-1 0 0,1-1 0,-1-1 0,0 0 0,0 0 0,-20 1 0,32-4 2,-1 0 0,1 0 0,0 0 0,-1 0-1,1 0 1,0 0 0,0 0 0,-1 0 0,1-1 0,0 1 0,0 0 0,-1 0-1,1 0 1,0 0 0,0 0 0,0-1 0,-1 1 0,1 0 0,0 0 0,0 0-1,0-1 1,0 1 0,-1 0 0,1 0 0,0 0 0,0-1 0,0 1 0,0 0-1,0 0 1,0-1 0,0 1 0,0 0 0,0 0 0,0-1 0,-1 1 0,1 0 0,0 0-1,1-1 1,-1 1 0,0 0 0,0-1 0,0 1 0,0 0 0,0 0 0,0-1-1,0 1 1,0 0 0,0 0 0,0 0 0,1-1 0,-1 1 0,0 0 0,0-1-1,11-14-508,8-3-3294,2 0-1,0 2 0,42-26 0,-47 32 1814,30-19-4210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3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8584,'0'0'22533,"5"12"-21449,2 0-777,-5-6-281,1-1 0,-1 0 0,0 0-1,0 1 1,0-1 0,-1 1 0,0-1 0,0 1 0,0 7 0,0-11-26,-1-1 0,1 0 0,-1 0 0,1 1 0,-1-1 0,1 0 0,0 0 0,0 0 0,-1 0 0,1 0 0,0 0 0,0 0 0,0 0 0,0 0 0,0 0 0,1 0 0,-1-1 0,0 1 0,0 0 0,0-1 0,1 1 0,-1-1 0,0 0 0,1 1 0,-1-1 0,0 0 0,1 0 0,-1 1 0,0-1 0,1 0 0,-1-1 0,0 1 0,1 0 0,2-1 0,4 1 0,0-1 0,1-1 0,-1 1 0,14-5 0,51-30 0,-61 28 0,1 1 0,0 1 0,0 0 0,1 0 0,-1 1 0,1 1 0,0 0 0,27-3 0,-40 8 0,0 0 0,0 0 0,0 1 0,0-1 0,0 0 0,0 0 0,0 1 0,0-1 0,-1 0 0,1 1 0,0-1 0,-1 1 0,1-1 0,-1 1 0,1-1 0,-1 1 0,0-1 0,0 1 0,0-1 0,1 1 0,-2-1 0,1 1 0,0-1 0,0 1 0,0 0 0,-1 1 0,-6 47 0,2-31 0,21-27 0,59-60 0,-62 53 0,2 1 0,0 0 0,1 1 0,1 0 0,-1 2 0,2 0 0,18-9 0,-35 20 1,-1-1 0,1 1 0,-1 0 0,1 0-1,-1 0 1,1 0 0,-1 0 0,1 0 0,-1 0 0,1 0 0,-1 0 0,1 0-1,-1 0 1,1 0 0,-1 0 0,1 0 0,-1 0 0,1 1 0,-1-1 0,1 0-1,-1 0 1,1 1 0,-1-1 0,1 0 0,-1 0 0,0 1 0,1-1 0,-1 1-1,1-1 1,-1 0 0,0 1 0,1-1 0,-1 1 0,0-1 0,0 1 0,1-1 0,-1 1-1,0-1 1,0 1 0,0 0 0,3 33 35,-4-28-69,1 0 1,-1 0-1,0 0 0,-1-1 0,1 1 1,-1 0-1,0-1 0,-1 1 0,1-1 0,-5 6 1,4-26-14627,3-8-823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3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19635,'0'0'7655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4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12 22101,'0'0'8894,"-9"-3"-7336,5 1-1550,0 1 0,0-1-1,0 1 1,0 0 0,0 1-1,0-1 1,0 1-1,0 0 1,0 0 0,0 0-1,0 0 1,0 1 0,0 0-1,0-1 1,0 2-1,0-1 1,0 0 0,0 1-1,0 0 1,1-1 0,-1 1-1,1 1 1,-1-1 0,1 1-1,0-1 1,0 1-1,-4 4 1,-4 4-8,-1 0 0,1 1 0,-11 14 0,19-21 0,0-1 0,0 1 0,0 0 0,1 0 0,-1 0 0,1 0 0,0 0 0,1 0 0,-1 1 0,1-1 0,0 0 0,0 10 0,1-14 0,0 0 0,1 1 0,-1-1 0,1 0 0,-1 0 0,1 1 0,0-1 0,-1 0 0,1 0 0,0 0 0,0 0 0,0 0 0,0 0 0,0 0 0,0 0 0,0 0 0,0 0 0,0-1 0,0 1 0,1 0 0,-1-1 0,0 1 0,0-1 0,1 1 0,-1-1 0,0 0 0,1 1 0,-1-1 0,0 0 0,3 0 0,51 2 0,-42-3 0,0 1-584,0-1 0,0 0 0,22-6 0,37-17-5226,-25 4-2187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4.6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38 251 3844,'0'0'27845,"9"-9"-26938,41-34-728,40-36-152,-79 69-33,0-1 0,-1 0 0,-1-1 1,1 0-1,8-17 0,-17 28 6,0 0 0,-1 0 0,1 0 0,-1 0 0,1 0 0,-1 0 0,1 0 0,-1-1 0,0 1 0,1 0 0,-1 0 0,0 0 0,0-1 0,0 1 0,0 0 0,0 0 0,0-1 0,0 1 0,-1 0 0,1 0 0,-1-3 0,0 4 0,0-1 0,1 1 0,-1-1 0,0 0 0,0 1 0,0-1 0,1 1 0,-1 0 0,0-1 0,0 1 0,0 0 0,0-1 0,0 1 0,0 0 0,0 0 0,0 0 0,0 0 0,0 0 0,0 0 0,-2 0 0,-3 1 0,-1 0 0,0 1 0,1 0 0,-1 0 0,1 0 0,-12 7 0,1 1 0,1 1 0,0 1 0,1 1 0,0 0 0,-19 24 0,26-28 0,0 0 0,1 1 0,1-1 0,-1 2 0,2-1 0,-1 1 0,1-1 0,1 2 0,0-1 0,-3 19 0,6-28 3,1 1 1,0 0-1,0 0 0,0 0 0,0-1 1,0 1-1,1 0 0,-1 0 1,1 0-1,0-1 0,0 1 0,0 0 1,0-1-1,0 1 0,1-1 1,-1 1-1,1-1 0,-1 0 0,1 0 1,0 1-1,0-1 0,0 0 0,0-1 1,1 1-1,-1 0 0,0-1 1,1 1-1,-1-1 0,1 0 0,-1 1 1,1-1-1,0-1 0,-1 1 1,1 0-1,0-1 0,5 1 0,10 2-124,0-2 0,0 0-1,0-1 1,28-3-1,8-8-3588,-6-10-5611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5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0 169 13997,'0'0'3401,"0"-9"-844,1 5-2322,-1 0 0,0 1 0,1-1 0,0 0 0,0 0 0,0 1 0,0-1 0,1 1 0,-1-1 0,1 1 0,0-1 0,2-2 1,1 0 87,1 0 1,-1 0 0,1 1 0,0 0 0,0 0-1,12-6 1,3-2 536,1 1 0,29-12-1,-43 21-718,0 0 0,0 1-1,0-1 1,0 2 0,0-1-1,1 1 1,-1 0 0,1 1-1,-1 0 1,14 1 0,-21 0-122,0-1 1,0 1-1,0 0 1,0-1-1,0 1 1,0 0-1,0 0 1,0 0-1,0 0 1,-1 0-1,1 0 0,0 0 1,-1 0-1,1 0 1,0 0-1,-1 0 1,1 0-1,-1 0 1,0 0-1,1 1 1,-1-1-1,0 0 1,0 0-1,0 1 1,1-1-1,-1 0 0,-1 0 1,1 0-1,0 1 1,0-1-1,0 0 1,-1 0-1,1 1 1,0-1-1,-1 0 1,-1 2-1,-17 45 579,-1-15-353,13-22-233,0 0 0,1 0 0,0 0 0,0 1 0,1 0 0,1 0 0,0 1 0,-2 12 0,6-24-10,0-1 0,0 1 0,0 0 0,0 0 0,0 0 0,0-1 0,1 1 0,-1 0 0,0 0 0,0-1 0,1 1 0,-1 0 0,0-1 0,1 1 0,-1 0 0,1-1 0,-1 1 0,1 0 0,-1-1 0,1 1 0,0-1 0,-1 1 0,1-1 0,-1 1 0,1-1 0,0 0 0,0 1 0,-1-1 0,1 0 0,0 1 0,0-1 0,-1 0 0,1 0 0,0 0 0,0 0 0,-1 0 0,1 0 0,0 0 0,0 0 0,0 0 0,-1 0 0,1 0 0,0 0 0,0-1 0,-1 1 0,1 0 0,1-1 0,40-14 372,-24 4-280,-1-1 0,0 0 0,-1-2 0,0 1 0,-1-2 0,0 0 0,-2-1 0,0-1 0,0 0 0,-2 0 0,0-1 0,15-36 0,-30 67-94,-5 9 0,2 1 0,0-1 0,1 1 0,2 1 0,0-1 0,1 1 0,1 35 0,2-58 0,1 1 0,-1 0 0,0-1 0,0 1 0,1 0 0,-1-1 0,1 1 0,0-1 0,-1 1 0,1-1 0,0 1 0,0-1 0,0 1 0,0-1 0,0 0 0,0 0 0,0 1 0,0-1 0,1 0 0,-1 0 0,0 0 0,1 0 0,1 1 0,0-2 0,0 1 0,0 0 0,0-1 0,0 1 0,0-1 0,0 0 0,0 0 0,0 0 0,0 0 0,0-1 0,0 1 0,3-2 0,3-1 0,0 0 0,0 0 0,-1-1 0,0 0 0,1 0 0,-1-1 0,12-10 0,-6 2 0,-1 0 0,0-1 0,-1-1 0,13-19 0,-21 28 0,0 0 0,0-1 0,-1 1 0,0-1 0,0 0 0,-1 0 0,0 0 0,0 0 0,-1 0 0,0 0 0,0 0 0,0-1 0,-1 1 0,-1-8 0,1 15 0,0-1 0,0 1 0,0-1 0,-1 1 0,1-1 0,0 1 0,0-1 0,-1 1 0,1-1 0,0 1 0,0 0 0,-1-1 0,1 1 0,-1-1 0,1 1 0,0 0 0,-1-1 0,1 1 0,-1 0 0,1 0 0,-1-1 0,1 1 0,-1 0 0,1 0 0,-1 0 0,1 0 0,-1 0 0,1-1 0,-1 1 0,1 0 0,-1 0 0,1 0 0,-1 0 0,1 0 0,-1 1 0,1-1 0,-1 0 0,1 0 0,-1 0 0,1 0 0,-1 1 0,1-1 0,-1 0 0,1 0 0,0 1 0,-1-1 0,1 0 0,-1 1 0,1-1 0,0 0 0,-1 1 0,-22 19 0,0 20 0,22-37 0,0-1 0,0 1 0,0 0 0,0-1 0,1 1 0,-1 0 0,1-1 0,0 1 0,-1 0 0,1 0 0,0 0 0,1-1 0,-1 1 0,1 5 0,2-7 0,-1 0 0,0 0 0,0 0 0,0 0 0,1 0 0,-1-1 0,1 1 0,-1-1 0,0 1 0,1-1 0,-1 0 0,1 0 0,-1 0 0,1 0 0,-1-1 0,4 0 0,1 1 0,8-3 0,0 1 0,1-2 0,-1 0 0,-1-1 0,1 0 0,-1-1 0,0-1 0,0 0 0,0-1 0,-1 0 0,-1-1 0,1-1 0,-1 0 0,12-14 0,-23 23 0,0 0 0,0-1 0,1 1 0,-1-1 0,0 1 0,-1-1 0,1 1 0,0-1 0,0 0 0,-1 0 0,1 1 0,0-4 0,-1 4 0,0 1 0,0-1 0,0 1 0,0-1 0,-1 1 0,1 0 0,0-1 0,0 1 0,0 0 0,0-1 0,-1 1 0,1-1 0,0 1 0,0 0 0,-1-1 0,1 1 0,0 0 0,-1 0 0,1-1 0,0 1 0,-1 0 0,1 0 0,0-1 0,-1 1 0,1 0 0,0 0 0,-1 0 0,1 0 0,-1-1 0,1 1 0,-1 0 0,1 0 0,-3 0 0,0 0 0,0 0 0,0 0 0,1 1 0,-1-1 0,0 1 0,1 0 0,-1 0 0,0-1 0,1 2 0,-1-1 0,1 0 0,-1 0 0,-2 3 0,-2 1 0,0-1 0,1 2 0,-1-1 0,1 1 0,0 0 0,1 0 0,-1 0 0,1 1 0,1 0 0,-1 0 0,1 0 0,0 0 0,1 1 0,-1 0 0,2-1 0,-1 1 0,1 0 0,-2 16 0,4-21 0,1-1 0,-1 1 0,1-1 0,0 0 0,0 1 0,0-1 0,0 0 0,0 0 0,1 1 0,-1-1 0,1 0 0,-1 0 0,1 0 0,0-1 0,0 1 0,0 0 0,0-1 0,0 1 0,0-1 0,0 0 0,0 1 0,1-1 0,-1 0 0,0-1 0,1 1 0,-1 0 0,1-1 0,4 1 0,11 4 0,1-2 0,33 1 0,-38-3 0,-4 0 16,80 3-766,-31-11-4276,-11-11-11091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6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18610,'0'0'10788,"-2"12"-9416,-6 29-865,-4 25 238,-9 118 0,21-182-745,0-1 0,-1 1 0,1 0 0,0 0 0,0 0 0,0-1 0,0 1 0,1 0 0,-1 0 0,0-1 0,1 1 0,-1 0 0,1 0 0,0-1 0,-1 1 0,1-1 0,0 1 0,0 0 0,0-1 0,0 0 0,0 1 0,0-1 0,1 0 0,-1 1 0,0-1 0,1 0 0,-1 0 0,1 0 0,-1 0 0,1 0 0,-1 0 0,1-1 0,0 1 0,-1-1 0,1 1 0,0-1 0,0 1 0,-1-1 0,1 0 0,0 0 0,0 0 0,0 0 0,-1 0 0,1 0 0,0-1 0,0 1 0,3-1 0,4-2 0,0 0 0,0-1 0,0 0 0,0 0 0,0-1 0,-1 0 0,13-10 0,-12 7 0,25-18 0,-33 25 0,1 0 0,-1 0 0,1 0 0,-1 1 0,1-1 0,0 0 0,-1 1 0,1-1 0,0 1 0,-1 0 0,1-1 0,0 1 0,-1 0 0,1 0 0,0 0 0,0 0 0,-1 1 0,1-1 0,0 0 0,1 1 0,-2 0 0,0 0 0,0 0 0,-1-1 0,1 1 0,0 0 0,0 0 0,-1 0 0,1 0 0,-1 0 0,1 0 0,-1 1 0,1-1 0,-1 0 0,1 0 0,-1 0 0,0 0 0,0 1 0,0-1 0,0 0 0,0 1 0,0 32 0,-1-22 0,-5 117-176,6-129 71,1 1 1,-1-1 0,0 0-1,0 1 1,0-1 0,1 0-1,-1 1 1,0-1 0,0 0-1,1 0 1,-1 1 0,0-1-1,1 0 1,-1 0 0,0 0-1,1 1 1,-1-1 0,0 0-1,1 0 1,-1 0 0,0 0-1,1 0 1,-1 0 0,1 0-1,-1 0 1,0 0 0,1 0-1,-1 0 1,0 0 0,1 0-1,-1 0 1,1 0-1,-1 0 1,0 0 0,1 0-1,-1 0 1,0 0 0,1-1-1,-1 1 1,0 0 0,1 0-1,-1-1 1,18-7-3038,-10 2 1181,-1-1-1,-1 0 0,1 0 1,9-15-1,-11 15 426,23-29-8270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7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14 9513,'0'0'10800,"-8"9"-7459,-6 8-1933,0 2 0,-21 38 0,29-47-1088,1 1 1,0 0-1,1 0 0,0 0 0,1 1 0,0-1 0,1 1 1,-1 20-1,3-31-303,-1 1 0,1-1 0,0 0 0,0 0 0,0 0 0,1 1 0,-1-1 0,0 0 0,0 0 0,1 0 0,-1 0 0,0 0 0,1 0 0,-1 1 0,1-1 0,0 0 0,-1 0 0,1 0 0,0-1 0,-1 1 0,1 0 0,0 0 0,0 0 0,0 0 0,0-1 0,0 1 1,0 0-1,2 0 0,-1 0 34,1-1 1,0 0-1,-1 0 1,1 0-1,0 0 1,-1 0-1,1 0 1,-1-1-1,1 1 1,-1-1-1,1 0 1,3-1 0,5-2 88,-1-1 1,0-1-1,0 0 1,0 0-1,10-9 1,-7 3-141,0 0 0,-1-1 0,-1-1 0,0 0 0,-1-1 0,0 0 0,-1-1 0,-1 1 0,7-18 0,-38 94 0,-28 86 0,50-119 0,1-27 0,0-1 0,0 1 0,1 0 0,-1-1 0,0 1 0,1-1 0,-1 1 0,0 0 0,1-1 0,-1 1 0,1-1 0,-1 1 0,1-1 0,-1 0 0,1 1 0,0-1 0,-1 1 0,1-1 0,-1 0 0,1 0 0,0 1 0,-1-1 0,2 0 0,1 0 0,0 0 0,0 0 0,1 0 0,-1-1 0,0 1 0,0-1 0,0 0 0,0 0 0,0 0 0,0-1 0,0 1 0,0-1 0,4-2 0,21-16 0,0-1 0,-2-1 0,35-37 0,-31 29 0,51-40 0,-80 69 0,0 1 0,-1-1 0,1 0 0,0 1 0,-1-1 0,1 1 0,0-1 0,0 1 0,0-1 0,-1 1 0,1-1 0,0 1 0,0 0 0,0 0 0,0-1 0,0 1 0,0 0 0,-1 0 0,1 0 0,0 0 0,0 0 0,0 0 0,0 0 0,0 0 0,0 0 0,0 1 0,0-1 0,0 0 0,0 1 0,0 0 0,0 0 0,0 1 0,-1-1 0,1 0 0,-1 1 0,1-1 0,-1 0 0,1 1 0,-1-1 0,0 0 0,0 1 0,1-1 0,-1 1 0,0-1 0,-1 1 0,1 1 0,-12 59 0,-6-21 0,-4 18 0,22-58 0,1-1 0,-1 0 0,0 1 0,1-1 0,-1 0 0,1 1 0,-1-1 0,0 0 0,1 0 0,-1 0 0,1 0 0,-1 1 0,1-1 0,-1 0 0,1 0 0,-1 0 0,1 0 0,-1 0 0,1 0 0,-1 0 0,1 0 0,-1 0 0,1 0 0,-1-1 0,0 1 0,1 0 0,-1 0 0,1 0 0,-1 0 0,1-1 0,-1 1 0,0 0 0,1-1 0,-1 1 0,1 0 0,-1 0 0,0-1 0,1 0 0,20-10 0,53-51 0,-68 56 0,-1 1 0,0-1 0,0-1 0,0 1 0,0-1 0,-1 0 0,0 0 0,-1 0 0,0 0 0,3-8 0,-7 19 0,0 0 0,1 0 0,-1 0 0,1 0 0,0 0 0,0 0 0,0-1 0,1 1 0,-1 0 0,3 8 0,-2-10 0,0-1 0,0 1 0,0 0 0,-1-1 0,2 1 0,-1-1 0,0 1 0,0-1 0,0 1 0,1-1 0,-1 0 0,0 0 0,1 0 0,0 0 0,-1 0 0,1 0 0,-1 0 0,1 0 0,0 0 0,0-1 0,-1 1 0,1-1 0,0 1 0,0-1 0,0 0 0,3 0 0,2 0 0,0 0 0,0 0 0,0-1 0,0 0 0,0 0 0,0-1 0,0 0 0,-1 0 0,1-1 0,-1 0 0,1 0 0,-1 0 0,0-1 0,0 0 0,0 0 0,-1 0 0,0-1 0,0 0 0,0 0 0,0 0 0,0-1 0,-1 0 0,0 1 0,-1-1 0,1-1 0,-1 1 0,0 0 0,-1-1 0,3-8 0,-4 13 0,0 0 0,0 0 0,-1 1 0,1-1 0,0 0 0,-1 0 0,1 0 0,-1 0 0,0 0 0,0 0 0,0 0 0,0 0 0,0 0 0,0 0 0,0 0 0,-1 0 0,1 0 0,-1 0 0,1 0 0,-1 0 0,0 1 0,0-1 0,1 0 0,-1 0 0,-1 1 0,1-1 0,-2-2 0,1 4 0,1-1 0,-1 1 0,0-1 0,0 1 0,0 0 0,0-1 0,0 1 0,0 0 0,1 0 0,-1 1 0,0-1 0,0 0 0,0 0 0,0 1 0,0 0 0,1-1 0,-1 1 0,0 0 0,0 0 0,1 0 0,-1 0 0,1 0 0,-1 0 0,1 0 0,-1 0 0,1 1 0,0-1 0,-2 3 0,-5 4 0,0 0 0,1 1 0,1 0 0,-1 0 0,2 1 0,-1 0 0,1 0 0,-4 11 0,8-19 0,0 1 0,-1 0 0,1 1 0,0-1 0,1 0 0,-1 0 0,1 0 0,-1 1 0,1-1 0,0 0 0,0 0 0,0 1 0,0-1 0,1 0 0,0 0 0,-1 0 0,1 1 0,0-1 0,0 0 0,1 0 0,-1 0 0,1 0 0,-1-1 0,1 1 0,0 0 0,0-1 0,0 1 0,1-1 0,-1 0 0,0 1 0,6 2 0,-1-1-288,0-1 1,0 0-1,0-1 0,0 1 1,1-1-1,-1-1 1,1 1-1,9-1 0,38 1-6791,6-2-9133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7.6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70 23254,'0'0'8878,"-7"-9"-8280,5 6-597,-1-1 0,1 1 0,-1 0 0,0 0 0,0 0 0,0 0 0,0 0 0,0 1 0,-1-1 0,1 1 0,-1 0 0,0 0 0,1 0 0,-1 1 0,0-1 0,0 1 0,0 0 0,0 0 0,-1 0 0,1 1 0,0-1 0,0 1 0,0 0 0,0 0 0,-1 1 0,1-1 0,0 1 0,0 0 0,0 0 0,0 0 0,0 1 0,0-1 0,0 1 0,1 0 0,-1 0 0,-6 5 0,0 0-1,1 2 0,0-1 0,-13 16 0,20-22 0,0 0 0,0 0 0,0 1 0,1-1 0,-1 1 0,0-1 0,1 1 0,0-1 0,0 1 0,0 0 0,0 0 0,0 0 0,0-1 0,1 1 0,-1 0 0,1 0 0,0 0 0,0 0 0,0 0 0,0 0 0,1 3 0,0-5 0,0 0 0,0 0 0,0 0 0,0 0 0,0 0 0,0 0 0,0 0 0,0 0 0,1-1 0,-1 1 0,0 0 0,0-1 0,1 1 0,-1-1 0,1 0 0,-1 1 0,0-1 0,1 0 0,-1 0 0,1 0 0,-1 0 0,3 0 0,35-3 0,-36 3 0,14-5 0,0 0 0,0-1 0,-1-1 0,0 0 0,0-1 0,-1-1 0,0 0 0,0-1 0,-1-1 0,-1 0 0,0-1 0,0 0 0,-1-1 0,12-18 0,-30 44 0,1-1 0,0 1 0,1 0 0,0 0 0,1 1 0,1-1 0,0 1 0,-1 22 0,4-33-73,-1-1 0,0 0 1,1 1-1,0-1 0,-1 0 0,1 0 1,0 0-1,0 1 0,0-1 0,0 0 0,1 0 1,-1 0-1,0-1 0,1 1 0,0 0 1,-1-1-1,1 1 0,0-1 0,0 1 0,0-1 1,0 0-1,0 1 0,0-1 0,0 0 1,0-1-1,0 1 0,1 0 0,-1-1 0,0 1 1,0-1-1,4 1 0,3 0-994,-1-1 0,1 1 1,0-2-1,-1 1 0,1-1 0,-1 0 0,16-5 0,23-14-15263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8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47 15535,'10'-2'3000,"-6"1"-2409,42-8 3274,-43 8-3307,-1 0 1,1 1-1,0-1 0,0 0 0,-1-1 1,1 1-1,-1 0 0,1-1 1,-1 1-1,1-1 0,-1 0 0,0 0 1,0 0-1,0 0 0,2-3 1,-4 5-541,0-1 0,0 1 0,0 0 0,0-1 1,0 1-1,0-1 0,0 1 0,0 0 1,0-1-1,-1 1 0,1 0 0,0 0 0,0-1 1,0 1-1,-1 0 0,1-1 0,0 1 1,0 0-1,-1 0 0,1-1 0,0 1 1,0 0-1,-1 0 0,1 0 0,0-1 0,-1 1 1,1 0-1,0 0 0,-1 0 0,1 0 1,0 0-1,-1 0 0,1 0 0,0 0 0,-1 0 1,1 0-1,0 0 0,-1 0 0,1 0 1,-1 0-1,1 0 0,-1 0 0,-21-1 47,19 1-70,-10 1 5,-1 1 0,1 0 0,0 1 0,0 0 0,0 1 0,1 0 0,-1 1 0,1 0 0,0 1 0,0 1 0,1 0 0,-15 12 0,18-14 0,1 1 0,1 0 0,-1 0 0,1 0 0,0 1 0,0 0 0,1 0 0,0 0 0,0 1 0,1-1 0,-1 1 0,2 1 0,-1-1 0,1 0 0,1 1 0,0 0 0,0-1 0,0 1 0,0 14 0,2-21-1,1-1 1,-1 1-1,0 0 1,1 0-1,-1 0 1,1-1-1,0 1 1,-1 0-1,1 0 1,0-1-1,0 1 1,0-1-1,0 1 1,0-1-1,0 1 1,1-1-1,-1 0 1,0 1-1,1-1 1,-1 0-1,1 0 1,0 0-1,-1 0 1,1 0-1,0-1 1,-1 1-1,1 0 1,0-1-1,0 1 1,2-1-1,7 2-91,0 0-1,0-1 1,0-1-1,12 0 1,-8-1-177,1 1-897,-1-1 0,0-1 0,1-1 1,28-8-1,25-14-7611,-12 0-4313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8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0 21012,'-11'0'2498,"-4"1"-1741,1 0 0,0 1 0,0 0 0,-1 1 0,2 1 0,-1 0 0,-19 9 1,28-11-714,0 0 1,0 1-1,0-1 1,0 1-1,1 0 1,-1 1-1,1-1 1,0 1-1,0 0 1,0 0-1,0 0 1,1 0-1,-1 1 1,1 0-1,0-1 1,1 1-1,-1 0 1,1 0 0,0 1-1,0-1 1,1 0-1,-1 1 1,1-1-1,0 12 1,0-16-34,1 0 1,1 1 0,-1-1-1,0 0 1,0 0 0,0 0-1,1 1 1,-1-1 0,0 0-1,1 0 1,-1 0 0,1 0-1,-1 1 1,1-1 0,0 0 0,0 0-1,-1 0 1,1-1 0,0 1-1,0 0 1,0 0 0,0 0-1,0 0 1,0-1 0,2 2-1,0-1 61,0 0 0,0 0 0,0 0 0,0-1 0,1 1 0,-1-1 0,0 0 0,0 0 0,7-1 0,0 0 106,1-1-1,-1 0 0,0-1 0,0 0 1,15-7-1,72-49-177,-66 39 0,0 2 0,53-24 0,-83 41 0,0 1 0,0-1 0,0 1 0,0-1 0,0 1 0,0 0 0,0-1 0,0 1 0,0 0 0,0 0 0,0 0 0,0 0 0,0 0 0,0 0 0,0 0 0,0 0 0,0 0 0,0 0 0,0 1 0,0-1 0,0 0 0,0 1 0,0-1 0,0 1 0,0-1 0,-1 1 0,1-1 0,0 1 0,0 0 0,0-1 0,0 2 0,0 1 0,1-1 0,-2 0 0,1 1 0,0 0 0,-1-1 0,1 1 0,-1-1 0,0 1 0,1-1 0,-1 1 0,-1 0 0,1 3 0,-3 14 0,-1-1 0,-9 30 0,10-40 0,0 20 0,3-28 0,0-1 0,0 0 0,1 1 0,-1-1 0,0 1 0,0-1 0,0 0 0,1 0 0,-1 1 0,0-1 0,1 0 0,-1 1 0,0-1 0,0 0 0,1 0 0,-1 0 0,1 1 0,-1-1 0,0 0 0,1 0 0,-1 0 0,0 0 0,1 0 0,-1 0 0,1 0 0,-1 0 0,0 0 0,1 0 0,-1 0 0,1 0 0,-1 0 0,0 0 0,1 0 0,-1 0 0,1 0 0,5-3 0,1 0 0,-1 0 0,0 0 0,-1-1 0,9-6 0,-4 3 0,19-14 0,-17 11 0,0 1 0,0 1 0,1 0 0,0 1 0,0 0 0,26-9 0,-39 17 0,0-1 0,1 0 0,-1 0 0,1 1 0,-1-1 0,0 0 0,0 1 0,1-1 0,-1 1 0,0-1 0,0 0 0,1 1 0,-1-1 0,0 1 0,0-1 0,0 1 0,0-1 0,1 0 0,-1 1 0,0-1 0,0 1 0,0-1 0,0 1 0,0-1 0,0 1 0,0-1 0,-1 1 0,1-1 0,0 1 0,0-1 0,0 0 0,0 1 0,0-1 0,-1 1 0,-4 20 0,-32 79 0,37-100 0,0 0 0,0 1 0,0-1 0,0 0 0,0 0 0,0 1 0,0-1 0,0 0 0,0 0 0,0 1 0,0-1 0,0 0 0,0 0 0,0 1 0,0-1 0,0 0 0,0 0 0,0 0 0,1 1 0,-1-1 0,0 0 0,0 0 0,0 0 0,0 1 0,0-1 0,1 0 0,-1 0 0,0 0 0,0 0 0,0 1 0,1-1 0,-1 0 0,0 0 0,0 0 0,1 0 0,-1 0 0,0 0 0,0 0 0,0 0 0,1 0 0,-1 0 0,0 0 0,0 0 0,1 0 0,-1 0 0,0 0 0,0 0 0,1 0 0,-1 0 0,0 0 0,0 0 0,1 0 0,-1 0 0,0 0 0,0 0 0,0-1 0,1 1 0,-1 0 0,0 0 0,1 0 0,11-6 0,27-25-2757,-3-4-5197,-33 32 6979,14-14-13091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9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17 109 15375,'0'0'8626,"5"-9"-5722,15-30-1259,-16 37 149,-3 12-1356,-4 14-209,-10 21 144,6-23-96,0 0-1,2 0 1,1 0-1,-3 42 1,7-63-277,0-1 0,0 1 0,0 0 0,0 0 0,0 0 0,0-1 0,0 1 0,0 0 0,0 0 0,0 0 0,0-1 0,1 1 0,-1 0 0,0 0 0,0-1 0,1 1 0,-1 0 0,0-1 0,1 1 0,-1 0 0,1-1 0,-1 1 0,1 0 0,-1-1 0,1 1 0,0-1 0,-1 1 0,1-1 0,0 0 0,-1 1 0,1-1 0,0 1 0,0-1 0,-1 0 0,1 0 0,0 0 0,0 1 0,-1-1 0,1 0 0,0 0 0,0 0 0,-1 0 0,1 0 0,0 0 0,0 0 0,0 0 0,-1-1 0,1 1 0,0 0 0,0 0 0,-1-1 0,1 1 0,0 0 0,-1-1 0,2 0 0,3-2 0,0 1 0,0-1 0,0 0 0,-1-1 0,1 1 0,6-8 0,5-7 0,-1-1 0,-1 0 0,19-36 0,-27 44 0,-1 0 0,0-1 0,-1 0 0,0 1 0,-1-2 0,0 1 0,-1 0 0,2-24 0,-4 36 0,0 0 0,0 0 0,0 0 0,0 0 0,0 0 0,0-1 0,0 1 0,0 0 0,0 0 0,0 0 0,0 0 0,0 0 0,0-1 0,0 1 0,0 0 0,0 0 0,0 0 0,0 0 0,0 0 0,0 0 0,0-1 0,0 1 0,0 0 0,0 0 0,0 0 0,-1 0 0,1 0 0,0 0 0,0-1 0,0 1 0,0 0 0,0 0 0,0 0 0,0 0 0,0 0 0,-1 0 0,1 0 0,0 0 0,0 0 0,0 0 0,0 0 0,0 0 0,0 0 0,-1 0 0,1-1 0,0 1 0,0 0 0,0 0 0,0 0 0,0 0 0,-1 0 0,1 1 0,0-1 0,0 0 0,0 0 0,0 0 0,-1 0 0,-8 9 0,-6 13 0,12-14 0,-1 0 0,1 1 0,1-1 0,0 1 0,0 0 0,0 0 0,1 0 0,1 0 0,0 0 0,0 0 0,2 17 0,-1-25 0,0 1 0,0-1 0,0 1 0,0-1 0,0 0 0,0 1 0,0-1 0,1 0 0,-1 0 0,0 0 0,0 0 0,1 0 0,-1 0 0,1 0 0,-1-1 0,1 1 0,0 0 0,-1-1 0,1 1 0,-1-1 0,1 0 0,0 1 0,-1-1 0,1 0 0,0 0 0,-1 0 0,1 0 0,0 0 0,3-1 0,0 0 0,0 0 0,1 0 0,-1 0 0,0-1 0,0 1 0,0-1 0,0-1 0,7-3 0,9-11 0,-1-2 0,0 0 0,-1-1 0,-2-1 0,23-33 0,-11 14 0,-26 40 0,-3 7 0,-4 9 0,-11 19 0,7-21 0,1 0 0,1 1 0,1 0 0,0 0 0,1 0 0,0 0 0,2 1 0,-3 25 0,6-39 6,-1-1 0,1 0 0,-1 0 0,1 0 0,-1 1 0,1-1 0,0 0 0,-1 0 0,1 0 0,0 0 0,0 0 0,0 0 0,0 0 0,0-1 0,0 1 0,0 0 0,0 0 0,0-1 0,0 1 0,0-1 0,0 1 1,0-1-1,1 1 0,-1-1 0,0 0 0,0 1 0,1-1 0,-1 0 0,0 0 0,0 0 0,1 0 0,-1 0 0,0 0 0,3-1 0,0 1-87,-1 0 0,1-1 0,-1 1-1,1-1 1,-1 0 0,1 0 0,-1 0 0,0 0 0,1-1 0,-1 1 0,0-1 0,3-2 0,9-15-4708,-4-5-3128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9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13164,'0'0'16304,"20"65"-20212,-2-45-768,2-1-2211,2-4-5092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1:59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82 12300,'0'0'15945,"-11"1"-14834,-1 0-936,-1 1 1,1 0-1,0 1 1,-1 1 0,2 0-1,-1 0 1,0 1-1,-11 7 1,18-9-119,0-1 1,1 1 0,-1 0-1,1 0 1,0 0 0,0 1-1,0 0 1,0-1 0,1 1-1,-1 0 1,1 1 0,0-1-1,0 1 1,1-1 0,-1 1-1,1 0 1,0 0 0,1 0-1,-1 0 1,1 0 0,0 0-1,0 1 1,0-1 0,1 7-1,1-9-65,-1-1-1,1 0 0,0 0 0,0 1 0,0-1 1,0 0-1,0 0 0,0 0 0,1 0 1,-1 0-1,1-1 0,-1 1 0,1 0 1,0-1-1,0 1 0,0-1 0,-1 1 1,2-1-1,-1 0 0,0 0 0,0 0 1,0 0-1,0 0 0,1 0 0,-1-1 0,0 1 1,1-1-1,-1 0 0,0 0 0,4 0 1,9 2-163,1-1 0,-1-1 0,22-3 0,-23 1-465,0-1 0,0-1 0,0 0 0,0-1 0,-1 0 0,1-1 0,-1 0 0,-1-2 0,1 1 0,-1-1 0,13-12 0,-4 2-2250,0-2 0,-2 0-1,0-1 1,29-44-1,-15 13-2307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00.2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0 4260,'0'0'25966,"-11"13"-24861,-4 6-907,1 0 1,1 1-1,1 0 0,0 1 0,2 0 1,-11 32-1,11-17-188,1 0-1,3 1 1,0 0-1,0 61 1,6-97-10,0-1 0,0 0 0,0 0 0,0 0 0,0 0 0,0 1 0,0-1 0,0 0 0,0 0 0,0 0 0,0 1 0,0-1 0,0 0 0,0 0 0,0 0 0,0 0 0,0 1 0,0-1 0,0 0 0,0 0 0,0 0 0,0 1 0,0-1 0,0 0 0,0 0 0,0 0 0,1 0 0,-1 0 0,0 1 0,0-1 0,0 0 0,0 0 0,0 0 0,0 0 0,1 0 0,-1 0 0,0 1 0,0-1 0,0 0 0,0 0 0,1 0 0,-1 0 0,0 0 0,0 0 0,0 0 0,0 0 0,1 0 0,-1 0 0,0 0 0,0 0 0,0 0 0,1 0 0,-1 0 0,0 0 0,0 0 0,0 0 0,0 0 0,1 0 0,11-13 0,9-18 0,-11 10 0,-1 0 0,-2-1 0,0 0 0,-1 0 0,-1 0 0,-2-1 0,0 0 0,0-31 0,-3 53 0,0 1 0,0-1 0,1 1 0,-1 0 0,0-1 0,0 1 0,0-1 0,0 1 0,0-1 0,0 1 0,0 0 0,0-1 0,0 1 0,0-1 0,0 1 0,0-1 0,-1 1 0,1 0 0,0-1 0,0 1 0,0-1 0,-1 1 0,1 0 0,0-1 0,0 1 0,-1 0 0,1-1 0,0 1 0,-1 0 0,1-1 0,0 1 0,-1 0 0,1 0 0,0-1 0,-1 1 0,1 0 0,-1 0 0,0 0 0,1 0 0,-1 0 0,0 1 0,1-1 0,-1 1 0,1 0 0,-1-1 0,1 1 0,-1-1 0,1 1 0,-1 0 0,1-1 0,0 1 0,-1 0 0,1 0 0,0-1 0,0 1 0,-1 0 0,1 0 0,0 0 0,0-1 0,0 2 0,-1 5 0,0 1 0,0-1 0,1 0 0,0 1 0,1-1 0,0 1 0,0-1 0,3 11 0,-3-16 0,0 1 0,0-1 0,0 1 0,0-1 0,1 0 0,-1 1 0,1-1 0,0 0 0,-1 0 0,1 0 0,0 0 0,0-1 0,0 1 0,1 0 0,-1-1 0,0 1 0,1-1 0,-1 0 0,1 0 0,-1 0 0,1 0 0,-1 0 0,1-1 0,0 1 0,-1-1 0,5 1 0,-2-1 0,0 0 0,1 0 0,-1 0 0,1-1 0,-1 0 0,0 0 0,1 0 0,-1-1 0,0 1 0,0-1 0,0-1 0,0 1 0,5-4 0,4-4 0,-1 0 0,23-23 0,5-4 0,-41 37 0,1 0 0,-1-1 0,0 1 0,0 0 0,1-1 0,-1 1 0,0 0 0,1-1 0,-1 1 0,1 0 0,-1-1 0,0 1 0,1 0 0,-1 0 0,1 0 0,-1-1 0,1 1 0,-1 0 0,1 0 0,-1 0 0,0 0 0,1 0 0,-1 0 0,1 0 0,-1 0 0,1 0 0,-1 0 0,1 0 0,-1 0 0,1 0 0,-1 0 0,1 0 0,-1 1 0,0-1 0,2 1 0,-2 17 0,-14 29 0,13-45 0,-5 16 0,1 1 0,1-1 0,0 1 0,1 0 0,0 28 0,2-47 0,1 1 0,0 0 0,0-1 0,0 1 0,0-1 0,0 1 0,0-1 0,1 1 0,-1-1 0,0 1 0,0-1 0,0 1 0,0-1 0,1 1 0,-1-1 0,0 1 0,0-1 0,1 1 0,-1-1 0,0 1 0,1-1 0,-1 0 0,1 1 0,-1-1 0,1 1 0,-1-1 0,0 0 0,1 0 0,-1 1 0,1-1 0,-1 0 0,1 0 0,0 1 0,21-6 0,-17 3 0,0-1 0,-1 0 0,1 0 0,0 0 0,-1 0 0,7-7 0,-5 1-683,-1 1-1,1-1 1,-1 0-1,4-11 1,-3 6-1601,-2-1 1,1 0-1,-2-1 0,2-17 1,1-17-8538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00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15182,'0'0'12732,"0"9"-12427,1-4-419,-1 0 0,1 0 1,0 0-1,1 1 0,-1-1 0,1 0 1,0-1-1,0 1 0,5 7 1,-1-3-1511,0-1 0,1 0 0,0 0 0,16 14 0,-18-18 378,30 27-1772,7 16 10724,-37-41-6394,-1 1 0,-1-1 0,1 1-1,-1 0 1,0 0 0,2 10 0,2 31-1707,-8-47 412,1 1-1,0-1 1,0 1 0,1-1-1,-1 1 1,0-1 0,0 1-1,1-1 1,-1 1 0,1-1-1,-1 0 1,1 1 0,0-1-1,-1 1 1,1-1 0,0 0-1,0 0 1,0 1 0,0-1-1,0 0 1,0 0-1,0 0 1,1 0 0,-1 0-1,0-1 1,0 1 0,1 0-1,-1 0 1,1-1 0,-1 1-1,1-1 1,2 1 0,3 0-139,0-1 1,1 0 0,-1 0 0,0-1 0,1 0-1,6-2 1,26-8-615,-33 9 682,0-1 0,1 1-1,-1 0 1,1 0 0,-1 1-1,1 0 1,0 0 0,-1 1-1,1 0 1,0 0 0,9 3-1,-16-2 74,0-1 1,0 1-1,0 0 0,0 0 0,-1 0 1,1 1-1,0-1 0,-1 0 0,1 0 1,-1 0-1,1 0 0,-1 1 0,0-1 0,0 0 1,1 0-1,-1 1 0,0-1 0,0 0 1,0 0-1,0 1 0,-1 1 0,-2 29 1218,0-22-1052,0 0 0,-1-1 0,0 0-1,-6 10 1,7-14-140,0 1 1,0-1-1,0 1 0,0-1 0,1 1 0,0 0 0,0 0 1,1 0-1,-1 0 0,1 0 0,1 1 0,-1-1 1,1 0-1,1 9 0,-1-14-45,1-1 0,0 1 0,-1 0 0,1-1 0,0 1 0,0-1 0,-1 1 0,1-1 0,0 0 0,0 1 0,0-1 0,0 0 0,0 1 0,-1-1 0,1 0 0,0 0 0,0 0 0,0 0 0,0 0 0,0 0 0,0 0 0,0 0 0,0 0 0,1-1 0,24-4 0,-4-4-205,0-2-1,0 0 1,-1-2 0,26-20-1,-32 23-433,3-5-4827,-6 5-3673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18.1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24 135 8232,'0'0'6005,"0"-10"-4899,7-58 179,1 31 6158,-20 80-5704,3 1 0,2 0 1,1 0-1,1 50 0,5-94-1739,0 0 0,0 1 0,0-1 0,0 0 0,0 0 0,0 1 0,1-1 0,-1 0 0,0 0 0,0 1 0,0-1 0,0 0 0,0 0 0,0 1 0,1-1 0,-1 0 0,0 0 0,0 0 0,0 0 0,0 1 0,1-1 0,-1 0 0,0 0 0,0 0 0,1 0 0,-1 0 0,0 0 0,0 1 0,1-1 0,-1 0 0,0 0 0,0 0 0,1 0 0,-1 0 0,0 0 0,0 0 0,1 0 0,-1 0 0,0 0 0,0 0 0,1 0 0,-1 0 0,0-1 0,0 1 0,1 0 0,-1 0 0,0 0 0,0 0 0,0 0 0,1 0 0,-1-1 0,0 1 0,0 0 0,0 0 0,1 0 0,-1 0 0,0-1 0,0 1 0,0 0 0,0 0 0,0-1 0,1 1 0,-1 0 0,0 0 0,0-1 0,0 1 0,12-13 0,4-14 0,21-54 0,-29 61 0,0 0 0,1 1 0,1 0 0,1 0 0,1 1 0,18-21 0,-30 38 0,1 0 0,0 0 0,0 0 0,0 0 0,0 0 0,1 0 0,-1 0 0,0 0 0,0 0 0,1 0 0,-1 1 0,0-1 0,1 0 0,-1 1 0,1-1 0,-1 1 0,0 0 0,1 0 0,-1-1 0,1 1 0,-1 0 0,1 0 0,-1 0 0,1 0 0,-1 1 0,3-1 0,-2 2 0,1-1 0,-1 1 0,0-1 0,0 1 0,0-1 0,-1 1 0,1 0 0,0 0 0,-1 0 0,1 0 0,-1 0 0,0 1 0,1-1 0,0 3 0,3 8 0,0 0 0,-1 0 0,-1 0 0,3 23 0,-4 62 0,-3-51 0,2-51-920,0 0 1,1 0-1,0-1 1,0 1-1,0 1 0,0-1 1,5-6-1,5-8-4935,4-12-3931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18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61 15663,'0'0'10041,"-1"-9"-7323,-4-30-647,5 38-2024,0 1 1,-1-1-1,1 0 0,0 1 1,-1-1-1,1 0 0,0 1 1,-1-1-1,1 1 0,-1-1 1,1 0-1,-1 1 0,0-1 1,1 1-1,-1 0 0,1-1 1,-1 1-1,0-1 0,1 1 1,-1 0-1,0 0 0,0-1 1,1 1-1,-1 0 0,0 0 1,1 0-1,-1 0 0,0 0 1,0 0-1,1 0 0,-1 0 1,0 0-1,-1 0 0,-21 9 618,15-1-665,0 0 0,1 0 0,0 0 0,1 1 0,0 0 0,0 0 0,1 1 0,0-1 0,1 1 0,0 0 0,0 1 0,1-1 0,0 1 0,1-1 0,1 1 0,-1 0 0,2 0 0,-1-1 0,3 21 0,-2-30 0,1 0 0,-1 0 0,1 0 0,-1 1 0,1-1 0,-1 0 0,1 0 0,-1 0 0,1 0 0,0-1 0,0 1 0,-1 0 0,1 0 0,0 0 0,0 0 0,0-1 0,0 1 0,0 0 0,0-1 0,0 1 0,0-1 0,0 1 0,0-1 0,1 0 0,-1 1 0,0-1 0,0 0 0,0 0 0,0 0 0,1 0 0,-1 0 0,0 0 0,0 0 0,0 0 0,0 0 0,1-1 0,-1 1 0,0 0 0,0-1 0,0 1 0,0-1 0,2-1 0,1 1 0,1-1 0,-1-1 0,0 1 0,0 0 0,0-1 0,0 0 0,-1 0 0,1 0 0,4-6 0,-2 1 0,-1-1 0,1 0 0,-2 0 0,1-1 0,-1 1 0,-1-1 0,0 0 0,0 0 0,-1 0 0,0 0 0,-1-1 0,0-15 0,0 25 0,37-10 0,-23 6 0,-8 2 0,-1 0 0,1 1 0,-1 0 0,1 0 0,0 1 0,0 0 0,0 0 0,0 0 0,0 1 0,0 0 0,0 0 0,8 2 0,-13-1 0,-1 0 0,0 0 0,1 0 0,-1 0 0,0 1 0,1-1 0,-1 0 0,0 0 0,0 1 0,0-1 0,0 1 0,-1-1 0,1 1 0,0-1 0,-1 1 0,1 0 0,-1-1 0,1 1 0,-1 0 0,0-1 0,0 1 0,1 0 0,-1 1 0,-1 47 0,1-41 0,-12 62 0,11-71 0,1 1 0,1-1 0,-1 0 0,0 0 0,0 0 0,0 1 0,0-1 0,0 0 0,0 0 0,0 0 0,0 0 0,0 1 0,0-1 0,0 0 0,0 0 0,0 0 0,1 0 0,-1 0 0,0 1 0,0-1 0,0 0 0,0 0 0,0 0 0,1 0 0,-1 0 0,0 0 0,0 0 0,0 0 0,0 1 0,1-1 0,-1 0 0,0 0 0,0 0 0,0 0 0,0 0 0,1 0 0,-1 0 0,0 0 0,0 0 0,0 0 0,1 0 0,-1 0 0,0 0 0,0 0 0,0 0 0,0-1 0,1 1 0,-1 0 0,0 0 0,0 0 0,0 0 0,0 0 0,1 0 0,-1 0 0,0-1 0,0 1 0,0 0 0,0 0 0,0 0 0,0 0 0,0 0 0,1-1 0,12-9 0,-1 0 0,0-1 0,21-24 0,-20 20 0,1 0 0,21-16 0,-35 30 0,1 1 0,-1-1 0,0 1 0,1-1 0,-1 1 0,1 0 0,-1-1 0,1 1 0,-1 0 0,1-1 0,-1 1 0,1 0 0,-1 0 0,1 0 0,-1-1 0,1 1 0,0 0 0,-1 0 0,1 0 0,-1 0 0,1 0 0,-1 0 0,1 0 0,0 0 0,-1 0 0,1 0 0,-1 1 0,1-1 0,-1 0 0,1 0 0,0 0 0,-1 1 0,1-1 0,-1 0 0,0 1 0,1-1 0,-1 0 0,1 1 0,-1-1 0,1 0 0,-1 1 0,0-1 0,1 1 0,-1-1 0,0 1 0,1-1 0,-1 1 0,0-1 0,0 1 0,0-1 0,1 1 0,-1 0 0,0-1 0,0 1 0,0-1 0,0 1 0,0-1 0,0 1 0,0 0 0,0 0 0,0 52 0,-1-31 0,2-21 0,-1 0 0,1 0 0,0 0 0,-1-1 0,1 1 0,0 0 0,0 0 0,0 0 0,0-1 0,0 1 0,0-1 0,0 1 0,0-1 0,0 1 0,0-1 0,0 1 0,0-1 0,0 0 0,0 0 0,0 1 0,0-1 0,0 0 0,0 0 0,1 0 0,-1 0 0,0 0 0,0-1 0,0 1 0,0 0 0,0 0 0,0-1 0,0 1 0,2-1 0,41-13 0,-14-7 0,-23 16 0,-1 0 0,1 0 0,0 1 0,1 0 0,-1 0 0,1 0 0,15-4 0,-23 8 0,1 0 0,-1 1 0,1-1 0,-1 0 0,1 1 0,-1-1 0,0 0 0,1 1 0,-1-1 0,0 0 0,1 1 0,-1-1 0,0 1 0,1-1 0,-1 1 0,0-1 0,0 1 0,1-1 0,-1 0 0,0 1 0,0 0 0,0-1 0,0 1 0,0-1 0,0 1 0,0-1 0,0 1 0,0-1 0,0 1 0,0-1 0,0 1 0,0-1 0,-1 2 0,-1 16 0,1-15-489,0 1 1,1-1-1,-1 1 0,1-1 0,-1 1 1,1 0-1,0-1 0,0 1 0,1 4 1,0-7 305,-1-1 1,0 1-1,0-1 1,1 1 0,-1-1-1,0 0 1,1 1-1,-1-1 1,0 0 0,1 1-1,-1-1 1,1 0-1,-1 1 1,0-1-1,1 0 1,-1 1 0,1-1-1,-1 0 1,1 0-1,-1 0 1,1 0 0,-1 1-1,1-1 1,-1 0-1,2 0 1,24-7-4879,-8-4-6417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21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96 400 13421,'0'0'17691,"-11"0"-16250,8-1-1435,0 1-1,0-1 1,0 1-1,1 0 1,-1 0-1,0 0 1,0 1-1,0-1 1,0 0-1,0 1 1,0 0-1,0 0 1,1 0-1,-1 0 1,0 0-1,1 1 1,-1-1-1,1 1 0,-1 0 1,1-1-1,0 1 1,-1 0-1,1 1 1,0-1-1,1 0 1,-1 0-1,0 1 1,1-1-1,-1 1 1,1 0-1,0-1 1,-1 1-1,2 0 1,-1 0-1,0-1 1,0 1-1,1 0 0,-1 4 1,1-5-6,-1 0 0,1 1 0,0-1 0,0 0 0,0 0 0,0 0 0,0 0 0,0 0 0,0 0 0,1 0 0,-1 0 0,1 0 0,-1 0 0,1 0 0,0 0 0,0-1 0,0 1 0,0 0 0,0 0 0,0-1 0,0 1 0,1 0 0,-1-1 0,1 1 0,2 1 0,-2-2 0,0 0 0,0-1 0,0 1 0,1 0 0,-1-1 0,0 0 0,1 1 0,-1-1 0,1 0 0,-1 0 0,0 0 0,1-1 0,-1 1 0,0 0 0,1-1 0,-1 0 0,0 1 0,0-1 0,0 0 0,1 0 0,-1-1 0,3-1 0,3-3 0,-1 0 0,0 0 0,0-1 0,-1 1 0,0-1 0,0-1 0,0 1 0,-1-1 0,-1 0 0,1 0 0,-1-1 0,0 1 0,-1-1 0,4-15 0,-35 56 0,24-26 0,0 0 0,1 1 0,-1-1 0,1 1 0,1 0 0,-1 0 0,1 0 0,1 0 0,-1 0 0,1 0 0,0 0 0,1 0 0,0 13 0,0-19 0,1 0 0,-1 0 0,1 0 0,-1-1 0,1 1 0,-1 0 0,1-1 0,-1 1 0,1 0 0,0-1 0,-1 1 0,1-1 0,0 1 0,0-1 0,-1 1 0,1-1 0,0 0 0,0 1 0,0-1 0,-1 0 0,1 0 0,0 1 0,0-1 0,0 0 0,0 0 0,0 0 0,-1 0 0,1 0 0,0 0 0,0 0 0,0-1 0,0 1 0,0 0 0,-1 0 0,1-1 0,0 1 0,0 0 0,0-1 0,0 0 0,32-18 0,-16 2-95,-1-1 0,-1-1 0,-1 0 0,-1-1 0,0-1 1,-2 0-1,17-41 0,-2-13-375,18-78 1,-22 67 485,-45 203 1666,6-32-1682,3 1 0,4 0 0,2 112 0,10-190 0,3-15 0,3-16 0,-2-29 0,-1-1 0,-4-60 0,-1 88 0,-2 12 0,-2 21 0,-1 21 0,5-22 0,0-1 0,0 0 0,1 1 0,-1-1 0,2 0 0,2 11 0,-3-16 0,-1 0 0,1 0 0,0 0 0,-1 0 0,1 0 0,0 0 0,0 0 0,0 0 0,0 0 0,-1 0 0,2 0 0,-1-1 0,0 1 0,0 0 0,0-1 0,0 1 0,0-1 0,0 1 0,1-1 0,-1 1 0,0-1 0,0 0 0,1 0 0,-1 0 0,0 0 0,0 0 0,1 0 0,-1 0 0,0 0 0,1 0 0,-1 0 0,0-1 0,0 1 0,0 0 0,1-1 0,-1 1 0,0-1 0,0 0 0,0 1 0,0-1 0,2-1 0,4-3 0,0 1 0,-1-2 0,0 1 0,0 0 0,0-1 0,0 0 0,-1-1 0,0 1 0,6-12 0,10-10 0,-20 28 0,-1 0 0,1-1 0,-1 1 0,1-1 0,-1 1 0,1 0 0,0 0 0,-1-1 0,1 1 0,0 0 0,-1 0 0,1 0 0,0 0 0,0 0 0,-1 0 0,1 0 0,0 0 0,-1 0 0,1 0 0,0 0 0,-1 0 0,1 1 0,0-1 0,-1 0 0,1 0 0,-1 1 0,1-1 0,0 0 0,-1 1 0,1-1 0,-1 1 0,1-1 0,-1 1 0,1-1 0,-1 1 0,1-1 0,-1 1 0,0-1 0,1 1 0,-1 0 0,0-1 0,1 1 0,-1-1 0,0 1 0,1 1 0,15 29 0,-14-18 0,1-1 0,-1 0 0,-1 1 0,-1-1 0,1 1 0,-2-1 0,-2 21 0,-1 21 0,4-53 0,0-1 0,0 0 0,0 0 0,0 0 0,0 1 0,0-1 0,1 0 0,-1 0 0,0 0 0,0 1 0,0-1 0,0 0 0,0 0 0,0 0 0,1 0 0,-1 0 0,0 1 0,0-1 0,0 0 0,0 0 0,1 0 0,-1 0 0,0 0 0,0 0 0,0 0 0,1 0 0,-1 1 0,0-1 0,0 0 0,0 0 0,1 0 0,-1 0 0,0 0 0,0 0 0,1 0 0,-1 0 0,0 0 0,0 0 0,0-1 0,1 1 0,-1 0 0,0 0 0,0 0 0,0 0 0,1 0 0,-1 0 0,0 0 0,0 0 0,0-1 0,0 1 0,0 0 0,1 0 0,-1 0 0,0 0 0,0-1 0,0 1 0,0 0 0,0 0 0,0 0 0,0 0 0,1-1 0,-1 1 0,0 0 0,10-10 0,5-11 0,-2-1 0,0 0 0,-1-1 0,14-40 0,-26 67 0,-1 0 0,1 1 0,0-1 0,0 0 0,0 1 0,0-1 0,1 0 0,1 6 0,-2-8 0,0 0 0,1 0 0,-1 0 0,1 1 0,-1-1 0,1 0 0,0 0 0,0 0 0,0 0 0,0 0 0,1 0 0,-1 0 0,0 0 0,1-1 0,-1 1 0,1 0 0,0-1 0,-1 1 0,4 1 0,-3-2 0,0 0 0,1 0 0,0-1 0,-1 1 0,1 0 0,-1-1 0,1 1 0,0-1 0,-1 0 0,1 0 0,0 0 0,-1 0 0,1-1 0,0 1 0,-1-1 0,1 1 0,0-1 0,-1 0 0,1 0 0,-1 0 0,0 0 0,1-1 0,-1 1 0,0-1 0,0 1 0,0-1 0,0 0 0,0 0 0,0 0 0,0 0 0,0 0 0,-1 0 0,1 0 0,-1-1 0,0 1 0,2-4 0,2-7 0,-1-1 0,0 1 0,-1-1 0,-1 0 0,2-21 0,-4 34 0,9 18 0,-1 15 0,17-46 0,17-10 0,-37 19 0,1 1 0,-1-1 0,0-1 0,0 1 0,-1-1 0,1 0 0,-1 0 0,-1 0 0,1 0 0,-1-1 0,0 1 0,-1-1 0,1 0 0,1-7 0,-43 14 0,34 2 0,1 1 0,-1 0 0,1 0 0,-1 0 0,1 1 0,0-1 0,0 1 0,1 0 0,-1 0 0,1 1 0,0-1 0,0 1 0,0-1 0,1 1 0,-1 0 0,1 0 0,0 0 0,1 0 0,-1 0 0,0 10 0,0-9 0,1-1 0,1 1 0,-1 0 0,1-1 0,0 1 0,0-1 0,0 1 0,1 0 0,0-1 0,0 1 0,0-1 0,1 0 0,0 1 0,0-1 0,0 0 0,1 0 0,-1 0 0,1 0 0,7 7 0,-3-5-29,0 0 0,0-1 0,1 0 0,0-1 0,1 1 0,-1-2 1,1 1-1,0-1 0,0 0 0,0-1 0,19 4 0,-19-8-2875,-3-3-5024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21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16 11403,'-9'0'17136,"2"-2"-12908,3-1-4228,2 0 0,1-1 0,1 1 0,0 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2:22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0 267 21236,'0'0'10335,"15"0"-9507,325-46-476,-170 18-336,460-45-16,853 11 0,-1674 83-187,-1167 51 322,757-44-83,560-27-52,28-2 0,1 1 0,-1 1 0,1 0 0,-1 1 0,-20 5 0,34-5 0,9-1 0,613-21-27,-360 6 38,130 1 60,474-34-2539,-843 44 2455,-14 3 20,1 0-1,0-2 1,-1 1 0,1-1-1,-1-1 1,1 0 0,-1 0-1,0-1 1,12-6-1,-22 10-3,1-1-1,-1 1 1,0 0-1,1-1 1,-1 1-1,1 0 1,-1-1-1,0 1 1,0 0-1,1-1 1,-1 1-1,0-1 0,1 1 1,-1-1-1,0 1 1,0-1-1,0 1 1,0-1-1,0 1 1,1-1-1,-1 1 1,0-1-1,0 1 1,0-1-1,0 1 1,0-1-1,0 1 1,-1-1-1,1 1 0,0-1 1,0 1-1,0-1 1,0 1-1,-1-1 1,1 1-1,0 0 1,0-1-1,-1 1 1,1-1-1,0 1 1,-1 0-1,1-1 1,0 1-1,-1 0 0,1-1 1,-1 1-1,1 0 1,0-1-1,-1 1 1,1 0-1,-1 0 1,1 0-1,-1 0 1,0-1-1,-33-12 87,-15 2-10,0 3 0,-89-4 0,-114 11 209,160 2-189,-609 43 503,5 55-787,540-68-835,60-11-1737,-2-4-6145,49-11-8426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35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3784 405 11627,'0'0'518,"-11"-9"-385,1-1-203,0-1 357,-1 1 0,1 0 0,-2 0 0,0 1 0,0 1 0,0 0 0,-1 1 0,0 0 0,0 1 0,-1 0 0,-15-3 0,-11 4-121,-1 3 1,1 1-1,-1 3 0,-61 8 1,54-4-395,-1-2 1,-82-4 0,62-10 879,0-3 1,-73-25 0,-38-8 1670,85 30-1348,-156-6 1,-99 19-752,95 3 179,-15-9 18,-285 4 440,514 10-805,1 0 1,1 3 0,-1 1 0,1 2 0,1 2 0,0 1-1,1 2 1,1 2 0,0 1 0,1 1 0,-45 37 0,43-27-82,0 1 1,3 3-1,0 0 1,2 2-1,2 2 1,2 1 0,1 1-1,2 1 1,-26 58-1,44-83 7,0 1 0,1 0 0,1 0-1,1 1 1,0 0 0,1 0 0,1 0-1,1 33 1,2-37 7,0 1 0,2-1-1,0 0 1,0 0 0,1 0 0,1-1 0,1 1-1,-1-1 1,2 0 0,0-1 0,13 18-1,12 11 25,2-1-1,78 68 0,93 56 21,-187-149-33,107 78 30,186 107 0,-244-164-13,1-3 0,1-3-1,2-2 1,142 33 0,-10-28 79,232 6 1,-42-5-18,-165-9-45,1-10 0,329-19 0,-315-9 21,130-12 88,-306 16-97,-1-3 1,-1-2 0,103-38-1,-74 15-47,-1-4-1,-3-4 1,126-83 0,-190 108 43,0-1 0,-2-2 0,-1 0 1,0-1-1,-2-1 0,-1-1 1,-1-1-1,-1-1 0,-1-1 0,-2 0 1,19-50-1,-22 43 10,0 0 0,-3-1 0,-1 0 0,-2 0-1,-1 0 1,-2-1 0,-2 0 0,-1 1 0,-2-1 0,-7-37 0,3 49 29,-2 0-1,0 1 1,-2 0-1,0 1 1,-2 0-1,0 0 1,-2 2-1,-1-1 1,0 2 0,-2 0-1,0 1 1,-22-19-1,-14-10 102,-1 3-1,-3 2 0,-80-47 0,36 33-106,-2 5-1,-2 5 0,-2 4 1,-1 5-1,-3 5 1,-1 4-1,-174-22 0,137 35-33,-1 7-1,0 7 1,0 6-1,0 6 1,-198 39 0,-140 63-2595,164-26-1996,183-47 1484,-194 53-8390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13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0 108 12524,'0'0'3876,"15"-10"-3156,5-2-294,1 0-1,1 2 1,0 0-1,0 1 1,0 2-1,39-9 1,69 3 397,2 5-1,157 11 1,-281-3-787,428 19 774,168 4-478,-389-23-277,877 32 451,-291 4 988,-793-37-1451,8 2 58,0-2 0,0 0-1,1-1 1,-1 0 0,-1-1 0,1-1 0,0-1 0,21-9 0,-36 13-113,0 1 0,0-1 0,0 0 0,0 1 0,0-1 0,0 0 0,0 0 0,0 0 0,-1 0 0,1 0 0,0 0 0,0 0 0,-1 0 0,1 0 0,-1 0 0,1 0 0,-1 0 0,0 0 0,1-1 0,-1 1 0,0 0 0,0 0 0,0 0 0,0-2 0,3-12-9511,0 9 218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6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2 8840,'0'0'951,"-10"0"2748,-3-1-2463,-33 2 2813,46-1-3968,0 0 0,-1 0 0,1 0 0,0 0 0,-1 0 0,1 0 0,0 0 0,-1 0 0,1 0 0,0 0 0,-1 0 0,1 0 0,0 1 0,-1-1 0,1 0 0,0 0 0,0 0 0,-1 0 0,1 1 0,0-1 0,-1 0 0,1 0 0,0 0 0,0 1 0,-1-1 0,1 0 0,0 0 0,0 1 0,0-1 0,-1 0 0,1 1 0,0-1 0,0 0 0,0 1 0,0-1 0,0 0 0,0 1 0,0-1 0,0 0 0,0 1 0,0-1 0,0 0-1,0 1 1,0-1 0,0 0 0,0 1 0,0-1 0,0 0 0,0 1 0,0-1 0,0 0 0,0 1 0,1-1 0,-1 0 0,0 0 0,0 1 0,0-1 0,1 0 0,-1 0 0,0 1 0,0-1 0,1 0 0,-1 1 0,22 13 1825,19-5-975,0-1 0,1-2 1,0-2-1,66-3 0,-23 1-771,147 11-969,-88-3-2663,1-4-3356,-107-6 1895,-13-1-2562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7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12107,'0'0'2184,"2"-8"-102,-1 5-1964,-1 0 1,1 0 0,0 0-1,0 1 1,1-1 0,-1 0-1,1 1 1,-1-1 0,1 1-1,0 0 1,-1-1 0,1 1-1,0 0 1,1 0 0,-1 0-1,4-2 1,0 1 61,0 0 1,1 1-1,-1 0 1,1 0-1,0 0 0,-1 1 1,1 0-1,8 0 1,27-2 499,1 1 1,63 7 0,-87-3-363,1 1 0,-1 1 0,0 0 0,0 2 0,-1 0-1,0 1 1,30 17 0,-44-22-210,0 0 0,0 1 1,0-1-1,0 1 0,-1 0 0,1 0 0,-1 1 0,0-1 0,0 0 0,0 1 0,-1 0 0,1 0 0,-1 0 0,0 0 0,0 0 1,0 0-1,0 1 0,-1-1 0,0 0 0,0 1 0,0-1 0,-1 1 0,1 0 0,-1-1 0,0 1 0,0-1 0,-1 1 1,1-1-1,-1 1 0,-2 8 0,-2-1 157,1 0 0,-2-1 0,1 0 0,-2 0 1,1 0-1,-2-1 0,1 0 0,-1 0 0,-1-1 0,-10 10 1,-44 32 682,-117 73 0,90-65-1344,44-30-2562,15-12-4222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7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0 10922,'0'0'7106,"3"12"-5462,1 15-653,-1 0-1,-1 0 1,-1 0 0,-1 0-1,-8 54 1,-38 149 1292,25-137-1915,14-61-161,0 5 289,-1 0-1,-2 0 0,-29 68 0,27-89 351,4-17 51,7-2-843,-1 0 0,1 1-1,0-1 1,1 0 0,-1 0-1,1 0 1,-1 1 0,1-1-1,0-6 1,0-34-55,2 0-1,3 1 1,0-1 0,3 1-1,2 0 1,1 0 0,3 1-1,1 1 1,2 0 0,1 1-1,38-57 1,-48 85-88,0 0 0,1 1-1,0 0 1,1 0 0,0 1 0,0 0-1,1 1 1,1 0 0,-1 1 0,1 0 0,0 1-1,18-7 1,-13 8 21,1 0 0,-1 1 0,1 0 0,0 2 0,1 0 0,-1 1 0,0 1 0,30 4 0,-45-4 59,1 1-1,-1-1 1,0 1 0,0 0 0,1 0 0,-1 0 0,0 0 0,0 0 0,0 1 0,0-1 0,-1 1 0,1 0 0,0 0 0,-1 0-1,1 0 1,-1 1 0,0-1 0,0 1 0,3 2 0,-5-3 8,1 0 0,0-1-1,-1 1 1,1 0 0,-1 0 0,0 0-1,0 0 1,1 0 0,-1 0 0,-1 0-1,1 0 1,0 0 0,0-1-1,-1 1 1,1 0 0,-1 0 0,1 0-1,-1 0 1,0-1 0,0 1 0,1 0-1,-1-1 1,-1 1 0,1 0 0,0-1-1,0 1 1,-1-1 0,1 0 0,0 1-1,-1-1 1,1 0 0,-1 0 0,-2 1-1,-14 9 160,1-1-1,-1-1 0,0-1 1,-1-1-1,0 0 0,0-1 0,-1-2 1,1 0-1,-1 0 0,0-2 0,0-1 1,-33-1-1,51 0-170,0 1 0,0-1 1,0 0-1,0 0 0,0 0 0,1 0 0,-1 0 1,0 0-1,0-1 0,0 1 0,0-1 0,0 1 0,1-1 1,-1 1-1,0-1 0,0 0 0,1 0 0,-1 0 1,1 0-1,-1 0 0,1-1 0,-1 1 0,1 0 1,0-1-1,-1 1 0,1-1 0,0 1 0,0-1 0,-1-2 1,2 4-79,0 0 1,0-1 0,0 1 0,0 0 0,0-1-1,0 1 1,0-1 0,0 1 0,0 0-1,0-1 1,0 1 0,0 0 0,1-1 0,-1 1-1,0-1 1,0 1 0,0 0 0,1-1-1,-1 1 1,0 0 0,0 0 0,1-1 0,-1 1-1,0 0 1,0 0 0,1-1 0,-1 1-1,0 0 1,1 0 0,-1 0 0,0-1 0,1 1-1,-1 0 1,0 0 0,1 0 0,-1 0-1,1 0 1,-1 0 0,0 0 0,1 0 0,-1 0-1,1 0 1,22 0-3672,-16 0 2585,73 1-9169,-31 3 1644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8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182 109 13997,'0'0'10197,"-12"-8"-8228,-39-20-399,48 27-1495,0 1 0,0-1-1,0 1 1,1-1 0,-1 1 0,0 0 0,0 0 0,0 0 0,0 1 0,1-1-1,-1 1 1,0-1 0,0 1 0,1 0 0,-1 0 0,0 0 0,1 1-1,-1-1 1,1 0 0,-1 1 0,1 0 0,0 0 0,-4 3 0,0 1 14,1-1 1,0 1-1,0 0 1,0 0-1,1 1 1,-7 11 0,10-16-69,0 0 0,0 1 1,0-1-1,0 0 1,0 1-1,0-1 1,0 1-1,1-1 1,-1 1-1,1-1 1,0 1-1,0-1 1,0 1-1,0-1 1,0 1-1,1-1 0,-1 1 1,1-1-1,-1 1 1,1-1-1,0 1 1,0-1-1,0 0 1,2 4-1,-1-4 8,1 1 0,0-1 0,0 0 0,0 0-1,0 0 1,0 0 0,1 0 0,-1-1 0,0 1 0,1-1 0,-1 0-1,1 0 1,-1 0 0,8 0 0,2 1 47,-1-2-1,1 1 1,0-2-1,0 0 1,-1 0-1,1-1 1,-1-1 0,24-7-1,-28 6-32,-1 0 1,1-1-1,-1 0 1,0 0-1,0 0 0,0-1 1,-1 0-1,0 0 0,0-1 1,-1 1-1,6-9 1,-8 10-21,0 1 0,-1-1 0,0 0 0,1 0 0,-1 0 1,-1 0-1,1 0 0,-1 0 0,0-1 0,0 1 1,-1 0-1,1-1 0,-1 1 0,0-1 0,-1 1 0,1 0 1,-1-1-1,-3-9 0,2 12-79,0 0-1,0 0 1,-1 1 0,1-1 0,-1 1-1,1-1 1,-1 1 0,0 0 0,0 0-1,0 0 1,-5-2 0,-14-2-710,22 6 740,-1 0 1,1 0 0,0 0 0,-1 1 0,1-1 0,-1 0-1,1 0 1,0 0 0,-1 0 0,1 0 0,0 0-1,-1 1 1,1-1 0,-1 0 0,1 0 0,0 0-1,0 1 1,-1-1 0,1 0 0,0 1 0,-1-1 0,1 0-1,0 1 1,0-1 0,0 0 0,-1 1 0,1-1-1,0 0 1,0 1 0,0-1 0,0 1 0,0-1-1,0 0 1,0 1 0,-1-1 0,1 1 0,0-1 0,1 1-1,-1 0-272,0 0 0,0 1 0,0-1 0,0 0-1,1 0 1,-1 0 0,0 1 0,1-1 0,-1 0-1,1 0 1,0 0 0,-1 0 0,1 0-1,0 0 1,0 0 0,-1 0 0,1 0 0,0 0-1,0 0 1,0-1 0,0 1 0,0 0 0,0-1-1,0 1 1,0 0 0,1-1 0,-1 0 0,2 1-1,39 6-6199,-41-7 6254,39 1-5580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8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0 10410,'0'0'10271,"-12"0"-7169,-21 4-1619,0 2 0,0 1 0,1 2 0,0 0 0,-45 22 1,215-45-2675,-126 13 995,5-1-7,1 0-1,-1 2 1,1 0 0,25 4 0,-40-4 203,0 0 1,-1 1-1,1-1 0,0 1 0,-1 0 1,1-1-1,-1 1 0,1 1 1,-1-1-1,1 0 0,-1 1 1,0-1-1,0 1 0,1-1 0,-1 1 1,0 0-1,0 0 0,-1 0 1,1 0-1,0 0 0,-1 1 1,1-1-1,-1 1 0,0-1 0,0 0 1,0 1-1,0 0 0,0-1 1,-1 1-1,1 0 0,-1-1 1,1 1-1,-1 0 0,0-1 0,0 1 1,-1 3-1,0-1 69,0-1 0,-1 0 1,1 0-1,-1 0 0,0 0 0,0 0 0,-1 0 1,1 0-1,-1-1 0,0 1 0,0-1 1,0 0-1,0 0 0,-1 0 0,1 0 0,-1 0 1,0-1-1,-5 3 0,-12 7 318,0-2 0,-24 9 0,44-18-386,-14 5-1,0 0 0,0-1 0,0-1 0,-1 0 0,1-1 0,-21 1 0,36-4 1,-1 0 1,1 0-1,0 0 0,-1 0 0,1 0 1,0 0-1,-1 0 0,1 0 0,-1 0 1,1 0-1,0 0 0,-1 0 0,1 0 1,0 0-1,-1 0 0,1-1 0,0 1 1,-1 0-1,1 0 0,0 0 0,-1-1 1,1 1-1,0 0 0,0 0 0,-1-1 1,1 1-1,0 0 0,0 0 0,0-1 1,-1 1-1,1 0 0,0-1 0,0 1 1,0 0-1,0-1 0,0 1 0,0 0 1,0-1-1,-1 0 0,8-17 21,19-14-831,4 8-3986,41-25-1,-43 30 1516,21-14-3836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18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0 14318,'0'0'13580,"-31"75"-11402,17-40-544,2-3-833,4 2-545,3-3-256,5-4 0,0-5 0,0-5-352,3-4-930,6-6-735,4-7-674,0 0 65,1-18-3204,3-13-8423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20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15407,'0'0'12374,"-4"14"-11034,-32 119 483,-28 208 0,72-583-1823,-8 222 0,0-10 0,0 49 0,0-12 0,1 0 0,0 0 0,0-1 0,0 1 0,1 0 0,0 0 0,4 10 0,-5-15 0,0 0 0,0 0 0,0 1 0,1-1 0,-1 0 0,0 0 0,1 0 0,-1-1 0,1 1 0,0 0 0,0-1 0,0 1 0,-1-1 0,1 1 0,1-1 0,-1 0 0,0 0 0,0 0 0,0 0 0,1 0 0,-1 0 0,0-1 0,1 1 0,3-1 0,-1 0 0,0 0 0,0-1 0,0 0 0,-1 0 0,1 0 0,0-1 0,-1 1 0,1-1 0,-1 0 0,1-1 0,-1 1 0,6-5 0,44-42 0,-17 12 0,-35 67 0,-3-20 0,-1 1 0,0 0 0,-1-1 0,0 0 0,-6 14 0,5-17 0,1 0 0,1 0 0,-1 0 0,1 1 0,0-1 0,1 1 0,0-1 0,0 1 0,0-1 0,1 1 0,0 0 0,2 11 0,-1-18 0,0 1 0,-1-1 0,1 0 0,0 0 0,0 1 0,0-1 0,0 0 0,0 0 0,0 0 0,0 0 0,1 0 0,-1-1 0,0 1 0,0 0 0,1 0 0,-1-1 0,1 1 0,-1-1 0,0 1 0,1-1 0,-1 0 0,1 0 0,-1 1 0,1-1 0,-1 0 0,1 0 0,-1 0 0,1 0 0,-1-1 0,3 0 0,0 1 0,1-1 0,-1 0 0,1 0 0,-1 0 0,0 0 0,1-1 0,-1 0 0,8-4 0,35-31 0,-16 13 0,59-37 0,-80 56 0,0 0 0,1 0 0,-1 1 0,1 0 0,0 1 0,0 0 0,0 0 0,0 2 0,1-1 0,18 1 0,-29 2 0,1-1 0,-1 1 0,0 0 0,1 0 0,-1 0 0,0 0 0,0 0 0,0 0 0,0 0 0,0 0 0,0 0 0,0 0 0,0 1 0,0-1 0,-1 0 0,1 1 0,0-1 0,-1 1 0,1-1 0,-1 1 0,0-1 0,1 1 0,-1-1 0,0 1 0,0-1 0,0 1 0,0-1 0,0 1 0,0-1 0,0 1 0,-1 2 0,0 2 0,1 1 0,-1-1 0,0 1 0,0-1 0,-1 0 0,-4 12 0,-12 10 0,15-24 0,-1 1 0,0-1 0,1 1 0,0 0 0,0 0 0,1 1 0,0-1 0,-1 0 0,2 1 0,-1-1 0,1 1 0,-1 0 0,1 9 0,4-13 0,0-1 0,0 0 0,1-1 0,-1 1 0,1 0 0,-1-1 0,0 0 0,1 0 0,-1 0 0,1 0 0,5-2 0,-2 1 0,0-1 0,0-1 0,0 1 0,-1-1 0,1 0 0,-1-1 0,1 0 0,-1 0 0,-1 0 0,1-1 0,0 0 0,6-7 0,4-5 0,0-1 0,19-28 0,3-20 0,-35 61 0,-2 0 0,1 1 0,0-1 0,-1 0 0,0 0 0,0 0 0,-1 0 0,1 0 0,-1 0 0,0 0 0,-1 0 0,-1-10 0,2 15 0,0-1 0,0 1 0,-1 0 0,1-1 0,0 1 0,-1 0 0,1 0 0,0-1 0,-1 1 0,1 0 0,-1 0 0,1-1 0,0 1 0,-1 0 0,1 0 0,-1 0 0,1 0 0,0 0 0,-1 0 0,1 0 0,-1-1 0,1 1 0,-1 0 0,1 1 0,-1-1 0,1 0 0,0 0 0,-1 0 0,1 0 0,-1 0 0,1 0 0,-1 0 0,1 1 0,0-1 0,-1 0 0,1 0 0,-1 1 0,1-1 0,0 0 0,-1 1 0,1-1 0,0 0 0,0 1 0,-1-1 0,1 0 0,0 1 0,0-1 0,-1 0 0,1 1 0,0-1 0,0 1 0,0-1 0,0 1 0,0-1 0,0 0 0,0 1 0,0-1 0,0 1 0,0 2 0,1-1 0,-1 0 0,1 0 0,0 0 0,0 0 0,0 0 0,0 0 0,0-1 0,0 1 0,1 0 0,-1 0 0,0-1 0,1 1 0,0-1 0,-1 1 0,1-1 0,0 0 0,0 0 0,0 1 0,0-1 0,0 0 0,0-1 0,0 1 0,0 0 0,0-1 0,0 1 0,0-1 0,3 1 0,68 8 0,-71-9 0,22 1 0,1 0 0,-1-2 0,43-7 0,-57 6 0,-1 0 0,0-1 0,0 0 0,0 0 0,0-1 0,-1 0 0,1 0 0,-1-1 0,0 0 0,0-1 0,-1 0 0,12-12 0,-19 18 0,0 0 0,-1 0 0,1 0 0,-1 0 0,1 1 0,-1-2 0,1 1 0,-1 0 0,1 0 0,-1 0 0,1 0 0,0 0 0,-1 0 0,1 0 0,-1 0 0,1-1 0,0 1 0,-1 0 0,1 0 0,-1-1 0,1 1 0,0 0 0,-1 0 0,1-1 0,0 1 0,0-1 0,-1 1 0,1 0 0,0-1 0,0 1 0,-1 0 0,1-1 0,0 1 0,0-1 0,0 1 0,0-1 0,0 1 0,-1 0 0,1-1 0,0 1 0,0-1 0,0 1 0,0-1 0,0 1 0,0-1 0,1 1 0,-1 0 0,0-1 0,0 1 0,0-1 0,0 1 0,0-1 0,1 1 0,-1 0 0,0-1 0,0 1 0,1 0 0,-1-1 0,0 1 0,1 0 0,-1-1 0,0 1 0,1 0 0,-1-1 0,0 1 0,1 0 0,-1 0 0,1-1 0,-37 7 0,28-3 0,1 0 0,-1 1 0,1 0 0,-1 1 0,1 0 0,1 0 0,-1 0 0,1 1 0,0 0 0,0 0 0,0 0 0,-5 9 0,9-12 0,0 0 0,0 0 0,0 0 0,0 1 0,0-1 0,1 0 0,0 1 0,0-1 0,0 1 0,0-1 0,0 1 0,0 0 0,1-1 0,0 1 0,0 0 0,0-1 0,0 1 0,1 0 0,-1-1 0,1 1 0,0-1 0,0 1 0,0-1 0,1 1 0,-1-1 0,1 0 0,-1 1 0,1-1 0,0 0 0,4 4 0,2 1-92,1 0 1,0-1-1,1 0 0,0 0 1,0-1-1,0-1 0,0 1 0,1-1 1,0-1-1,0 0 0,1-1 1,-1 0-1,0-1 0,1 0 1,0-1-1,16 1 0,-23-6-5130,-8-14-761,-13-9-5564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3:20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671 127 19635,'-15'-8'3907,"5"2"161,7 6-192,16 10-3972,7 4 128,-3 1-1794,-3-6-3235,-6-6-3619</inkml:trace>
  <inkml:trace contextRef="#ctx0" brushRef="#br0" timeOffset="1">1 39 20692,'0'0'8231,"58"-39"-20370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1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9 15439,'0'-5'4964,"0"1"1570,0 7-4516,0 15-1057,0 5 128,0 8-352,-8 3-353,1 2-127,1-6-97,-1-1-128,3-4 0,1-6-96,3-6-833,0-6-993,0-21-16175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1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19250,'0'0'10891,"16"14"-17394,7-12 1026,1-2-8648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2.2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6086,'0'0'18225,"0"11"-16463,0 2-1656,14 483 6482,-3-434-8099,-15-79 169,-1 1-1,0 0 1,-1 0-1,0 0 0,-2 1 1,-12-20-1,-3-9-1206,-10-14 245,14 26 2728,2-1 3356,24 29 3035,13 2-4795,16 3-1219,15 2-290,-23 0-1624,46-3 0,-66 0-446,0-1 1,0-1-1,0 1 1,0-1-1,14-6 1,9-9-7523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2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17392,'0'0'12140,"-3"55"-11339,3-28-225,0 0-448,0 3-96,0-1-768,0 2-1635,0-2-1568,5-3-2019,2-6-7046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2.9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 26 23286,'0'0'6956,"-10"-6"-4837,4 2-1845,5 2-270,-1 1 0,1 0 0,-1-1 0,1 1 0,-1 0 0,0 0 0,1 0 0,-1 0 0,0 0 0,0 0 0,0 1 0,0-1 0,0 1 0,0-1 0,0 1 0,0 0 0,0-1 0,0 1 0,0 0 0,0 1 0,0-1 0,0 0 0,0 0 0,0 1 0,0-1 0,0 1 0,0 0 0,0 0 0,0-1 0,1 1 0,-1 0 0,-2 2 0,-2 3-3,-45 45-11,48-47-4,0 0 1,-1 0-1,1 0 1,1 0 0,-1 1-1,1-1 1,-1 1-1,1 0 1,1 0-1,-1-1 1,0 7-1,2-9-47,0-1 1,1 0-1,-1 0 0,1 1 0,-1-1 1,1 0-1,0 0 0,-1 0 0,1 0 1,0 0-1,0 0 0,0 0 0,0 0 1,0 0-1,0 0 0,0 0 0,0 0 1,0-1-1,0 1 0,0 0 0,1-1 1,-1 1-1,0-1 0,0 0 0,1 1 1,-1-1-1,0 0 0,1 0 0,-1 1 1,2-1-1,54 6-147,-40-5 78,-6 1 327,-1-1 0,1 2-1,0-1 1,-1 2 0,16 6-1,-25-10-150,1 1 1,-1 0-1,1 0 0,-1 0 0,1 0 1,-1 0-1,1 0 0,-1 1 0,0-1 0,0 0 1,0 1-1,0-1 0,0 1 0,0-1 1,0 1-1,0 0 0,0 2 0,0-2-28,-1 0 0,0 0 1,0 0-1,-1 0 0,1 0 0,0 0 0,-1 0 0,1-1 0,-1 1 0,0 0 0,1 0 0,-1 0 0,0 0 0,0-1 1,0 1-1,0-1 0,-1 1 0,1 0 0,0-1 0,-2 2 0,-6 5-18,0 0 0,-1 0 0,1-1 0,-1 0 0,-1-1 0,0 0 0,1 0 0,-2-1 0,1-1 0,0 0 0,-1-1 0,0 0 0,0 0 0,0-1 0,-20 0 0,15-7-263,13-6-2698,3-10-6499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3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3331,'0'0'6951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4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1 317 16367,'0'0'9978,"14"1"-8782,-7 0-1116,0 0 0,0 0 1,0-1-1,0 0 1,0 0-1,0-1 0,0 0 1,0 0-1,0-1 0,-1 0 1,1 0-1,-1 0 1,1-1-1,-1 0 0,0 0 1,0-1-1,7-5 0,16-13 195,-1-2-1,-1-1 0,-1-1 0,-2-2 1,0 0-1,-2-1 0,31-55 1,-42 62-89,-17 38-332,-2 3 25,-253 566 1787,257-577-1666,-16 28 0,19-34 0,0 0 0,0-1 0,0 0 0,0 1 0,0-1 0,0 1 0,0-1 0,0 0 0,0 0 0,-1 0 0,1 0 0,-1 0 0,1 0 0,-1 0 0,1 0 0,-3 1 0,3-3 0,0 0 0,0 0 0,0 0 0,0 0 0,1 0 0,-1 0 0,0 0 0,1 0 0,-1-1 0,1 1 0,-1 0 0,1 0 0,-1 0 0,1-1 0,0 1 0,0 0 0,-1 0 0,1-1 0,0 1 0,0 0 0,0-1 0,1 1 0,-1 0 0,1-2 0,-1-2 0,0-12 0,2 1 0,0-1 0,1 1 0,1-1 0,1 1 0,0 0 0,1 1 0,0-1 0,1 1 0,1 0 0,1 1 0,15-21 0,15-16 0,89-85 0,-106 114 0,11-13-89,-20 19 8,1 2 1,1-1 0,0 2-1,1 0 1,20-13 0,-36 27 74,1-1 1,-1 0-1,1 0 0,-1 1 1,0-1-1,0 1 0,1-1 1,-1 0-1,0 1 0,1-1 1,-1 1-1,0-1 1,0 0-1,0 1 0,0-1 1,0 1-1,1-1 0,-1 1 1,0-1-1,0 1 0,0-1 1,0 1-1,0-1 1,0 1-1,0-1 0,-1 0 1,1 1-1,0-1 0,0 1 1,0-1-1,0 1 0,0-1 1,-1 1-1,1-1 1,0 0-1,-1 1 0,-5 22-9,1-8 39,2-8 35,-1 1 1,2 0 0,-1 0 0,1 0 0,0 0 0,1 0-1,0 0 1,0 0 0,0 0 0,1 1 0,1 8 0,0-16-58,0 0 0,0 0 0,0 0 0,0 0 0,1-1 1,-1 1-1,0 0 0,0 0 0,0-1 0,1 1 0,-1-1 0,0 1 1,1-1-1,-1 1 0,0-1 0,1 0 0,-1 0 0,1 1 1,-1-1-1,0 0 0,1 0 0,-1-1 0,1 1 0,-1 0 0,0 0 1,1-1-1,-1 1 0,1-1 0,-1 1 0,1-1 0,43-18-15,-29 8 13,0 0 0,-1-2 0,0 0 0,-1 0 0,0-2 0,-1 0 0,-1 0 0,0-1 0,-1 0 0,-1-1 0,15-33 0,-32 68 0,-4 7 0,1 1 0,2 1 0,0-1 0,2 1 0,-5 52 0,11-78 0,0 0 0,1 0 0,-1 0 0,1-1 0,-1 1 0,1 0 0,-1 0 0,1 0 0,0-1 0,-1 1 0,1 0 0,0-1 0,0 1 0,0 0 0,-1-1 0,1 1 0,0-1 0,0 1 0,0-1 0,0 0 0,0 1 0,0-1 0,0 0 0,0 0 0,0 0 0,0 0 0,0 1 0,0-1 0,0 0 0,0-1 0,0 1 0,-1 0 0,1 0 0,0 0 0,1-1 0,40-8 0,-34 5-572,-1 0 0,1-1 0,-1 0 0,0 0 0,10-9 0,-2-1-3436,-1-1 1,22-30-1,-10 7-8403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4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13645,'0'0'5312,"-11"11"-1592,-3 4-2619,0-2 552,0 1-1,1 0 1,1 1-1,-18 28 1,72-47-2053,-37 3 239,9-4-325,0 2 0,0 0-1,1 0 1,-1 1-1,1 1 1,0 0 0,-1 1-1,23 4 1,-35-4 477,0 0 0,0 1 0,-1-1 0,1 1-1,-1-1 1,1 1 0,0 0 0,-1 0 0,1 0 0,-1 0 0,0 0 0,1 0-1,-1 0 1,0 0 0,0 0 0,1 1 0,-1-1 0,0 0 0,0 1 0,-1-1 0,1 1-1,0-1 1,1 4 0,-2-2 122,1 1 0,-1-1-1,0 0 1,0 1 0,0-1 0,0 0-1,-1 1 1,1-1 0,-1 0-1,0 0 1,-2 6 0,-1 1 328,-1 0 0,0-1 1,0 0-1,-1 0 0,0 0 0,-13 14 1,12-17-183,1 1-136,0-1 0,0 1 0,-1-2 0,0 1 0,0-1 0,-1 0 0,1-1 0,-16 8 0,23-13-236,-1 1-1,1 0 1,0 0-1,-1 0 1,1-1 0,0 1-1,-1 0 1,1 0-1,0-1 1,-1 1-1,1 0 1,0-1-1,-1 1 1,1 0 0,0-1-1,0 1 1,-1 0-1,1-1 1,0 1-1,0-1 1,0 1-1,0 0 1,0-1 0,0 1-1,-1-1 1,1 1-1,0 0 1,0-1-1,0 1 1,0-1-1,0 1 1,1-1 0,-1 1-1,0 0 1,0-1-1,0 1 1,1-1-1,2-20-3187,10-17-3175,7-10-1718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5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24 5862,'0'0'7516,"10"-5"-3672,30-13-1181,-40 17-2592,1 1 0,-1 0 0,1 0 0,-1 0-1,1 0 1,-1 0 0,1 0 0,-1 0-1,1 1 1,-1-1 0,1 0 0,-1 0-1,1 0 1,-1 0 0,0 0 0,1 1-1,-1-1 1,1 0 0,-1 1 0,1-1-1,-1 0 1,0 1 0,1-1 0,-1 0-1,0 1 1,1-1 0,-1 0 0,0 1-1,0-1 1,1 1 0,-1-1 0,0 1-1,0-1 1,0 1 0,1-1 0,-1 1 0,0-1-1,0 1 1,0-1 0,0 1 0,0-1-1,0 1 1,0-1 0,0 1 0,0-1-1,0 1 1,-1-1 0,1 1 0,0-1-1,0 1 1,0-1 0,-1 0 0,1 1-1,-1 0 1,1 1 447,-2 21 430,0-1-1,-2 0 1,0 1-1,-16 41 1,12-37-522,0 0 0,-6 44 0,13-62-710,-2 13 599,2 0 1,0 0 0,3 29 0,-1-45-560,0-1 0,0 0 0,0 0 0,0 0 0,1 1 1,0-1-1,0-1 0,5 8 0,-6-10-212,1 0-1,-1 0 0,1 0 1,0-1-1,-1 1 0,1 0 1,0-1-1,0 1 1,0-1-1,1 0 0,-1 1 1,0-1-1,0 0 0,1 0 1,-1-1-1,1 1 1,-1 0-1,4-1 0,5 1-6766</inkml:trace>
  <inkml:trace contextRef="#ctx0" brushRef="#br0" timeOffset="1">125 346 16528,'0'0'4196,"-68"-58"128,42 35-929,6 6-1249,9 5-448,11 5-1218,0 2-480,17 5 0,8 0 0,11 0-1473,5 4-1474,12 7-2018,3 3-2017,7-1-193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5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45 19827,'0'0'11429,"-13"-9"-10201,-43-22-961,53 30-266,1 0-1,-1 0 1,1 1 0,-1-1 0,1 1-1,-1 0 1,1 0 0,-1 0 0,0 0-1,1 0 1,-1 0 0,1 1 0,-1-1-1,1 1 1,-1 0 0,1-1 0,0 1-1,-1 0 1,1 1 0,0-1 0,0 0-1,0 1 1,0-1 0,0 1 0,0 0-1,-2 1 1,-3 4-2,1 1 0,0 0 1,0 0-1,-7 13 0,12-20 1,-2 5 0,-1 1 0,1 0 0,0 0 0,1-1 0,0 2 0,-2 9 0,3-15 0,1-1 0,0 1 0,-1-1 0,1 1 0,0-1 0,0 0 0,0 1 0,0-1 0,1 1 0,-1-1 0,0 1 0,0-1 0,1 1 0,-1-1 0,1 1 0,-1-1 0,1 0 0,0 1 0,0-1 0,-1 0 0,1 0 0,0 0 0,0 0 0,0 1 0,0-1 0,1 0 0,-1-1 0,0 1 0,0 0 0,0 0 0,1 0 0,-1-1 0,0 1 0,1-1 0,-1 1 0,1-1 0,1 1 0,8 0 0,-1 0 0,0 0 0,1-1 0,-1 0 0,1-1 0,-1-1 0,1 1 0,-1-1 0,0-1 0,0 0 0,0-1 0,-1 0 0,11-5 0,10-8 0,0-2 0,41-33 0,-64 46 0,-5 5 0,0-1 0,-1 1 0,1 0 0,0-1 0,0 1 0,0 0 0,0 0 0,0 0 0,0 1 0,0-1 0,0 0 0,3 0 0,-5 1 0,1 0 0,-1 1 0,1-1 0,-1 0 0,1 0 0,-1 0 0,0 0 0,1 1 0,-1-1 0,1 0 0,-1 0 0,0 1 0,1-1 0,-1 0 0,0 1 0,1-1 0,-1 0 0,0 1 0,1-1 0,-1 0 0,0 1 0,0-1 0,1 1 0,-1-1 0,0 0 0,0 1 0,0-1 0,0 1 0,0-1 0,0 1 0,0-1 0,0 1 0,0 0 0,0 8 0,-1-1 0,0 1 0,0 0 0,-5 14 0,0 3 0,5-25 0,1 0 0,0 1 0,-1-1 0,1 1 0,0-1 0,0 1 0,0-1 0,0 0 0,0 1 0,0-1 0,0 1 0,1-1 0,-1 1 0,0-1 0,1 0 0,-1 1 0,1-1 0,0 1 0,-1-1 0,1 0 0,0 0 0,0 0 0,0 1 0,-1-1 0,1 0 0,3 2 0,-1-2 0,1 0 0,-1 0 0,1-1 0,0 1 0,-1-1 0,1 1 0,0-1 0,-1 0 0,1-1 0,5 0 0,15-4 0,0-1 0,-1-1 0,0-1 0,0 0 0,34-21 0,-10 7 0,-31 15 0,-10 3 0,1 1 0,-1 0 0,1 0 0,0 0 0,-1 1 0,1 0 0,0 1 0,0-1 0,1 1 0,-1 1 0,9-1 0,-15 4 0,0 0 0,0-1 0,0 1 0,-1 0 0,0 0 0,1 0 0,-1 0 0,0 0 0,0-1 0,-1 1 0,0 4 0,1-6 0,-3 21 0,2-20 0,1 1 0,-1-1 0,1 0 0,0 1 0,0-1 0,0 0 0,0 1 0,0-1 0,0 0 0,0 0 0,2 3 0,-2-4 0,1 0 0,0 0 0,0 0 0,0 0 0,1 0 0,-1 0 0,0 0 0,0-1 0,0 1 0,0 0 0,1-1 0,-1 1 0,0-1 0,1 1 0,-1-1 0,0 0 0,1 0 0,-1 1 0,1-1 0,-1 0 0,0 0 0,1 0 0,2-1 0,17 0 0,0-2 0,0 0 0,26-8 0,-32 7 0,1 0 0,0 1 0,0 1 0,0 0 0,0 1 0,28 2 0,-43-1 2,0 1 0,-1-1 0,1 0 1,0 0-1,-1 0 0,1 1 0,-1-1 0,1 0 0,0 1 1,-1-1-1,1 1 0,-1-1 0,1 1 0,-1-1 0,1 0 1,-1 1-1,1 0 0,-1-1 0,0 1 0,1-1 0,-1 1 1,0 0-1,1-1 0,-1 1 0,0-1 0,0 1 0,0 0 1,1 0-1,-3 27 60,-14 20-689,7-32-2704,2-6-3790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6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1 252 17521,'0'5'381,"-1"0"270,1-1 0,0 1-1,1-1 1,-1 1-1,1-1 1,0 0-1,1 7 1,-1-10-480,0 1 0,0-1 0,0 0 1,0 1-1,1-1 0,-1 0 0,0 0 0,0 1 0,1-1 1,-1 0-1,1 0 0,-1-1 0,1 1 0,-1 0 1,1 0-1,-1-1 0,1 1 0,0-1 0,-1 1 1,1-1-1,0 0 0,3 1 0,8-1 83,1 0-1,-1 0 1,0-2 0,1 1-1,-1-2 1,0 0-1,0 0 1,0-1 0,-1-1-1,1 0 1,-1-1-1,0 0 1,11-8 0,-8 5-236,-1-1 0,0 0 0,0-1 0,-1-1 0,-1 0 0,0-1 0,0 0 1,-1-1-1,14-23 0,-23 33-5,0 1 1,0-1-1,0 0 0,-1 1 1,0-1-1,1 0 1,-1 0-1,0 0 1,-1 0-1,1 0 0,-1 0 1,0-1-1,0 1 1,0 0-1,0 0 0,-3-8 1,2 9-9,0 0 0,0 1 0,-1-1 0,0 0 0,1 1 0,-1-1 0,0 1 0,0 0 0,0 0 0,-1-1 0,1 1 0,0 1 0,-1-1-1,0 0 1,1 1 0,-1-1 0,-5-1 0,1 0-17,0 1 0,-1 0 0,1 1 0,-1 0 0,1 0 0,-1 1 0,1-1 0,-1 2 0,1-1 0,-1 1 0,1 0 0,0 1 0,-1 0 0,1 0 0,0 0 0,0 1 0,-8 4 0,2 2 14,1 0 0,0 0-1,1 1 1,0 1 0,0 0-1,1 0 1,1 1 0,0 0-1,1 1 1,0 0 0,-11 25-1,9-15 125,0 1-1,2 1 0,1-1 0,1 2 1,1-1-1,-2 30 0,6-52-125,1 0-1,-1 0 1,1 0-1,0 0 1,0 0-1,0 0 1,1 0-1,-1 0 1,1 0-1,-1 0 1,1 0-1,0 0 1,0 0 0,1 0-1,-1 0 1,0-1-1,1 1 1,0-1-1,-1 1 1,1-1-1,0 1 1,0-1-1,5 4 1,-2-4-67,0 0 0,0 0 0,0-1 0,0 0 0,0 1-1,1-2 1,-1 1 0,1-1 0,-1 1 0,0-1 0,1-1 0,-1 1 0,6-2 0,5-1-357,0 0 1,0-2-1,0 1 1,0-2-1,-1 0 1,17-10-1,29-19-3546,-6-2-3487,-12 7-3498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7.1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389 1 17585,'0'0'10442,"-64"77"-8489,28-40-671,-3 2-386,1 4-543,-1-4-257,2-1-32,7-5-64,2-4-224,4-7-737,4-6-513,5-7-1312,5-9-1186,2-3-3075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7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22774,'0'0'9993,"68"61"-9993,-43-42 0,1 2 0,5-2 0,2 0 0,-5 0-160,2 0-3492,-4-4-2978,-1-1-3716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7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18 19122,'0'10'2808,"2"132"-132,2-30 1404,-21 202 1,15-298-4081,-1 4 0,0 0 0,-1-1 0,-1 1 0,-8 19 0,12-73 0,62-250 0,-35 174 0,-18 71-59,25-90-546,-29 116 536,0 0 0,2-1 0,0 2 0,0-1-1,1 1 1,15-21 0,-20 32 59,-1-1 1,0 0-1,0 1 0,1-1 0,-1 1 1,1-1-1,-1 1 0,1 0 0,0-1 0,-1 1 1,1 0-1,0 0 0,0 0 0,0 0 1,0 1-1,0-1 0,0 0 0,0 1 0,0 0 1,0-1-1,0 1 0,0 0 0,0 0 1,0 0-1,1 0 0,-1 0 0,0 1 0,0-1 1,0 1-1,0-1 0,0 1 0,0 0 1,0 0-1,-1 0 0,1 0 0,0 0 0,0 0 1,-1 0-1,1 1 0,0-1 0,-1 0 1,3 4-1,1 0-21,-1 1 1,0 0 0,0 0-1,0 0 1,0 0 0,-1 1-1,0-1 1,-1 1 0,1 0-1,-1 0 1,1 8 0,-2-6 94,0 1 0,-1-1 1,0 1-1,0-1 1,-1 1-1,0-1 0,-1 1 1,0-1-1,-1 1 1,0-1-1,0 0 1,0 0-1,-2-1 0,1 1 1,-1-1-1,0 0 1,-1 0-1,1 0 0,-2-1 1,1 0-1,-1 0 1,0-1-1,0 0 0,-1 0 1,0 0-1,0-1 1,0 0-1,-1-1 1,-14 6-1,19-8-57,1-1-1,-1 1 1,0-1 0,0 0-1,0 0 1,0 0 0,1-1-1,-1 1 1,0-1 0,0 0-1,0 0 1,0 0 0,0 0-1,0-1 1,0 0 0,-6-1-1,8 0-30,0 1-1,-1-1 0,1 0 1,0 0-1,0 0 0,0 0 1,0 0-1,0 0 0,0 0 1,0-1-1,1 1 1,0-1-1,-1 1 0,1-1 1,0 0-1,0 1 0,0-1 1,0 0-1,1 0 0,-1 0 1,1 0-1,0-4 0,-2-8-2081,2 0 0,0 0 0,3-26 0,9-7-5736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8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21428,'0'0'5093,"3"65"-2306,-9-23-1218,-6 8-320,-2 3-608,4 2-641,1-2 0,5-2 0,4-10 0,0-6-384,3-11-1474,10-12-993,2-11-1441,4-1-4740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8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0 7527,'0'0'13058,"-12"11"-8083,2-1-4058,-4 3 442,1 0-1,-19 25 1,29-34-1229,-1 0 0,2 0 1,-1 1-1,0-1 0,1 1 0,0 0 1,0 0-1,1-1 0,-1 1 0,1 1 1,0-1-1,0 0 0,1 0 0,-1 0 0,1 0 1,1 7-1,-1-11-130,1 1 0,-1-1 0,1 1 0,-1-1 0,1 1 0,0-1 0,0 1 0,0-1 0,0 0 0,0 1 0,0-1 0,0 0 0,0 0 0,0 0 0,1 0 0,-1 0 0,0 0 0,1 0 0,-1 0 0,1 0 0,-1-1 0,1 1 0,-1-1 0,1 1 0,-1-1 0,1 1 0,0-1 0,-1 0 0,1 0 0,-1 0 0,1 0 0,0 0 0,-1 0 0,1 0 0,0-1 0,-1 1 0,3-1 0,1 0 0,0 0 0,0-1 0,0 1 0,1-1 0,-1 0 0,-1 0 0,1-1 0,0 0 0,-1 0 0,7-4 0,-1-3-212,1-1 0,-1 0 1,-1-1-1,0 0 0,-1-1 0,0 1 1,-1-1-1,7-18 0,-14 31 213,-1 0-1,1 0 1,0 0 0,0 0-1,-1 0 1,1 0 0,0 0-1,0 0 1,-1 0 0,1 0-1,0 0 1,-1 0-1,1 0 1,0 0 0,0 0-1,-1 0 1,1 0 0,0 0-1,0 0 1,-1 0-1,1 0 1,0 0 0,0-1-1,-1 1 1,1 0 0,0 0-1,0 0 1,0 0 0,-1-1-1,1 1 1,0 0-1,0 0 1,0 0 0,0-1-1,0 1 1,-1 0 0,1 0-1,0-1 1,0 1 0,0 0-1,0 0 1,0-1-1,0 1 1,0 0 0,0-1-1,0 1 1,0 0 0,0 0-1,0-1 1,0 1-1,0 0 1,0 0 0,0-1-1,0 1 1,0 0 0,1 0-1,-1-1 1,0 1 0,0-1-1,-18 18 122,8-5 65,1 0 0,1 1-1,0 0 1,-9 21-1,15-28-123,-1 1-1,1-1 1,0 1-1,0 0 1,1-1-1,0 1 1,0 0-1,1 0 1,-1 0-1,2 0 1,-1-1-1,3 12 1,-3-16-63,1 0 0,1 0 0,-1 0 0,0 0 0,1 0 0,-1 0 0,1 0 0,-1 0 0,1 0 0,0-1 0,0 1 0,0-1 0,0 1 0,0-1 0,0 0 0,0 0 0,0 1 0,0-2 0,1 1 0,-1 0 0,0 0 0,1-1 0,-1 1 0,1-1 0,-1 0 0,0 0 0,1 0 0,-1 0 0,1 0 0,-1 0 0,1-1 0,2 0 0,3 0 0,1 0 0,0-1 0,-1 0 0,1-1 0,-1 0 0,0 0 0,14-8 0,2-7 0,-2 0 0,1-2 0,25-30 0,22-19 0,-69 69 0,-1 0 0,0 0 0,0 0 0,1 0 0,-1 0 0,0 0 0,0 1 0,1-1 0,-1 0 0,0 0 0,0 0 0,0 1 0,1-1 0,-1 0 0,0 0 0,0 0 0,0 1 0,0-1 0,1 0 0,-1 0 0,0 1 0,0-1 0,0 0 0,0 1 0,0-1 0,0 0 0,0 0 0,0 1 0,0-1 0,0 0 0,0 1 0,0-1 0,0 0 0,0 0 0,0 1 0,0-1 0,0 0 0,0 0 0,0 1 0,0-1 0,-1 0 0,1 0 0,0 1 0,0-1 0,0 0 0,-1 1 0,-1 15 0,-6 4 0,6-16 0,0 0 0,0 1 0,1-1 0,-1 0 0,1 1 0,0-1 0,0 0 0,0 1 0,1-1 0,0 1 0,0 0 0,0-1 0,0 1 0,1 4 0,2-8 0,0 0 0,0 0 0,0 0 0,0 0 0,0-1 0,1 1 0,-1-1 0,0 0 0,0 0 0,0 0 0,0 0 0,0-1 0,6 0 0,-6 0 0,10-1 0,1-2 0,-1 0 0,0 0 0,0-1 0,0-1 0,-1 0 0,20-14 0,-18 12 0,0 0 0,0 1 0,1 0 0,-1 1 0,25-7 0,-39 13 0,1 0 0,0 0 0,-1 0 0,1 0 0,0 0 0,-1 0 0,1 0 0,0 0 0,-1 0 0,1 0 0,0 0 0,-1 0 0,1 0 0,-1 1 0,1-1 0,0 0 0,-1 0 0,1 1 0,-1-1 0,1 0 0,-1 1 0,1-1 0,-1 1 0,1-1 0,-1 1 0,1-1 0,-1 1 0,1 0 0,4 22 0,-13 39 0,4-42 0,4-18 0,-1-1 0,1 0 0,0 1 0,0-1 0,-1 1 0,1-1 0,0 0 0,0 1 0,1-1 0,-1 1 0,0-1 0,0 0 0,1 1 0,-1-1 0,1 0 0,-1 1 0,1-1 0,-1 0 0,1 0 0,0 1 0,0-1 0,-1 0 0,1 0 0,0 0 0,0 0 0,0 0 0,2 1 0,0-1 0,0-1 0,0 1 0,0-1 0,0 1 0,1-1 0,-1 0 0,0 0 0,0-1 0,0 1 0,0-1 0,6-1 0,2-1-224,0-1 0,-1 0 0,1-1 1,-1 1-1,0-2 0,11-7 0,30-24-4450,-18 12-6285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29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164 266 22709,'0'0'7506,"-10"-4"-5328,7 2-2166,0 1-1,0-1 0,0 1 1,0 0-1,0 0 0,-1 0 1,1 1-1,0-1 0,-1 1 1,1 0-1,0-1 0,-1 1 1,1 1-1,0-1 0,0 1 0,-1-1 1,1 1-1,0 0 0,0 0 1,0 0-1,0 0 0,0 1 1,0-1-1,0 1 0,0 0 1,0 0-1,1 0 0,-1 0 1,1 0-1,0 1 0,-1-1 1,-3 6-1,-1 1-11,-1 1 0,2 0 0,-1 0 0,-8 19 0,13-26 0,1 0 0,0 0 0,0 0 0,0 0 0,1 0 0,-1 0 0,1 0 0,0 0 0,-1 1 0,2 4 0,-1-7 0,0 0 0,1 1 0,-1-1 0,1 0 0,-1 0 0,1 0 0,-1 0 0,1 0 0,0 0 0,0 0 0,-1 0 0,1 0 0,0 0 0,0 0 0,0 0 0,0 0 0,0-1 0,0 1 0,0 0 0,0-1 0,0 1 0,1-1 0,-1 1 0,0-1 0,0 0 0,0 0 0,2 1 0,4 0 0,1 0 0,0-1 0,-1 0 0,1 0 0,-1-1 0,1 0 0,0 0 0,-1-1 0,0 0 0,1 0 0,-1 0 0,0-1 0,0 0 0,0-1 0,-1 0 0,1 0 0,10-9 0,-10 8 0,0-1 0,0 0 0,-1 0 0,0-1 0,0 0 0,-1 0 0,0-1 0,0 1 0,0-1 0,-1 0 0,0 0 0,-1 0 0,0-1 0,0 0 0,1-8 0,-4 16 0,0 1 0,0 0 0,0 0 0,0 0 0,0 0 0,0 0 0,0 0 0,1-1 0,-1 1 0,0 0 0,0 0 0,0 0 0,0 0 0,0 0 0,0-1 0,0 1 0,0 0 0,0 0 0,0 0 0,-1 0 0,1 0 0,0-1 0,0 1 0,0 0 0,0 0 0,0 0 0,0 0 0,0 0 0,0 0 0,0-1 0,0 1 0,0 0 0,-1 0 0,1 0 0,0 0 0,0 0 0,0 0 0,0 0 0,0 0 0,0 0 0,-1 0 0,1-1 0,0 1 0,0 0 0,0 0 0,0 0 0,0 0 0,0 0 0,-1 0 0,1 0 0,0 0 0,0 0 0,0 0 0,0 0 0,-1 0 0,1 0 0,0 0 0,0 1 0,0-1 0,0 0 0,0 0 0,0 0 0,-1 0 0,1 0 0,0 0 0,0 0 0,0 0 0,-7 5 0,0 3 0,1 0 0,0 0 0,0 0 0,1 1 0,0-1 0,0 1 0,1 1 0,0-1 0,1 0 0,0 1 0,1 0 0,-1 0 0,0 12 0,3-21 0,1 0 0,-1 0 0,0 1 0,0-1 0,1 0 0,-1 0 0,1 0 0,-1 0 0,1 0 0,-1 0 0,1 0 0,-1 0 0,1-1 0,0 1 0,0 0 0,-1 0 0,1 0 0,0-1 0,0 1 0,0 0 0,0-1 0,0 1 0,0-1 0,0 1 0,0-1 0,0 1 0,0-1 0,0 0 0,0 0 0,0 1 0,1-1 0,-1 0 0,0 0 0,0 0 0,0 0 0,0 0 0,0 0 0,0-1 0,1 1 0,0-1 0,4 1 0,1-1 0,-1 0 0,1-1 0,-1 1 0,12-6 0,11-10-375,-1-2 0,-1 0-1,-1-2 1,-1-1 0,0-1 0,21-26 0,-63 84-1895,12-23 2875,0 0 0,1 0 1,0 1-1,1 0 0,-2 14 0,6-26-580,-1 0 0,0 0 0,1-1 0,-1 1 0,0 0 0,1-1 0,-1 1 0,1 0 0,-1-1 1,1 1-1,0-1 0,-1 1 0,1-1 0,-1 1 0,1-1 0,0 1 0,-1-1 0,1 1 0,0-1 0,0 0 0,-1 0 0,1 1 0,0-1 1,0 0-1,0 0 0,-1 0 0,1 0 0,0 0 0,0 0 0,0 0 0,-1 0 0,1 0 0,0 0 0,0 0 0,0 0 0,1-1 1,34-9 279,-22 1-365,0 0 1,-1-1-1,0-1 1,-1 0-1,0-1 0,-1 0 1,17-23-1,61-104-623,-76 117 679,32-61-1021,-85 169 1321,17-38 299,-16 50-1,33-81-502,2-1 0,0 1 0,1 0 0,0 0 0,2 1 0,0-1 0,1 22 0,0-38-92,1-1 0,-1 1 0,0-1 0,0 1 0,1 0 0,-1-1 0,0 1 0,1-1 0,-1 1 0,0-1 0,1 1 0,-1-1 0,1 1 0,-1-1 0,1 0 0,-1 1 0,1-1 0,-1 1 0,1-1 0,-1 0 0,1 0 0,0 1 0,-1-1 0,1 0 0,-1 0 0,1 0 0,0 0 0,-1 1 0,1-1 0,0 0 0,-1 0 0,1 0 0,0-1 0,-1 1 0,1 0 0,0 0 0,-1 0 0,1 0 0,-1-1 0,1 1 0,0 0 0,-1 0 0,1-1 0,-1 1 0,1 0 0,-1-1 0,1 1 0,0-1 0,28-19 0,-22 11 0,-1-1 0,-1 1 0,0-1 0,0 0 0,0-1 0,-2 1 0,1-1 0,-1 0 0,-1 0 0,0 0 0,0 0 0,-1 0 0,-1-19 0,0 30 0,-1 0 0,1 0 0,0-1 0,0 1 0,-1 0 0,1 0 0,0 0 0,0 0 0,-1 0 0,1 0 0,0 0 0,0 0 0,-1 0 0,1 0 0,0 0 0,0 0 0,-1 0 0,1 0 0,0 0 0,0 0 0,-1 0 0,1 0 0,0 0 0,0 0 0,-1 1 0,1-1 0,0 0 0,0 0 0,-1 0 0,1 0 0,0 0 0,0 1 0,0-1 0,0 0 0,-1 0 0,1 0 0,0 1 0,0-1 0,0 0 0,0 0 0,0 1 0,0-1 0,-1 0 0,1 0 0,0 1 0,0-1 0,0 0 0,0 0 0,0 1 0,-10 14 0,7-7 0,0 0 0,1 0 0,0 1 0,-1 14 0,3-22 0,0 1 0,-1-1 0,1 0 0,0 1 0,0-1 0,0 0 0,0 1 0,0-1 0,0 0 0,0 1 0,1-1 0,-1 0 0,0 1 0,1-1 0,-1 0 0,1 0 0,-1 1 0,1-1 0,0 0 0,-1 0 0,1 0 0,0 0 0,0 0 0,0 0 0,0 0 0,0 0 0,0 0 0,0 0 0,0-1 0,0 1 0,0 0 0,1-1 0,-1 1 0,0-1 0,0 1 0,1-1 0,1 1 0,18-2 0,-19 1 0,0-1 0,-1 1 0,1-1 0,0 1 0,0 0 0,-1 0 0,1 0 0,0 0 0,0 0 0,-1 0 0,1 0 0,0 1 0,-1-1 0,1 1 0,0-1 0,-1 1 0,1-1 0,0 1 0,-1 0 0,1 0 0,-1 0 0,0 0 0,1 0 0,-1 0 0,0 0 0,1 1 0,-1-1 0,0 0 0,0 1 0,0-1 0,0 1 0,0-1 0,0 3 0,-1-4-49,1 0-1,-1 1 1,0-1 0,0 0-1,0 0 1,0 0 0,1 1 0,-1-1-1,0 0 1,0 0 0,0 0-1,1 1 1,-1-1 0,0 0-1,0 0 1,1 0 0,-1 0-1,0 0 1,0 0 0,1 0 0,-1 1-1,0-1 1,1 0 0,-1 0-1,0 0 1,0 0 0,1 0-1,-1 0 1,0 0 0,1-1-1,-1 1 1,0 0 0,0 0-1,1 0 1,-1 0 0,0 0 0,0 0-1,1 0 1,-1-1 0,0 1-1,0 0 1,1 0 0,-1 0-1,0 0 1,0-1 0,0 1-1,0 0 1,1 0 0,-1-1 0,0 1-1,0 0 1,0 0 0,0-1-1,0 1 1,1-1 0,7-10-3762,15-24-3660,-12 21 1580,-3 3-248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0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1730,'0'0'29985,"-2"10"-29168,-3 8-758,1 0 0,0 0-1,-1 32 1,5-50-59,0 0 0,0 1 0,0-1 0,0 0 0,1 1 0,-1-1 0,0 0 0,0 1 0,0-1 0,0 0 0,0 1 0,1-1 0,-1 0 0,0 0 0,0 1 0,1-1 0,-1 0 0,0 0 0,0 1 0,1-1 0,-1 0 0,0 0 0,1 0 0,-1 1 0,0-1 0,1 0 0,-1 0 0,0 0 0,1 0 0,-1 0 0,0 0 0,1 0 0,-1 0 0,1 0 0,-1 0 0,0 0 0,1 0 0,-1 0 0,0 0 0,1 0 0,-1 0 0,13-4 0,-10 3-278,0-1-1,0 1 1,-1-1 0,1 0 0,-1 0-1,1 0 1,-1 0 0,0-1 0,3-2-1,14-28-6691,-10 5-3040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0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20852,'0'0'9577,"-23"59"-9449,37-46-256,4-1-1217,0 0-1955,1 0 129,-1-4-288,1-2-1089,0-2-225,-2-3-352</inkml:trace>
  <inkml:trace contextRef="#ctx0" brushRef="#br0" timeOffset="1">177 127 1121,'2'0'781,"-1"0"0,0 0 0,1 0 0,-1 0 0,0 0-1,1 0 1,-1 0 0,0 0 0,1 0 0,-1 0 0,0 1 0,0-1 0,1 1 0,-1-1-1,0 1 1,0-1 0,1 1 0,-1 0 0,0-1 0,0 1 0,0 0 0,0 0 0,0 0-1,0 0 1,0 0 0,-1 0 0,1 0 0,0 0 0,0 2 0,-1 16 6467,-7 7-6571,5-21-636,0-1 0,0 1 0,1 0 0,0 1-1,0-1 1,0 0 0,0 0 0,1 6-1,0-10-42,1 1 0,-1-1 0,1 0 0,-1 0 0,1 1 0,-1-1 0,1 0 0,0 0 0,0 0-1,-1 0 1,1 0 0,0 0 0,0 0 0,0 0 0,0 0 0,0 0 0,0 0 0,1-1 0,-1 1-1,0 0 1,0-1 0,0 1 0,1-1 0,-1 0 0,0 1 0,1-1 0,-1 0 0,0 0 0,1 1-1,-1-1 1,0 0 0,1-1 0,-1 1 0,2 0 0,17-1-8,0-1 0,0-1 0,-1-1 0,1 0 0,-1-2-1,29-11 1,-26 8 3,1 2-1,0 0 0,46-6 1,-69 12 2,1 1 1,0 0 0,0 0 0,-1 0-1,1 0 1,0 0 0,0 0 0,0 0-1,-1 0 1,1 0 0,0 0 0,0 1-1,-1-1 1,1 0 0,0 0 0,-1 1-1,1-1 1,0 0 0,-1 1 0,1-1-1,0 1 1,-1-1 0,1 1 0,-1-1-1,1 1 1,-1-1 0,1 1 0,-1 0-1,1-1 1,-1 1 0,1 1 0,0 24 512,1 7-899,-1-32 272,-1 0 0,1 0 0,0 0-1,0 0 1,-1 0 0,1-1 0,0 1 0,0 0 0,0 0 0,0-1 0,0 1 0,0 0 0,0-1 0,0 1 0,0-1 0,0 1 0,1-1 0,-1 1 0,0-1 0,0 0-1,0 0 1,0 0 0,1 1 0,-1-1 0,0 0 0,0-1 0,3 1 0,16-1-8310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3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11050,'0'0'18898,"5"9"-18108,2 14-565,-1 0-1,-1 1 0,0 0 0,1 39 0,-6-60-218,0 0-1,0 0 0,1 0 0,-1 0 1,1 0-1,-1 0 0,1-1 0,0 1 0,0 0 1,1-1-1,-1 1 0,0-1 0,1 1 1,0-1-1,-1 0 0,1 1 0,0-1 0,0 0 1,0 0-1,4 2 0,-4-3 9,0-1 0,0 1-1,0-1 1,0 1 0,0-1-1,1 0 1,-1 0 0,0 0-1,0 0 1,0 0 0,0 0 0,0-1-1,0 1 1,1-1 0,-1 0-1,0 1 1,0-1 0,0 0 0,-1 0-1,1 0 1,0 0 0,0-1-1,0 1 1,-1 0 0,1-1-1,-1 1 1,1-1 0,1-2 0,23-24 119,29-42 1,8-9-1,-62 78-133,-1-1-1,1 1 1,0 0 0,0 0-1,0 0 1,1 0 0,-1 0-1,0 0 1,0 0 0,1 0-1,-1 0 1,0 0 0,1 1-1,-1-1 1,1 0 0,-1 1-1,1-1 1,-1 1 0,1 0-1,-1 0 1,3-1 0,-3 2-1,0-1 0,0 1 0,0 0 1,0-1-1,-1 1 0,1 0 1,0 0-1,0 0 0,0-1 1,-1 1-1,1 0 0,-1 0 1,1 0-1,0 0 0,-1 0 1,0 0-1,1 0 0,-1 0 0,0 1 1,1-1-1,-1 2 0,2 13-1,-1-1-1,0 1 1,-2 19-1,1-20 15,-6 64 9,6-79-19,0 1 0,0-1 0,1 1 0,-1-1 0,0 0-1,0 1 1,1-1 0,-1 1 0,0-1 0,1 0 0,-1 1 0,1-1 0,-1 0 0,0 0 0,1 1 0,-1-1-1,1 0 1,-1 0 0,1 1 0,-1-1 0,1 0 0,-1 0 0,1 0 0,-1 0 0,1 0 0,-1 0 0,1 0-1,-1 0 1,1 0 0,-1 0 0,1 0 0,-1 0 0,1 0 0,-1 0 0,1-1 0,0 1 0,17-4-356,-9 0-858,0 0 1,0-1-1,0 0 0,11-8 1,-2 0-3013,10-5-3084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4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63 13965,'0'0'10143,"-9"-4"-6518,4 2-3288,2 1-213,0-1 1,0 0-1,-1 1 1,1 0-1,-1 0 0,1 0 1,-1 0-1,1 0 1,-1 1-1,0-1 1,1 1-1,-1 0 1,1 0-1,-1 0 1,0 1-1,1 0 1,-1-1-1,1 1 1,-1 0-1,1 1 1,-1-1-1,1 0 1,0 1-1,-5 3 1,3 0-69,0 0 0,0 1 0,0-1 1,1 1-1,-1 0 0,2 1 1,-1-1-1,1 1 0,0-1 1,0 1-1,0 0 0,1 0 0,0 1 1,1-1-1,-1 9 0,1-13-37,1 0 0,0 1 0,0-1 0,0 0 0,0 1 0,1-1 0,-1 0 1,1 0-1,0 1 0,0-1 0,0 0 0,0 0 0,0 0 0,1 0 0,0 0 0,-1 0 0,1-1 0,0 1 0,0-1 0,1 1 0,-1-1 0,0 0 0,1 1 0,-1-1 0,1-1 0,0 1 0,0 0 0,0-1 0,0 1 0,0-1 0,0 0 0,0 0 0,0 0 0,0 0 0,5 0 0,-1 0-19,1 0 0,0 0 0,0 0 0,0-1 0,-1-1 0,1 1 0,0-1 0,0-1 0,-1 1 0,1-1 0,-1 0 0,1-1 0,-1 0 0,0 0 0,0-1 0,0 0 0,-1 0 0,11-8 0,-12 7 0,0 0 0,-1 0 0,1 0 0,-1-1 0,0 0 0,-1 0 0,0 0 0,0 0 0,0 0 0,0-1 0,-1 1 0,0-1 0,0 0 0,-1 1 0,0-1 0,0 0 0,-1 0 0,0 0 0,0 0 0,0 0 0,-3-9 0,2 12 0,-1 0 0,1 0 0,-1 0 0,0 0 0,0 0 0,-1 0 0,1 1 0,-1-1 0,0 1 0,0 0 0,0-1 0,0 2 0,0-1 0,-1 0 0,1 1 0,-1-1 0,0 1 0,0 0 0,0 0 0,0 0 0,0 1 0,0 0 0,0-1 0,-1 2 0,1-1 0,0 0 0,-1 1 0,1 0 0,0 0 0,-1 0 0,1 0 0,-5 2 0,7-2-105,1 1 0,0 0 0,0-1 0,0 1 0,0 0 0,0 0 0,0 0 0,0 0 0,0 0 0,0 0 1,0 0-1,0 0 0,1 0 0,-1 0 0,0 0 0,1 1 0,-1-1 0,1 0 0,0 0 0,-1 1 0,1-1 0,0 0 0,0 1 0,-1 1 0,1-1-385,0 0 0,0 1 1,0-1-1,0 0 0,0 1 0,0-1 0,0 0 0,1 1 0,-1-1 0,1 0 0,0 0 1,0 1-1,0-1 0,1 3 0,17 11-11158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5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33 21781,'0'0'1382,"-6"11"-415,0 3-593,0-1 1,1 1 0,0 1-1,2-1 1,-1 0 0,2 1 0,0 0-1,0 0 1,1 0 0,1-1 0,3 21-1,-3-29-274,1-1 0,-1 1 0,2 0 0,-1-1 0,0 1 0,1-1 0,0 1 0,0-1 0,1 0 0,0 0 0,0 0 0,0 0 0,0 0 0,1-1 0,-1 0 0,1 1 0,0-1 0,1-1 0,-1 1 0,1-1 0,-1 1 0,1-1 0,0 0 0,1-1 0,-1 1 0,0-1 0,0 0 0,1-1 0,0 1 0,-1-1 0,1 0 0,0-1 0,-1 1 0,7-1 0,-6 0-79,0 0 0,0-1 0,0 1 0,0-1 0,0 0 0,0-1 0,0 0 0,0 1-1,-1-2 1,1 1 0,-1-1 0,1 0 0,-1 0 0,0 0 0,8-7 0,-7 3-2,0 0 1,0 0-1,0 0 0,-1-1 1,0 0-1,0 0 1,-1 0-1,0-1 0,4-11 1,0-8-1,-1-1-1,-2 0 1,-1 0 0,-1 0-1,-1-42 1,-7 51-19,-6 16 0,9 5 0,1-1 0,-1 1 0,1 0 0,-1 0 0,1 0 0,0 0 0,-1 1 0,1-1 0,0 0 0,0 0 0,0 1 0,0-1 0,0 1 0,0-1 0,0 1 0,0-1 0,1 1 0,-2 2 0,-1 5-21,1-1 1,-1 1-1,2 0 0,-1 0 1,1 0-1,0 0 0,1 13 1,0-19-21,1-1 1,-1 1 0,1-1 0,-1 0 0,1 1-1,0-1 1,-1 0 0,1 0 0,0 1-1,1-1 1,-1 0 0,0 0 0,1 0 0,-1 0-1,1-1 1,-1 1 0,1 0 0,0-1 0,0 1-1,0-1 1,0 1 0,0-1 0,0 0 0,0 0-1,0 0 1,0 0 0,1 0 0,-1 0 0,0-1-1,1 1 1,3-1 0,2 2-1188,0-1-1,0-1 1,0 1 0,0-2-1,0 1 1,0-1 0,-1 0-1,1 0 1,0-1 0,10-4 0,15-11-6871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5.8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127 282 11403,'0'0'9502,"-11"9"-6737,-3 3-1903,0 1 0,1 1 0,-23 29 0,31-38-689,1 1-1,0 1 0,0-1 0,1 0 0,-1 1 1,2 0-1,-1 0 0,1 0 0,0 0 0,0 0 1,1 0-1,0 0 0,0 1 0,1-1 0,0 13 1,1-18-163,-1-1 1,1 0 0,-1 0 0,1 1-1,0-1 1,0 0 0,0 0-1,-1 0 1,1 1 0,0-1 0,0 0-1,1 0 1,-1-1 0,0 1 0,0 0-1,0 0 1,1 0 0,-1-1 0,0 1-1,1-1 1,-1 1 0,0-1-1,1 1 1,-1-1 0,1 0 0,-1 0-1,0 0 1,1 0 0,-1 0 0,1 0-1,-1 0 1,1 0 0,-1 0 0,0-1-1,1 1 1,-1-1 0,3 0-1,1 0 63,1-1-1,0 1 1,0-1-1,-1-1 1,0 1-1,1-1 1,9-6-1,-5 0 25,0-1 0,-1 0-1,0-1 1,-1 0 0,0-1 0,0 1 0,-1-1-1,-1-1 1,0 1 0,-1-1 0,0 0-1,-1-1 1,0 1 0,-1-1 0,2-20-1,-17 51 103,-2 14-40,9-14-159,1 0 0,1-1 0,0 1 0,1 0 0,1 0 0,1 0 0,2 22 0,-1-34 0,-1-1 0,1 0 0,0 0 0,0-1 0,0 1 0,0 0 0,1 0 0,-1 0 0,1-1 0,0 1 0,1-1 0,-1 1 0,0-1 0,1 0 0,0 0 0,0 0 0,0 0 0,0-1 0,0 1 0,0-1 0,1 0 0,-1 0 0,1 0 0,-1 0 0,1-1 0,0 1 0,0-1 0,0 0 0,0 0 0,0 0 0,0-1 0,0 1 0,0-1 0,0 0 0,7-1 0,-1-1 0,1 1 0,-1-2 0,0 0 0,0 0 0,0-1 0,0 0 0,0-1 0,-1 0 0,0 0 0,0-1 0,0 0 0,-1-1 0,0 0 0,13-14 0,4-6 0,-1-1 0,38-60 0,-40 53 0,-3 0 0,23-54 0,-35 72 0,-1 1 0,-1-1 0,-1 0 0,0 0 0,-2-1 0,0 1 0,0-36 0,-2 53 0,0-1 0,0 1 0,1-1 0,-1 1 0,0-1 0,0 1 0,0-1 0,0 1 0,-1-1 0,1 1 0,0-1 0,0 1 0,0-1 0,0 1 0,0-1 0,-1 1 0,1-1 0,0 1 0,0 0 0,-1-1 0,1 1 0,0-1 0,-1 1 0,1 0 0,0-1 0,-1 1 0,1 0 0,-1-1 0,1 1 0,-1 0 0,1 0 0,0-1 0,-1 1 0,1 0 0,-1 0 0,1 0 0,-1 0 0,1 0 0,-1-1 0,1 1 0,-1 0 0,1 0 0,-1 0 0,1 0 0,-1 1 0,1-1 0,-1 0 0,1 0 0,-1 0 0,1 0 0,-1 0 0,1 1 0,-1-1 0,1 0 0,-1 0 0,1 1 0,0-1 0,-1 0 0,0 1 0,-24 22 0,7-1 0,1 1 0,0 1 0,2 0 0,1 1 0,-11 28 0,18-38 0,2 0 0,0 0 0,0 1 0,1-1 0,1 1 0,1 0 0,1 0 0,0 0 0,0 0 0,4 26 0,-2-39 0,-1 0 0,1-1 0,0 1 0,0 0 0,0-1 0,1 1 0,-1-1 0,0 0 0,1 1 0,0-1 0,-1 0 0,1 0 0,0 0 0,0 0 0,0 0 0,1 0 0,-1-1 0,0 1 0,1-1 0,-1 1 0,1-1 0,-1 0 0,1 0 0,-1 0 0,1 0 0,0-1 0,0 1 0,-1-1 0,5 1 0,-1-1 0,-1 0 0,1 0 0,-1 0 0,1 0 0,-1-1 0,1 0 0,-1 0 0,0-1 0,1 1 0,-1-1 0,0 0 0,0-1 0,0 1 0,5-4 0,-2 0 0,-1 0 0,1 0 0,-1-1 0,-1 0 0,1 0 0,-1 0 0,-1-1 0,1 0 0,-1 0 0,-1-1 0,1 1 0,-1-1 0,-1 0 0,0 0 0,0 0 0,-1-1 0,3-17 0,-5 26 0,0 1 0,0 0 0,0-1 0,0 1 0,0-1 0,0 1 0,0 0 0,0-1 0,0 1 0,0-1 0,-1 1 0,1 0 0,0-1 0,0 1 0,0 0 0,0-1 0,-1 1 0,1 0 0,0-1 0,0 1 0,-1 0 0,1-1 0,0 1 0,0 0 0,-1 0 0,1-1 0,0 1 0,-1 0 0,1 0 0,-1-1 0,1 1 0,0 0 0,-1 0 0,1 0 0,0 0 0,-1 0 0,1 0 0,-1 0 0,1 0 0,0 0 0,-1 0 0,1 0 0,-1 0 0,1 0 0,0 0 0,-1 0 0,1 0 0,-1 0 0,1 0 0,0 1 0,-1-1 0,1 0 0,0 0 0,-1 0 0,1 1 0,0-1 0,-1 0 0,1 0 0,0 1 0,0-1 0,-1 0 0,1 1 0,0-1 0,-1 1 0,-20 19 0,16-13 0,1 0 0,1 0 0,-1 1 0,1-1 0,0 1 0,1 0 0,0-1 0,0 1 0,1 0 0,0 0 0,0 0 0,1 0 0,0 0 0,1 14 0,0-21 0,0 1 0,0-1 0,-1 1 0,1-1 0,0 1 0,0-1 0,0 0 0,1 1 0,-1-1 0,0 0 0,0 0 0,1 0 0,-1 0 0,1 0 0,-1 0 0,1 0 0,-1-1 0,1 1 0,-1 0 0,1-1 0,-1 1 0,1-1 0,0 0 0,0 1 0,-1-1 0,1 0 0,0 0 0,-1 0 0,1 0 0,0-1 0,2 0 0,3 1 0,0-1 0,0 0 0,0 0 0,0-1 0,0 0 0,11-5 0,-2-3 0,0-1 0,0 0 0,-2-1 0,1-1 0,-2-1 0,1 1 0,-2-2 0,0 0 0,-1-1 0,0 0 0,12-25 0,-21 35 0,-4 7 0,-11 19 0,-16 32 0,25-42 0,0 0 0,1 0 0,1 0 0,-1 0 0,2 0 0,-1 1 0,2-1 0,-1 16 0,1-25-29,1 1-1,-1-1 1,0 0-1,0 0 1,1 1-1,-1-1 1,1 0-1,-1 1 1,1-1-1,0 0 1,-1 0-1,1 0 1,0 0 0,0 0-1,0 0 1,-1 0-1,1 0 1,0 0-1,1 0 1,-1 0-1,0-1 1,2 2-1,1 0-240,0 0 0,1 0-1,-1-1 1,1 0-1,-1 0 1,10 1 0,-2-1-1048,1 0-1,-1-1 1,1-1 0,18-3 0,-2-6-7234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6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145 324 18001,'0'0'12919,"-10"0"-12620,5 0-257,1 1 0,-1 0 1,0-1-1,1 2 0,-1-1 1,1 0-1,-1 1 0,1 0 0,0 0 1,-1 0-1,1 1 0,0-1 1,1 1-1,-1 0 0,0 0 0,1 0 1,0 1-1,-1-1 0,1 1 0,1 0 1,-1 0-1,0 0 0,1 0 1,-2 5-1,-1-1-4,0 0-1,0 0 1,1 0 0,1 1 0,-1-1 0,1 1-1,1 0 1,-1 0 0,2 0 0,-1 0-1,1 0 1,0 12 0,1-20-38,0 0 0,1 0 0,-1 0 0,0 0 0,0 0 0,0 0 0,1 0 0,-1 0 0,1-1 0,-1 1 0,0 0 0,1 0 0,0 0 0,-1 0 0,1 0 0,-1-1 0,1 1 0,0 0 0,0-1 0,-1 1 0,1 0 0,0-1 0,0 1 0,0-1 0,0 1 0,0-1 0,1 1 0,1 0 0,0-1 0,0 0 0,0 1 0,1-1 0,-1 0 0,0 0 0,0-1 0,0 1 0,4-2 0,3 0 0,-1-1 0,1-1 0,-1 0 0,0 0 0,9-6 0,-4 0 0,0-1 0,-1 0 0,-1-1 0,0 0 0,17-24 0,-22 27 0,-1-1 0,0 1 0,0-1 0,-1 0 0,0-1 0,-1 1 0,-1-1 0,1 0 0,2-18 0,-6 29 0,0 1 0,-1-1 0,1 0 0,0 0 0,0 1 0,-1-1 0,1 0 0,0 0 0,0 0 0,-1 1 0,1-1 0,0 0 0,0 0 0,-1 0 0,1 0 0,0 0 0,-1 0 0,1 0 0,0 1 0,-1-1 0,1 0 0,0 0 0,-1 0 0,1 0 0,0 0 0,-1 0 0,1-1 0,0 1 0,0 0 0,-1 0 0,1 0 0,0 0 0,-1 0 0,1 0 0,0 0 0,-1-1 0,1 1 0,0 0 0,0 0 0,-1 0 0,1-1 0,0 1 0,0 0 0,0 0 0,-1-1 0,1 1 0,0 0 0,0-1 0,0 1 0,0 0 0,0 0 0,0-1 0,-1 1 0,1 0 0,0-1 0,0 1 0,0 0 0,0-1 0,0 1 0,0 0 0,0-1 0,0 1 0,0 0 0,1-1 0,-20 21 0,11-9 0,-32 60 0,38-67 0,0 0 0,1 0 0,-1 1 0,1-1 0,0 0 0,0 0 0,1 1 0,-1-1 0,1 0 0,0 1 0,0-1 0,0 0 0,1 1 0,0-1 0,2 8 0,-2-10 0,-1-1 0,1 0 0,0 0 0,0 0 0,0 0 0,1 0 0,-1-1 0,0 1 0,0 0 0,0 0 0,1-1 0,-1 1 0,0-1 0,1 1 0,-1-1 0,0 0 0,1 1 0,-1-1 0,1 0 0,-1 0 0,0 0 0,1 0 0,-1 0 0,1 0 0,-1 0 0,0-1 0,1 1 0,-1 0 0,1-1 0,1 0 0,3-1 0,-1 0 0,1 0 0,0 0 0,0-1 0,9-5 0,17-18 0,-2-1 0,-1-1 0,-1-2 0,-1 0 0,-2-2 0,-1-1 0,-1-1 0,-2-1 0,-2-1 0,-1 0 0,16-48 0,-27 55 0,-8 29 0,1 0 0,0 0 0,0 0 0,-1 0 0,1 0 0,0 0 0,0-1 0,0 1 0,-1 0 0,1 0 0,0 0 0,0 0 0,-1 0 0,1 0 0,0 0 0,0 0 0,-1 0 0,1 1 0,0-1 0,0 0 0,0 0 0,-1 0 0,1 0 0,0 0 0,0 0 0,-1 0 0,1 0 0,0 1 0,0-1 0,0 0 0,0 0 0,-1 0 0,1 1 0,0-1 0,0 0 0,0 0 0,0 0 0,0 1 0,0-1 0,-1 0 0,1 0 0,0 0 0,0 1 0,0-1 0,0 0 0,0 0 0,0 1 0,-30 48 0,0 8 0,-29 84 0,50-114 0,1 0 0,1 1 0,2 0 0,0 0 0,0 47 0,5-75 0,0 1 0,0 0 0,-1-1 0,1 1 0,0-1 0,0 1 0,0 0 0,0-1 0,1 1 0,-1-1 0,0 1 0,0 0 0,0-1 0,0 1 0,1-1 0,-1 1 0,0 0 0,0-1 0,1 1 0,-1-1 0,0 1 0,1-1 0,-1 0 0,1 1 0,-1-1 0,1 1 0,11-8 0,8-26 0,-14 8 0,-2 1 0,3-42 0,-1 30 0,-4 39 0,0 0 0,0-1 0,1 1 0,-1-1 0,1 0 0,0 1 0,0-1 0,0 0 0,0-1 0,0 1 0,0 0 0,1-1 0,-1 0 0,0 0 0,1 0 0,-1 0 0,1 0 0,-1-1 0,1 0 0,-1 1 0,1-1 0,4-1 0,2 1 0,-1 0 0,1-1 0,0 0 0,-1 0 0,1-1 0,-1-1 0,11-3 0,-9 1 0,0-1 0,0 0 0,-1-1 0,1 0 0,-1 0 0,-1-1 0,13-13 0,-32 35 0,0 1 0,1 1 0,1-1 0,0 1 0,2 1 0,-1-1 0,-3 19 0,10-34 1,-1 1 1,1-1-1,0 1 1,-1-1-1,1 1 0,0-1 1,0 1-1,0 0 1,0-1-1,1 1 1,-1-1-1,0 1 0,1-1 1,-1 1-1,1-1 1,-1 1-1,2 1 0,-1-2-6,-1-1 1,1 1-1,-1-1 0,1 1 0,0-1 0,-1 0 0,1 1 0,0-1 0,0 0 0,-1 0 0,1 0 0,0 1 1,0-1-1,-1 0 0,1 0 0,0 0 0,0 0 0,-1 0 0,1 0 0,0-1 0,0 1 0,-1 0 0,1 0 1,1-1-1,3-1-205,0 0 1,0-1 0,-1 0 0,1 0-1,-1 0 1,0 0 0,0-1 0,6-6-1,12-17-5149,0-7-1587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7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0 18225,'0'0'12140,"-47"64"-11660,47-44-416,0 1-256,3 0-1666,10-2-1569,1-2-865,0-3-1153,0-4-6695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7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16015,'0'0'16432,"-2"8"-16139,-1 2-264,-2 29-31,9-38 2,0 0 0,1 1 0,-1-2 0,0 1 0,1 0 0,-1-1 0,1 0 0,-1 0 0,10-2 0,-8 2 0,25-2 0,0-1 0,32-9 0,-34 6 0,1 1 0,42-1 0,-71 6 0,0 0 0,-1 0 0,1 0 0,-1 0 0,1 0 0,0 0 0,-1 1 0,1-1 0,-1 0 0,1 0 0,-1 0 0,1 1 0,-1-1 0,1 0 0,-1 1 0,1-1 0,-1 0 0,1 1 0,-1-1 0,1 1 0,-1-1 0,0 1 0,1-1 0,-1 1 0,0-1 0,1 1 0,-1-1 0,0 1 0,0-1 0,0 1 0,1-1 0,-1 1 0,0 0 0,0 0 0,-3 28 0,-18 27 0,21-55 0,-2 3 0,1-1 0,-1 1 0,1 0 0,0 1 0,0-1 0,0 0 0,0 0 0,1 5 0,1-8 0,1 0 0,0-1 0,0 1 0,-1-1 0,1 1 0,0-1 0,0 0 0,0 0 0,-1 0 0,1 0 0,0 0 0,0 0 0,0 0 0,1-1 0,20-5 0,0-1 0,-1-1 0,0-1 0,0-1 0,-1-1 0,38-27 0,-43 29 0,-34 44 0,15-29 0,0-1 0,1 0 0,-1 1 0,1-1 0,0 1 0,0 0 0,1 0 0,-1-1 0,1 1 0,1 0 0,-1 11 0,1-17-144,1 1-1,-1-1 1,0 1 0,0-1 0,1 1-1,-1-1 1,0 1 0,1-1-1,-1 1 1,1-1 0,-1 1-1,0-1 1,1 1 0,-1-1 0,1 0-1,-1 1 1,1-1 0,0 0-1,-1 0 1,1 1 0,-1-1-1,1 0 1,-1 0 0,1 0 0,0 0-1,-1 0 1,1 0 0,-1 0-1,1 0 1,0 0 0,-1 0 0,1 0-1,0 0 1,-1 0 0,1 0-1,-1 0 1,2-1 0,3 1-2050,12 0-5888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7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0 307 16816,'0'0'9737,"12"0"-8504,729-52 3748,-99-11-4981,1053-126 0,-1686 187-21,-12 2-88,-25 2-654,-19 1-2887,32-3-4971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38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0 293 13741,'0'0'7468,"14"0"-6037,293-4 4957,168-24-4449,-52 3-1490,189 6-271,189-10 37,-7-54 60,-361 19 408,-432 64-734,-1 0 0,1 0 0,-1 0 0,1 0 0,0 0 0,-1 0 0,1 0 0,-1-1 0,1 1 0,0 0 1,-1 0-1,1 0 0,-1-1 0,1 1 0,-1 0 0,1-1 0,-1 1 0,1 0 0,-1-1 0,1 1 0,-1-1 0,1 1 0,-1-1 0,0 1 0,1-1 0,-1 1 0,1-2 0,-8-15-5243,-3 2-4288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7:40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373 199 7431,'-59'11'758,"-254"58"7559,313-69-7203,79-3 1888,228-42-218,323-37-1794,643 45 180,-344 21-984,-265-45-618,-632 54-923,-34 1-855,-17-2-642,-31-6-4072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37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0 243 8104,'0'0'3897,"14"-3"-2322,259-53 410,2 12 1,387-12 0,1758-3 1313,-1001 94-635,343 18 1025,-1647-59-3025,144-24-1,-16-21-3624,-200 39-1966,-4-2-3860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3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78 10954,'4'-9'4917,"6"-20"-2388,5-11 4637,-17 53-3470,2 14-2560,0 9-828,-33 114 466,21-108-727,3 0-1,-8 77 0,17-118-76,-1 0-1,1-1 1,0 1-1,0 0 1,0 0 0,0-1-1,0 1 1,0 0-1,0 0 1,0 0-1,0-1 1,0 1-1,0 0 1,0 0 0,1-1-1,-1 1 1,0 0-1,1 0 1,-1-1-1,0 1 1,1 0-1,-1-1 1,1 1 0,-1 0-1,1-1 1,-1 1-1,1-1 1,-1 1-1,1-1 1,0 1-1,-1-1 1,2 1 0,-1-1-26,1-1 0,-1 1 1,1 0-1,-1-1 0,1 1 1,-1-1-1,1 1 0,-1-1 1,0 0-1,1 0 0,-1 1 1,0-1-1,1 0 0,1-2 1,40-45-1805,-18 6 104,-2 0 0,-1-2 1,26-77-1,-4 8 1476,-41 110 1697,-2 8-399,-3 23 168,-8 40 243,-8 5-408,6-33-401,2 0 1,2 1 0,1 1 0,3-1 0,0 64 0,4-104-682,0 1 1,1-1 0,-1 0-1,0 1 1,1-1-1,-1 0 1,1 1-1,-1-1 1,1 0 0,0 1-1,0-1 1,-1 0-1,1 0 1,0 0-1,0 0 1,0 0 0,0 0-1,0 0 1,0 0-1,1 0 1,-1 0-1,0-1 1,2 2 0,-2-2-43,0 0 1,-1 0 0,1 0 0,0 0-1,0 1 1,-1-1 0,1 0-1,0-1 1,-1 1 0,1 0 0,0 0-1,-1 0 1,1 0 0,0-1 0,-1 1-1,1 0 1,0 0 0,-1-1 0,1 1-1,-1-1 1,1 1 0,0 0 0,-1-1-1,1 1 1,-1-1 0,1 1-1,-1-1 1,0 0 0,1 1 0,-1-1-1,0 1 1,1-1 0,-1 0 0,0 1-1,0-1 1,1 0 0,-1 1 0,0-1-1,0 0 1,0 1 0,0-1 0,0 0-1,0 0 1,0 1 0,0-1-1,0 0 1,0-13-570,0 1-1,-1 0 1,-1-1 0,0 1-1,0 0 1,-6-15 0,2 11 604,-1-1 1,0 1-1,-1 0 1,-1 0 0,-1 1-1,-21-28 1,30 43 155,1 0-1,-1 0 1,0 1-1,1-1 1,-1 0-1,0 0 1,0 1 0,1-1-1,-1 0 1,0 1-1,0-1 1,0 1 0,0-1-1,0 1 1,0-1-1,0 1 1,0 0 0,0 0-1,-1-1 1,1 1-19,1 1 1,-1-1-1,1 0 1,-1 0-1,1 0 0,-1 1 1,1-1-1,-1 0 1,1 1-1,-1-1 1,1 0-1,-1 1 0,1-1 1,0 1-1,-1-1 1,1 1-1,0-1 1,-1 1-1,1-1 1,0 1-1,0-1 0,0 1 1,-1-1-1,1 2 1,-1 0 28,1 1-1,-1 0 1,1-1 0,0 1 0,0 0 0,0 0 0,0-1 0,0 1 0,1 0-1,-1-1 1,1 1 0,0 0 0,1 3 0,0-3-103,0 0-1,1-1 1,-1 1 0,0-1-1,1 1 1,0-1-1,0 0 1,0 0 0,0 0-1,0 0 1,0-1 0,0 1-1,1-1 1,-1 0 0,0 1-1,1-2 1,-1 1 0,6 0-1,70 4-1640,-66-5 1189,1-1 40,-1 0 0,1 0 1,-1-1-1,0-1 0,15-4 0,-23 5 464,0 0 0,0 0 1,0 0-1,0 0 0,0-1 0,0 0 1,-1 0-1,1 0 0,-1 0 0,0-1 0,0 0 1,0 0-1,0 0 0,-1 0 0,4-6 0,-6 10 43,-1-1-1,0 1 0,1-1 0,-1 1 0,1-1 0,-1 1 0,0 0 0,1-1 0,-1 1 0,0-1 0,0 0 0,0 1 0,1-1 0,-1 1 0,0-1 0,0 1 0,0-1 0,0 1 0,0-1 0,0 0 0,0 1 0,0-1 0,0 1 0,0-1 0,0 1 0,0-1 1,0 0-1,-1 1 0,1-1 0,0 1 0,0-1 0,-1 1 0,1-1 0,0 1 0,-1-1 0,1 1 0,0 0 0,-1-1 0,1 1 0,-1-1 0,1 1 0,-1 0 0,1-1 0,-1 1 0,1 0 0,-1 0 0,1-1 0,-1 1 0,1 0 0,-1 0 0,0 0 0,-1 0 46,0-1-1,0 2 1,0-1-1,0 0 1,0 0-1,-1 1 1,1-1-1,0 1 1,0-1-1,1 1 1,-1 0-1,0 0 1,-3 2-1,-1 2 76,-1 1-1,1 0 0,0 0 1,1 0-1,0 1 0,0 0 1,0 0-1,1 0 0,0 0 1,0 1-1,0 0 0,1 0 0,1 0 1,-1 0-1,1 0 0,1 0 1,0 1-1,-1 13 0,2-21-196,1 0-1,-1 0 1,1 0-1,0 0 1,-1 0-1,1 0 1,0 0-1,-1 0 1,1 0-1,0 0 1,0 0-1,0 0 1,0 0-1,0-1 1,0 1-1,0 0 1,0-1-1,0 1 1,0-1-1,0 1 1,0-1-1,0 0 0,1 1 1,-1-1-1,0 0 1,0 0-1,0 0 1,1 0-1,-1 0 1,0 0-1,2 0 1,42-5 297,-36 1-270,0 0 0,0-1 0,0 1 0,0-2 0,-1 1 0,0-1 0,0 0 0,-1-1 0,1 0 0,-1 0 0,7-10 0,-6 6-4,1-1 0,-2 1 0,0-1 0,0-1 1,-1 1-1,0-1 0,5-21 0,-39 77-191,24-34 201,-1-1 39,1 0 1,0 0-1,0 1 0,1-1 0,0 1 0,0 0 0,1-1 0,0 1 1,1 0-1,0 0 0,0 14 0,1-22-85,1 0 0,0 0 0,0 0 0,0 0 0,-1-1 0,1 1 0,0 0 0,0 0 0,0-1 0,0 1 0,0-1 0,1 1 0,-1-1 0,0 1 0,0-1 0,0 0 0,0 1 0,0-1 0,1 0 0,-1 0 0,0 0 0,0 0 0,0 0 0,1 0 0,-1 0 0,0 0 0,0-1 0,0 1 0,3-1 0,36-11 0,-28 4 0,-1-1 0,-1 0 0,1 0 0,-2-1 0,1 0 0,-1-1 0,-1 0 0,0 0 0,0-1 0,-1 0 0,-1 0 0,0-1 0,-1 0 0,7-23 0,-29 95 0,11-42 0,0-1 0,2 1 0,0 0 0,1 1 0,-1 30 0,4-47 0,0 0 0,1 1 0,-1-1 0,1 0 0,-1 0 0,1 1 0,0-1 0,-1 0 0,1 0 0,0 0 0,0 0 0,0 0 0,0 0 0,0 0 0,0 0 0,0 0 0,0 0 0,0-1 0,0 1 0,0 0 0,0-1 0,1 1 0,-1-1 0,0 1 0,0-1 0,1 0 0,-1 1 0,0-1 0,1 0 0,-1 0 0,1 0 0,-1 0 0,0 0 0,1 0 0,-1 0 0,2-1 0,3 1 0,0-1 0,0 0 0,0 0 0,0 0 0,0-1 0,-1 0 0,9-3 0,-6-1 0,0 1 0,-1-1 0,1 0 0,-1-1 0,-1 1 0,1-2 0,-1 1 0,-1 0 0,9-14 0,-10 14 0,-1 1 0,1-1 0,-1 0 0,-1 0 0,1 0 0,-1 0 0,0 0 0,-1-1 0,1 1 0,-2 0 0,1-1 0,-1-13 0,0 21 0,-1 0 0,1 0 0,-1 0 0,1 0 0,-1 0 0,1 0 0,0 0 0,-1 0 0,1 0 0,-1 0 0,1 0 0,0 0 0,-1 0 0,1 0 0,-1 0 0,1 0 0,0 0 0,-1 0 0,1 1 0,-1-1 0,1 0 0,0 0 0,-1 0 0,1 1 0,0-1 0,-1 0 0,1 1 0,0-1 0,0 0 0,-1 1 0,1-1 0,0 0 0,0 1 0,-1-1 0,1 0 0,0 1 0,0 0 0,-13 13 0,8-6 0,1-1 0,0 1 0,0 0 0,1 0 0,0 0 0,0 0 0,1 1 0,0-1 0,1 1 0,-1 14 0,2-22-163,1 0-1,-1 0 1,1 1 0,-1-1-1,1 0 1,-1 0 0,1 0-1,-1 0 1,1 0-1,0 0 1,0 0 0,0-1-1,-1 1 1,1 0 0,0 0-1,0-1 1,0 1 0,0 0-1,0-1 1,0 1 0,1-1-1,-1 1 1,0-1-1,0 0 1,0 1 0,0-1-1,1 0 1,-1 0 0,0 0-1,0 0 1,0 0 0,0 0-1,1 0 1,0-1 0,45-5-9559,-20-8 241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4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33 15278,'0'-1'389,"0"-1"-1,0 1 1,0 0 0,0 0-1,0-1 1,-1 1-1,1 0 1,0 0-1,-1-1 1,1 1-1,0 0 1,-1 0-1,0 0 1,1 0-1,-1-1 1,1 1-1,-1 0 1,0 0-1,0 0 1,0 1-1,0-1 1,0 0-1,0 0 1,0 0-1,0 1 1,-2-2-1,1 1 79,0 1 0,-1-1-1,1 1 1,-1 0-1,1 0 1,-1 0-1,1 0 1,0 0 0,-1 0-1,1 1 1,-1-1-1,1 1 1,0-1-1,-5 3 1,1 0-467,-1 1 0,1-1 0,-1 1 0,1 1 0,0-1 0,1 1 0,-1 0 0,1 0 0,0 1 0,0 0 0,1 0 0,-1 0 0,1 0 0,1 1 0,-1-1 0,1 1 0,0 0 0,1 0 0,0 0 0,-3 15 0,5-21-7,1 1 0,0-1-1,-1 1 1,1-1 0,0 0 0,0 0 0,0 1 0,0-1-1,0 0 1,0 0 0,0 0 0,0 0 0,1 0 0,-1 0-1,0 0 1,1-1 0,-1 1 0,0 0 0,1-1 0,-1 1-1,1-1 1,-1 1 0,1-1 0,-1 0 0,1 0-1,-1 1 1,1-1 0,2-1 0,53 4-651,-51-3 510,24-1-911,-18 0 832,-1 1-1,1 0 0,0 1 0,-1 0 0,1 0 0,14 5 1,-25-6 265,0 0 1,0 1-1,0-1 1,0 1 0,0-1-1,0 1 1,-1-1-1,1 1 1,0 0 0,0-1-1,-1 1 1,1 0 0,0-1-1,-1 1 1,1 0-1,-1 0 1,1 0 0,-1 0-1,1 0 1,-1 0 0,0 0-1,1-1 1,-1 1-1,0 0 1,0 0 0,0 0-1,0 0 1,0 0 0,0 0-1,0 0 1,0 0-1,0 0 1,0 0 0,-1 0-1,1 0 1,0 0-1,0 0 1,-1 0 0,1 0-1,-1 0 1,1 0 0,-1 0-1,1-1 1,-1 1-1,0 0 1,1 0 0,-2 0-1,-2 5 265,0-1-1,-1 0 0,1 0 0,-1 0 1,-8 6-1,5-5-302,-1 0 0,1-1 0,-1 0 0,0-1 0,0 0 0,0 0 0,-1-1 0,0 0 0,1 0 0,-1-1 0,0-1 0,0 0 0,-17 0 0,26-1-102,0 0 0,0 0 0,0 0 0,0-1 0,0 1 0,0 0 0,0-1 0,0 1 0,0-1 0,1 1 0,-1-1 0,0 1 0,0-1 0,0 0 0,0 1 0,1-1 0,-1 0 0,0 0 0,1 0-1,-2 0 1,2-1-203,-1 1-1,0 0 0,1-1 0,-1 1 0,1 0 0,0-1 0,-1 1 0,1-1 0,0 1 0,0 0 0,0-1 0,0 1 0,0-1 1,0 1-1,0-1 0,0 1 0,1-1 0,-1 1 0,0 0 0,1-1 0,-1 1 0,1 0 0,0-1 0,0 0 0,12-12-7103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4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62 20019,'0'0'12278,"9"6"-11845,-3-3-428,0 1 0,1-1 0,0 0 0,0 0 1,0-1-1,0 1 0,0-2 0,13 3 0,-17-4-5,-1 0 0,0 1 0,1-1-1,-1 0 1,1-1 0,-1 1 0,0 0-1,1-1 1,-1 1 0,0-1 0,1 1-1,-1-1 1,0 0 0,0 0 0,0 0-1,0-1 1,0 1 0,0 0 0,0-1-1,0 1 1,0-1 0,-1 0 0,1 1-1,0-1 1,-1 0 0,0 0 0,1 0-1,-1 0 1,0 0 0,0-1 0,0 1-1,-1 0 1,1 0 0,0-1 0,-1 1-1,1 0 1,-1-4 0,1 4 0,-1 1 0,0-1 0,0 1 0,0 0 0,0-1 0,0 1 0,0-1 0,0 1 0,0 0 0,0-1 0,-1 1 0,1-1 0,0 1 0,-1 0 0,0 0 0,1-1 0,-1 1 0,0 0 0,1 0 0,-1-1 0,0 1 0,0 0 0,0 0 0,0 0 0,0 0 0,0 0 0,0 1 0,0-1 0,-1 0 0,1 0 0,0 1 0,0-1 0,-1 1 0,1-1 0,0 1 0,-1-1 0,1 1 0,-1 0 0,1 0 0,0 0 0,-1 0 0,1 0 0,-1 0 0,1 0 0,-2 0 0,-2 1 0,0-1 0,0 1 0,-1 0 0,1 0 0,0 1 0,0 0 0,1 0 0,-1 0 0,0 0 0,0 1 0,-5 3 0,1 2 0,1 1 0,0-1 0,0 1 0,1 0 0,0 1 0,-8 17 0,12-23 0,1 0 0,0 1 0,-1-1 0,2 1 0,-1 0 0,1 0 0,0 0 0,0 0 0,0 0 0,0 0 0,1 0 0,0 0 0,0 0 0,0 0 0,1 0 0,0 0 0,0 0 0,2 5 0,-2-8 3,1 0 1,0 0-1,-1 0 1,1 1-1,0-2 1,1 1-1,-1 0 1,0 0-1,0-1 1,1 1-1,-1-1 0,1 0 1,0 1-1,-1-1 1,1-1-1,0 1 1,-1 0-1,1-1 1,5 1-1,60 3-601,-62-4 422,73-4-5069,-65 2 3109,-1 0 0,1-1 0,23-9 0,16-11-10980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5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19410,'0'0'9946,"-9"12"-9124,8-11-802,-5 6 115,0 1 1,0 1-1,0-1 1,1 1-1,0 0 1,1 0 0,0 1-1,1-1 1,-1 1-1,-2 15 1,-11 79 212,2-22 17,-9 158 0,24-240-365,0 1 0,0-1 0,0 1 0,1-1 0,-1 0 0,0 1 0,0-1 0,0 1 0,0-1 0,0 1 0,1-1 0,-1 0 0,0 1 0,0-1 0,1 0 0,-1 1 0,0-1 0,1 0 0,-1 1 0,0-1 0,1 0 0,-1 1 0,1-1 0,-1 0 0,0 0 0,1 0 0,-1 1 0,1-1 0,-1 0 0,1 0 0,-1 0 0,0 0 0,1 0 0,-1 0 0,1 0 0,-1 0 0,1 0 0,-1 0 0,1 0 0,-1 0 0,1 0 0,-1 0 0,0 0 0,1-1 0,-1 1 0,1 0 0,-1 0 0,1-1 0,22-11 0,-8-2 0,-1-1 0,-1-1 0,-1 0 0,15-24 0,-16 23 0,0 1 0,1 0 0,1 1 0,23-23 0,-35 37 0,0 0 0,0 0 0,0 0 0,0 0 0,0 1 0,0-1 0,0 0 0,1 0 0,-1 1 0,0-1 0,1 1 0,-1-1 0,0 1 0,1-1 0,-1 1 0,1 0 0,-1 0 0,1 0 0,-1 0 0,0 0 0,1 0 0,2 0 0,-3 1 0,0 0 0,0 0 0,0 0 0,0 0 0,0 0 0,0 0 0,0 0 0,0 0 0,0 0 0,0 0 0,0 1 0,-1-1 0,1 0 0,0 0 0,-1 1 0,1-1 0,-1 1 0,1 1 0,1 9 0,0 0 0,-1 1 0,0 24 0,-1-31 0,-1 34 0,-9 59 0,39-140-1740,53-131-16667,-81 176 24484,-1 10-3449,-4 20-74,0-18-1381,0 0 1,0 0-1,2 0 1,0 0-1,0 19 1,2-35-1154,1 1-1,-1-1 1,0 1 0,0-1 0,1 1 0,-1-1-1,0 1 1,1-1 0,-1 1 0,0-1 0,1 1-1,-1-1 1,1 0 0,-1 1 0,1-1-1,-1 0 1,1 1 0,-1-1 0,1 0 0,-1 1-1,1-1 1,-1 0 0,1 0 0,-1 0-1,1 0 1,0 0 0,-1 1 0,1-1 0,-1 0-1,1 0 1,-1 0 0,1-1 0,0 1 0,-1 0-1,1 0 1,-1 0 0,1 0 0,-1 0-1,1-1 1,-1 1 0,1 0 0,-1-1 0,1 1-1,0-1 1,26-13 606,-18 6-608,-1-1 1,-1 0-1,0-1 1,0 1-1,-1-1 0,0-1 1,0 1-1,-2-1 1,1 0-1,-1 0 0,-1 0 1,0-1-1,0 1 0,-1-1 1,-1 0-1,0 1 1,-1-20-1,-1 50-18,0-14 0,0 0 0,1 1 0,0-1 0,0 0 0,0 1 0,1-1 0,0 6 0,0-10 0,0 1 0,-1 0 0,1-1 0,0 1 0,0-1 0,0 1 0,0-1 0,0 0 0,0 1 0,0-1 0,1 0 0,-1 0 0,0 0 0,1 0 0,-1 0 0,1 0 0,-1 0 0,1 0 0,-1-1 0,1 1 0,-1-1 0,1 1 0,0-1 0,0 1 0,-1-1 0,1 0 0,0 0 0,2 0 0,5 0 0,0-1 0,-1-1 0,1 1 0,-1-1 0,1-1 0,-1 1 0,0-1 0,0-1 0,0 0 0,0 0 0,-1 0 0,0-1 0,0 0 0,0-1 0,0 1 0,-1-1 0,8-10 0,-1 2 0,-1 0 0,0-1 0,-1-1 0,-1 0 0,-1 0 0,0-1 0,7-19 0,-1-18 0,-14 50 0,0 0 0,0 0 0,-1 1 0,0-1 0,1 0 0,-1 0 0,-1 0 0,1 0 0,-1 0 0,1 0 0,-3-5 0,3 8 0,-1 1 0,1-1 0,-1 1 0,1 0 0,-1-1 0,1 1 0,-1-1 0,1 1 0,-1 0 0,0 0 0,1-1 0,-1 1 0,0 0 0,1 0 0,-1 0 0,0 0 0,1 0 0,-1 0 0,0 0 0,1 0 0,-1 0 0,0 0 0,1 0 0,-1 0 0,0 0 0,1 1 0,-1-1 0,1 0 0,-1 0 0,0 1 0,1-1 0,-1 1 0,1-1 0,-1 0 0,1 1 0,-1-1 0,1 1 0,-1-1 0,1 1 0,-1-1 0,1 1 0,0-1 0,-1 2 0,-21 22 0,-10 24 0,-32 64 0,56-95 0,0 0 0,1 1 0,1-1 0,0 1 0,2 1 0,0-1 0,-3 35 0,7-51 0,0 1 0,0-1 0,1 0 0,-1 0 0,0 0 0,1 0 0,-1 0 0,1 0 0,-1 0 0,1 0 0,0-1 0,0 1 0,0 0 0,0 0 0,0-1 0,1 1 0,-1 0 0,0-1 0,1 1 0,-1-1 0,1 0 0,2 2 0,0-1 0,0 0 0,0 0 0,0 0 0,0-1 0,1 1 0,-1-1 0,1 0 0,-1-1 0,9 1 0,1-1 0,-1 0 0,1-1 0,-1-1 0,0 0 0,0-1 0,18-6 0,2-5-2479,-28 12 1635,-1 0 0,1-1 0,-1 1 0,1-1 0,-1 0 0,0-1 0,0 1 0,0 0 0,-1-1 0,1 0-1,-1 0 1,0 0 0,0 0 0,4-9 0,-1-6-6565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6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98 290 12364,'0'0'12822,"-7"13"-11967,-8 14-49,-33 70 2843,43-87-3325,0 2 1,1-1-1,0 0 1,1 1-1,1 0 1,-3 20-1,6-32-324,-1 1 0,1-1 0,-1 1 0,1-1 0,-1 1 0,1-1 0,0 0 0,-1 1 0,1-1 0,-1 0 0,1 0 0,0 1 0,-1-1 0,1 0 0,0 0 0,0 0 0,-1 0 0,1 0 0,0 0 0,-1 0 0,1 0 0,0 0 0,0 0 0,-1 0 0,1 0 0,0 0 0,-1-1 0,1 1 0,0 0 0,-1-1 0,1 1 0,-1 0 0,1-1 0,0 1 0,0-1 0,16-11 0,-1 0 0,-1-2 0,1 0 0,-2 0 0,0-1 0,23-34 0,-14 20 0,15-21 0,-1-2 0,-3-1 0,-2-2 0,44-104 0,-101 219 0,-29 77 0,47-115 0,0 0 0,2 1 0,0 0 0,-1 29 0,5-48-7,1 0 1,0 0-1,0 0 1,0 0-1,1 0 0,-1-1 1,1 1-1,0 0 1,0 0-1,0 0 0,1-1 1,-1 1-1,1 0 1,0-1-1,0 0 0,0 1 1,1-1-1,2 3 1,-1-3-156,0 0 1,0 0 0,1 0 0,-1-1 0,1 0 0,0 0 0,-1 0 0,1 0 0,0-1 0,0 0-1,0 0 1,0 0 0,8 0 0,38-3-6437,7-16-2776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6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15 7143,'0'0'22773,"-10"-4"-20365,6 2-2392,1 1 1,-1-1-1,0 1 1,0 0-1,0 0 0,0 0 1,0 0-1,-1 1 1,1-1-1,0 1 0,0 0 1,0 1-1,0-1 1,0 1-1,0-1 0,-1 1 1,1 1-1,1-1 1,-1 0-1,0 1 1,0 0-1,0 0 0,1 0 1,-1 0-1,1 1 1,-5 4-1,0 1-16,1-1 0,0 1 0,1 1 0,0 0 0,0-1 0,1 2 0,0-1 0,1 0 0,0 1 0,1 0 0,-1 0 0,2 0 0,0 1 0,0-1 0,0 0 0,1 18 0,1-26 0,0-1 0,0 1 0,1 0 0,-1 0 0,0-1 0,1 1 0,-1 0 0,1 0 0,-1-1 0,1 1 0,0-1 0,0 1 0,0-1 0,0 1 0,0-1 0,0 1 0,0-1 0,1 0 0,-1 1 0,0-1 0,1 0 0,-1 0 0,1 0 0,-1 0 0,1 0 0,-1-1 0,1 1 0,0 0 0,-1-1 0,1 1 0,0-1 0,0 0 0,-1 1 0,1-1 0,0 0 0,0 0 0,2 0 0,1-1 0,-1 1 0,1-1 0,-1 1 0,1-1 0,0 0 0,-1-1 0,0 1 0,1-1 0,-1 0 0,0 0 0,0 0 0,0-1 0,6-5 0,-2 0-92,0-1 0,-1-1-1,0 1 1,-1-1 0,0 0 0,0 0-1,-2-1 1,1 0 0,-1 0 0,0 0 0,2-15-1,7-16-765,-13 42 629,-12 44-5608,13-15 1200,9-20-3750,5-8-1595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7.4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21 11723,'0'0'14857,"-6"11"-14185,-17 41 374,2 2-1,2 0 0,3 1 0,-15 89 1,28-126-1035,0-1 1,2 1-1,0-1 1,1 1 0,4 27-1,-4-44-9,0-1 0,0 0 0,0 1 0,0-1 0,0 0 0,0 1 0,0-1-1,0 1 1,0-1 0,0 0 0,0 0 0,1 1 0,-1-1 0,0 0 0,0 1 0,0-1 0,1 0 0,-1 1 0,0-1 0,0 0-1,1 0 1,-1 0 0,0 1 0,0-1 0,1 0 0,-1 0 0,0 0 0,1 0 0,-1 1 0,0-1 0,1 0 0,-1 0 0,0 0-1,1 0 1,-1 0 0,0 0 0,1 0 0,-1 0 0,0 0 0,1 0 0,-1 0 0,1 0 0,-1 0 0,0 0 0,1 0 0,-1-1-1,0 1 1,1 0 0,-1 0 0,0 0 0,0-1 0,1 1 0,-1 0 0,0 0 0,0 0 0,1-1 0,-1 1 0,0-1 0,14-16 103,1-23-105,-2-1 0,15-83 0,-24 93 0,2 1 0,1 0 0,2 0 0,0 1 0,2 0 0,2 1 0,17-32 0,-28 57-6,0 0 0,-1 1 0,1-1-1,0 1 1,0-1 0,1 1 0,-1 0 0,0 0 0,1 0 0,0 0-1,-1 0 1,1 0 0,0 1 0,0-1 0,0 1 0,0 0 0,0 0 0,0 0-1,0 0 1,0 1 0,0-1 0,0 1 0,1-1 0,-1 1 0,0 0-1,0 1 1,0-1 0,1 1 0,-1-1 0,0 1 0,0 0 0,0 0-1,0 0 1,3 2 0,-1 0-3,0 0 0,0 0 0,-1 1-1,1-1 1,-1 1 0,0 0 0,0 0 0,-1 0-1,1 1 1,-1 0 0,0-1 0,0 1-1,0 0 1,-1 0 0,1 1 0,-1-1 0,-1 0-1,2 9 1,-1-9 18,-1 0-1,0 0 1,-1 0-1,1 0 1,-1 0-1,0 0 1,-1 0-1,1 0 1,-1 0-1,0 0 0,0 0 1,-1 0-1,1 0 1,-1 0-1,0 0 1,0-1-1,-1 1 1,1-1-1,-1 1 1,0-1-1,0 0 1,-1 0-1,1-1 1,-1 1-1,0-1 1,0 1-1,0-1 1,0-1-1,0 1 0,-1 0 1,1-1-1,-1 0 1,0 0-1,0 0 1,0-1-1,0 0 1,0 0-1,0 0 1,0 0-1,0-1 1,0 0-1,0 0 1,0 0-1,0-1 1,-9-1-1,11 1-149,-1 0 1,0-1-1,1 1 0,0-1 1,-1 0-1,1 0 0,0 0 1,0 0-1,0-1 1,0 1-1,1-1 0,-4-3 1,5 4-67,-1 1 0,0-1 0,1 0 0,0 0 1,-1 0-1,1 0 0,0 0 0,0 0 0,0 0 1,0 0-1,1-1 0,-1 1 0,1 0 0,-1 0 1,1-1-1,0 1 0,-1 0 0,1-1 0,0 1 1,1-4-1,5-1-5479,8 0-1355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8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40 18449,'0'0'3438,"2"-8"150,-1-2-3124,3-12 2884,-1 44-872,-7 32-2244,-2 0-1,-2 0 0,-16 56 1,2-5-154,15-70-78,-17 114 0,25-136 0,2-11 0,2-7 0,1-6 0,-1 1 0,0-1 0,0 0 0,-1-1 0,0 1 0,3-19 0,10-75 0,-13 29 0,-4 70 0,0 24 0,0-2 0,0-5 0,0 0 0,1-1 0,0 1 0,1-1 0,0 1 0,0-1 0,5 12 0,-6-20 0,0 0 0,0 0 0,0 0 0,1 0 0,-1 0 0,0 0 0,1-1 0,-1 1 0,1 0 0,0-1 0,-1 1 0,1-1 0,0 1 0,0-1 0,0 0 0,0 0 0,0 0 0,0 0 0,0 0 0,1 0 0,-1-1 0,0 1 0,0-1 0,1 0 0,-1 1 0,0-1 0,1 0 0,-1 0 0,0-1 0,0 1 0,1 0 0,-1-1 0,0 1 0,0-1 0,1 0 0,-1 0 0,0 0 0,0 0 0,0 0 0,3-2 0,0 0 0,1-1 0,-1 0 0,0 0 0,0 0 0,0-1 0,0 0 0,-1 1 0,0-2 0,0 1 0,0 0 0,-1-1 0,1 0 0,2-7 0,4-11 0,14-48 0,-39 115 0,7-23 0,2 0 0,0 0 0,0 0 0,2 0 0,-2 30 0,5-49 0,1 0 0,0 0 0,0-1 0,0 1 0,1 0 0,-1 0 0,0 0 0,0 0 0,0 0 0,1-1 0,-1 1 0,0 0 0,1 0 0,-1 0 0,1-1 0,-1 1 0,1 0 0,-1 0 0,1-1 0,-1 1 0,1-1 0,0 1 0,-1 0 0,1-1 0,0 1 0,-1-1 0,3 1 0,-1 0 0,0-1 0,0 0 0,0 1 0,0-1 0,0 0 0,0 0 0,0 0 0,0 0 0,1-1 0,-1 1 0,3-1 0,3-2 0,0 0 0,0 0 0,0 0 0,15-10 0,171-131 0,-194 143 0,0 1 0,1-1 0,-1 1 0,1-1 0,-1 1 0,0-1 0,1 1 0,-1 0 0,1-1 0,-1 1 0,1 0 0,-1-1 0,1 1 0,0 0 0,-1 0 0,1-1 0,-1 1 0,1 0 0,0 0 0,-1 0 0,1 0 0,-1 0 0,1 0 0,0 0 0,-1 0 0,1 0 0,-1 0 0,1 0 0,0 0 0,-1 0 0,1 1 0,-1-1 0,1 0 0,0 0 0,-1 1 0,1-1 0,-1 0 0,1 1 0,-1-1 0,1 0 0,-1 1 0,0-1 0,1 1 0,-1-1 0,1 1 0,-1-1 0,0 1 0,1-1 0,-1 1 0,0-1 0,0 1 0,1 0 0,-1-1 0,0 2 0,0 47 0,-1-44 0,0 0 0,1 0 0,0 0 0,0 0 0,0 0 0,0 0 0,1 0 0,1 7 0,-1-11 0,0 0 0,0-1 0,0 1 0,0 0 0,0-1 0,0 1 0,0-1 0,0 1 0,0-1 0,0 0 0,1 1 0,-1-1 0,0 0 0,0 0 0,0 0 0,0 0 0,0 0 0,1 0 0,-1 0 0,0 0 0,0 0 0,0 0 0,0-1 0,0 1 0,1 0 0,0-2 0,31-12 0,26-26 0,-41 27 0,1 0 0,1 1 0,39-18 0,-58 30 0,0-1 0,0 1 0,0 0 0,0 0 0,0-1 0,1 1 0,-1 0 0,0 0 0,0 0 0,0 0 0,0 0 0,0 0 0,0 0 0,0 1 0,0-1 0,0 0 0,0 1 0,0-1 0,0 0 0,0 1 0,0-1 0,0 1 0,0 0 0,0-1 0,0 1 0,0 0 0,0-1 0,-1 1 0,1 0 0,0 0 0,-1 0 0,1 0 0,-1 0 0,1 0 0,-1 0 0,1 0 0,-1 0 0,1 0 0,-1 0 0,0 0 0,0 0 0,1 0 0,-1 0 0,0 0 0,0 0 0,0 2 0,1 10 0,-1 0 0,0 0 0,-2 18 0,1-8 0,0-21 0,1-1 0,0 0 0,0 1 0,0-1 0,0 0 0,0 1 0,0-1 0,0 0 0,0 0 0,0 1 0,0-1 0,1 0 0,-1 1 0,1-1 0,-1 0 0,1 0 0,-1 0 0,1 0 0,0 1 0,-1-1 0,1 0 0,0 0 0,2 1 0,-1-2 0,0 0 0,-1-1 0,1 1 0,0-1 0,0 0 0,-1 1 0,1-1 0,0 0 0,-1 0 0,1 0 0,-1 0 0,1-1 0,-1 1 0,0 0 0,1-1 0,1-2 0,-2 2-779,-18-4-21920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8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22293,'0'0'10346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49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1 148 16976,'0'0'8381,"7"-8"-6672,4-5-1063,13-15 1016,0 1 0,44-36 0,-68 62-1660,1 0 0,0 1 0,-1-1 0,1 0 0,0 1 1,0-1-1,-1 1 0,1-1 0,0 1 0,0-1 0,0 1 1,0 0-1,-1-1 0,1 1 0,0 0 0,0 0 0,0 0 1,0 0-1,0 0 0,0-1 0,0 2 0,0-1 0,0 0 1,0 0-1,-1 0 0,1 0 0,0 1 0,0-1 0,0 0 1,0 1-1,1-1 0,-1 2-1,0 0 0,0-1 0,-1 1 1,1-1-1,0 1 0,0 0 0,-1 0 0,1-1 0,-1 1 1,0 0-1,1 0 0,-1 0 0,0 0 0,0 2 0,-9 67-18,-2-30 40,7-30-50,1-1 0,0 0 0,1 1 0,-2 19 0,27-38-7468,-7-7-470,3-4-5771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0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3 184 16432,'0'0'15145,"-1"10"-15023,1-4-84,-1 8-27,0 0-1,1-1 1,1 1 0,4 24-1,-5-36 3,0 0 0,1 0 0,-1 0 1,1-1-1,-1 1 0,1 0 0,0 0 0,-1 0 0,1-1 0,0 1 0,0 0 0,0-1 0,1 1 0,-1-1 0,0 1 0,0-1 0,1 0 0,-1 0 1,1 1-1,-1-1 0,1 0 0,0 0 0,-1 0 0,1 0 0,0-1 0,0 1 0,0 0 0,-1-1 0,1 0 0,0 1 0,0-1 0,0 0 1,0 0-1,0 0 0,0 0 0,0 0 0,0 0 0,-1 0 0,1-1 0,0 1 0,0-1 0,0 0 0,0 1 0,-1-1 0,1 0 0,0 0 1,-1 0-1,4-2 0,1-1 16,-1 0 0,0-1 1,0 1-1,0-1 1,0 0-1,-1 0 0,0 0 1,7-11-1,-6 8-15,0 1 1,0 0-1,1 1 1,10-10-1,-15 63-14,-3-21 0,1-20 0,1 1 0,-1-1 0,1 1 0,0-1 0,0 1 0,1 0 0,2 12 0,-1-19 0,0 1 0,0-1 0,0 0 0,0 1 0,0-1 0,0 0 0,0 0 0,0 0 0,0-1 0,1 1 0,-1 0 0,0-1 0,-1 1 0,1-1 0,0 0 0,0 0 0,4-2 0,6-5 0,1-2 0,-1 0 0,12-12 0,-16 13 0,0 1 0,1 1 0,-1 0 0,1 0 0,0 1 0,1 0 0,0 0 0,16-6 0,-24 11 0,-1 1 0,0 0 0,0-1 0,0 1 0,1 0 0,-1 0 0,0 0 0,1 0 0,-1 0 0,0 0 0,0 0 0,1 0 0,-1 1 0,0-1 0,0 0 0,0 1 0,0-1 0,1 1 0,-1 0 0,0-1 0,0 1 0,0 0 0,0-1 0,0 1 0,0 0 0,0 0 0,-1 0 0,1 0 0,0 0 0,0 0 0,-1 0 0,1 0 0,0 0 0,-1 0 0,1 1 0,-1-1 0,0 0 0,1 0 0,-1 0 0,0 1 0,0-1 0,0 2 0,1-2 0,-1 1 0,0 0 0,1-1 0,-1 1 0,1-1 0,-1 1 0,1-1 0,0 1 0,-1-1 0,1 1 0,0-1 0,0 0 0,0 1 0,0-1 0,0 0 0,1 0 0,-1 0 0,0 0 0,0 0 0,1 0 0,-1 0 0,1 0 0,-1 0 0,1-1 0,-1 1 0,1-1 0,-1 1 0,1-1 0,0 1 0,1-1 0,3-1 0,0 0 0,0 0 0,0 0 0,0-1 0,-1 0 0,1 0 0,-1-1 0,1 0 0,-1 0 0,0 0 0,8-6 0,-6 4 0,0 0 0,0 1 0,0 0 0,15-5 0,-19 8 0,0 0 0,0 1 0,0-1 0,0 1 0,0 0 0,0 0 0,0 0 0,0 0 0,0 0 0,0 1 0,0-1 0,0 1 0,0 0 0,0 0 0,0 0 0,0 0 0,3 2 0,-3-1-16,0-1 0,0 0 0,0 0 0,0 0-1,0 0 1,1-1 0,-1 1 0,0-1 0,0 0 0,1 0 0,-1 0 0,0 0 0,1-1 0,-1 1-1,0-1 1,0 0 0,0 0 0,0 0 0,1 0 0,-1 0 0,-1-1 0,1 0 0,0 1-1,0-1 1,-1 0 0,1 0 0,-1-1 0,1 1 0,-1 0 0,3-5 0,9-9-157,-1-1 0,-1-1 0,17-31 0,-14 21 109,1 1 69,-10 15 5,1 0-1,1 0 1,0 1 0,10-12 0,-17 23 182,-2 20-16,-1 32-38,-1-27-22,2 0 0,1-1 0,1 1-1,1 0 1,6 30 0,-8-55-116,1 0 0,-1 1 0,0-1 0,0 0 0,1 1 0,-1-1 0,0 1 0,0-1 0,0 0 0,1 1 0,-1-1 0,0 1 0,0-1 0,0 1 0,0-1 0,0 0 0,0 1 0,0-1 0,0 1 0,0-1 0,0 1 0,0-1 0,0 0 0,0 1 0,0-1 0,0 1 0,-1-1 0,1 1 0,0-1 0,0 0 0,0 1 0,-1-1 0,1 0 0,0 1 0,-1-1 0,1 0 0,0 1 0,-1-1 0,1 0 0,0 0 0,-1 1 0,1-1 0,0 0 0,-1 0 0,1 1 0,-1-1 0,1 0 0,0 0 0,-1 0 0,0 0 0,-26-15 0,-26-36 0,-18-48 0,124 126 0,-41-22-639,-1 0 1,1 0-1,0-1 0,17 3 0,-11-4-2120,-1-1-1,29 1 1,-14-3-9471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1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15919,'1'-3'8584,"3"3"-7207,7 0 33,-1 15-65,3 9-704,-2 5-161,5 7-288,3-3-256,4-8-3459,4-12-6599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4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9257,'0'0'4772,"81"1"-3555,-28 2-224,16-1-640,5 3-225,8 1-96,0-1-64,-5-2-1121,-9 0-1153,-16-3-1410,-14 0-3875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4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2 13100,'0'0'1196,"9"-1"112,20 1-123,0 0 0,31 5 0,-51-4-981,-1 1-1,1-1 0,0 2 0,-1-1 1,1 1-1,-1 0 0,0 1 1,0 0-1,0 0 0,0 0 0,-1 1 1,10 9-1,-15-12-184,0 1 1,0-1-1,-1 1 1,1-1-1,-1 1 1,1 0 0,-1-1-1,0 1 1,0 0-1,-1 0 1,1 0-1,0 0 1,-1 0-1,0 0 1,0 0-1,0 0 1,0 0-1,0 0 1,-1 0-1,1 0 1,-1 0-1,0 0 1,1-1-1,-2 1 1,1 0-1,0 0 1,0-1-1,-1 1 1,0 0-1,1-1 1,-5 5-1,-6 8 194,-1 0-1,-1 0 1,-25 20-1,28-25-149,-56 50-76,-82 74 229,60-38-4006,61-59-1388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6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8456,'0'0'16207,"-4"77"-15598,4-39 192,0 5-513,0 3-192,4-1 0,6-3-608,2-5-1506,0-8-1762,-6-9-1249,-6-9-3395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6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15855,'0'0'1180,"9"-3"117,4-1-1044,1 1 0,0 0 1,0 2-1,-1-1 0,1 2 0,0 0 1,0 0-1,0 1 0,0 1 0,0 1 0,-1 0 1,22 7-1,-7 0-18,-1 0 0,0 2 0,0 1 1,-1 2-1,31 22 0,-48-30-187,0 0 0,-1 0-1,0 1 1,0 0 0,-1 1 0,-1 0-1,1 0 1,-1 0 0,9 19-1,-13-23 127,0 0 0,0-1-1,-1 1 1,1 0 0,-1 0-1,0 0 1,-1 0-1,1 0 1,-1 0 0,0 0-1,0 0 1,-1 0 0,1 0-1,-1 0 1,0 0 0,-1 0-1,1-1 1,-1 1-1,0 0 1,0-1 0,0 1-1,-1-1 1,-5 8 0,-2-1 26,0-1 0,-1 0 0,0 0 0,0-1 0,-1-1 1,0 0-1,-1 0 0,0-1 0,0-1 0,-1 0 1,1-1-1,-1-1 0,0 0 0,0 0 0,-1-2 1,1 0-1,-1 0 0,1-1 0,-25-2 0,34-1-220,1 1-1,-1 0 1,1-1-1,0 0 1,0 0-1,0 0 1,0 0 0,0-1-1,0 0 1,1 1-1,-1-1 1,1-1-1,0 1 1,0 0-1,0-1 1,0 0-1,1 0 1,-1 1-1,1-1 1,-3-7-1,2 4-705,0 0-1,1 0 0,0-1 1,0 1-1,0-1 0,1 1 1,0-1-1,1 0 0,0 0 1,0 1-1,2-12 0,8-3-4061,11 6-1330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7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0 156 12844,'0'0'6807,"13"2"-3925,-7-1-2634,2 1 105,0-1 1,0 0 0,0 0 0,0-1-1,0 0 1,-1 0 0,1-1-1,0 0 1,0 0 0,0-1 0,-1 0-1,1-1 1,8-3 0,4-5 69,-2-1 0,29-23 0,-43 33-389,-1-1 0,0 0-1,1 0 1,-1 0-1,0 0 1,0-1 0,-1 1-1,1-1 1,-1 1-1,0-1 1,0 0 0,0 0-1,0 0 1,-1 0-1,1-1 1,-1 1 0,0 0-1,-1-1 1,1 1 0,-1-8-1,0 12-31,0-1 0,0 1 0,-1-1 0,1 1 0,0 0 0,-1-1 0,1 1 0,-1 0 0,1 0 0,-1-1 0,1 1 0,0 0-1,-1 0 1,1 0 0,-1 0 0,1-1 0,-1 1 0,1 0 0,-1 0 0,1 0 0,-1 0 0,1 0 0,-1 0 0,1 0 0,-1 0 0,1 0 0,-1 0 0,1 1 0,-1-1 0,1 0 0,0 0-1,-1 0 1,1 1 0,-1-1 0,1 0 0,-1 0 0,1 1 0,0-1 0,-1 0 0,0 1 0,-18 12-66,13-7 116,0 0 0,0 1 0,1 0 0,0 0 0,0 1 0,1-1 0,-1 1 0,2 0 0,-1 0 0,1 0 0,0 1 0,1-1 0,0 1 0,-1 9 0,3-16-19,1 0 1,-1-1 0,1 1-1,-1 0 1,1-1 0,0 1-1,-1 0 1,1-1 0,0 1-1,0-1 1,0 1 0,0-1-1,0 1 1,1-1 0,-1 0-1,0 0 1,0 0 0,1 0-1,-1 0 1,1 0 0,-1 0-1,1 0 1,0 0 0,-1 0-1,1-1 1,0 1 0,-1-1 0,1 0-1,0 1 1,0-1 0,-1 0-1,1 0 1,3 0 0,11 1 176,0 0 1,29-3 0,-28 1-147,47-11 118,-54 9-187,0 1-1,1-1 1,-1 2 0,0 0-1,12-1 1,-20 4 13,-1-1-1,1 0 1,0 1 0,-1-1 0,1 1 0,0 0 0,-1 0 0,0-1 0,1 1-1,-1 0 1,0 0 0,0 0 0,0 0 0,-1 0 0,1 0 0,0 1 0,-1-1-1,1 0 1,-1 0 0,1 5 0,9 22 99,-8-27-107,1-1 0,-1 1 0,1 0 0,-1-1 0,1 1 0,0-1 0,0 0 0,-1 0 0,1 0 0,0 0 0,0-1 0,0 1 0,0-1 0,0 0 0,0 1 0,0-1 0,0-1 0,0 1 0,0 0 0,5-2 0,61-16 0,-32 6-2196,19-4-6242,23-8-2250,-59 17 4784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7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7944,'0'0'21615,"-5"9"-21188,-17 27-182,22-36-242,0 1 1,-1-1-1,1 1 0,0-1 0,0 0 0,0 1 0,-1-1 1,1 0-1,0 1 0,0-1 0,0 1 0,0-1 0,0 0 1,0 1-1,-1-1 0,1 1 0,0-1 0,0 1 0,0-1 0,1 0 1,-1 1-1,0-1 0,0 1 0,0-1 0,0 1 0,0-1 1,0 0-1,1 1 0,-1-1 0,0 0 0,0 1 0,1-1 1,-1 0-1,0 1 0,0-1 0,1 0 0,-1 1 0,0-1 1,1 0-1,-1 0 0,0 1 0,1-1 0,-1 0 0,1 0 0,-1 0 1,0 1-1,1-1 0,-1 0 0,1 0 0,-1 0 0,0 0 1,1 0-1,0 0 0,25 0 17,-22-1-8,8 0-117,0-1 0,0 0 1,0-1-1,-1 0 0,16-7 0,-17 6-95,1 0-1,0 1 1,0 0 0,1 1-1,19-2 1,-30 4 186,-1 0-1,1 0 1,0 0-1,-1 0 1,1 0-1,-1 0 1,1 1-1,-1-1 1,1 0-1,-1 0 1,1 1-1,-1-1 1,1 0-1,-1 0 1,1 1-1,-1-1 1,1 1-1,-1-1 1,1 0-1,-1 1 1,0-1-1,1 1 1,-1-1-1,0 1 1,1-1-1,-1 1 1,0-1-1,0 1 1,0-1-1,1 1 1,-1 0-1,0-1 1,0 2-1,0 26 278,-1-26-221,1 0-1,0 0 0,-1 1 1,1-1-1,0 0 1,0 0-1,0 0 1,0 0-1,0 0 1,1 0-1,-1 0 1,1 0-1,-1 0 0,1 0 1,0 0-1,0 0 1,0 0-1,0 0 1,0 0-1,2 2 1,8-1-65,0-1 1,0 0-1,0-1 1,0 0 0,0-1-1,0 0 1,0 0-1,0-1 1,12-3-1,50-15-4018,-1-10-4420,-27 8-1682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8:58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74 187 10282,'0'0'11328,"-10"7"-9155,-51 34 1649,61-41-3816,0 0 1,-1 0 0,1 0 0,0 1-1,0-1 1,0 0 0,0 0-1,0 0 1,-1 0 0,1 0 0,0 1-1,0-1 1,0 0 0,0 0-1,0 0 1,0 0 0,0 1 0,0-1-1,-1 0 1,1 0 0,0 0-1,0 1 1,0-1 0,0 0 0,0 0-1,0 0 1,0 0 0,0 1-1,0-1 1,0 0 0,0 0-1,0 0 1,0 1 0,1-1 0,-1 0-1,0 0 1,0 0 0,0 1-1,0-1 1,0 0 0,0 0 0,0 0-1,0 0 1,1 1 0,10 6-159,15 1-367,-17-7 583,0 0-1,1-1 0,-1 0 1,1 0-1,-1-1 0,1-1 1,-1 1-1,0-1 0,1-1 1,-1 0-1,-1 0 0,1-1 1,0 0-1,-1 0 0,0-1 0,13-10 1,-3 2 112,-1-2 1,0 0-1,-1 0 1,-1-2-1,0 0 1,12-20-1,-5-2 257,-20 37-386,-1 0 0,0 0 0,0 0 0,-1-1 0,1 1 0,0 0 0,-1 0 0,1-1 0,-1 1 0,0-1 0,0 1 0,0 0 0,0-1 0,0 1 0,-1-5 0,0 7-39,1-1 0,-1 1-1,1 0 1,-1-1 0,1 1-1,-1 0 1,1 0 0,-1-1 0,0 1-1,1 0 1,-1 0 0,1 0-1,-1 0 1,0 0 0,1 0 0,-1 0-1,1 0 1,-1 0 0,0 0-1,1 0 1,-1 0 0,0 0 0,1 0-1,-1 0 1,1 1 0,-1-1-1,1 0 1,-1 1 0,1-1 0,-1 0-1,1 1 1,-1-1 0,1 0-1,-1 1 1,1-1 0,-1 1 0,1-1-1,0 1 1,-1 0 0,-19 19 62,12-10 40,0 1 1,0 0-1,1 0 0,0 1 1,1-1-1,1 2 0,0-1 1,0 1-1,1-1 0,1 1 1,0 0-1,0 0 0,2 1 1,-1 13-1,2-25-110,1 0 0,-1 0 0,1 0 0,-1 0 0,1 0 0,0 0 0,0-1 0,-1 1 0,1 0 0,1-1 0,-1 1 0,0 0 0,0-1 0,1 1 0,-1-1 0,0 0 0,1 1 0,0-1 0,-1 0 0,1 0 0,0 0 0,-1 0 0,1 0 0,0-1 0,0 1 0,0 0 0,0-1 0,0 0 0,0 1 0,-1-1 0,4 0 0,9 2 0,1-1 0,0-1 0,18-1 0,-14 0 0,-10 1-598,0-1 1,0 0-1,0-1 1,13-3-1,15-9-7053,-7-1-10345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3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1 104 12139,'0'0'8494,"9"-10"-7651,-3 4-699,1 0 1,0 0-1,0 0 0,0 1 0,1 0 0,0 0 0,0 1 0,0 0 1,1 0-1,-1 1 0,1 0 0,16-3 0,60-7 1242,145-4-1,88 21 179,501 78-588,-552-49-879,423 44 66,338 43 90,-666-79-47,368-7-1,-643-35-18,-115-11-5319,11-1-1080,-4-12-10743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6.2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138 138 19923,'0'0'3763,"5"9"-3015,2 5-272,-1 1 0,0 0 1,-1 1-1,-1-1 0,0 1 0,-1 0 0,1 27 1,-2 128 1285,-4-92-1521,1-51-220,0-20-51,0-1 1,1 1-1,0 0 0,0 0 0,0 0 1,1 0-1,0-1 0,1 1 0,0 0 0,0-1 1,6 14-1,-8-21-41,0 0 0,0 0 1,0 0-1,0 1 0,0-1 1,0 0-1,0 0 0,1 0 0,-1 0 1,0 0-1,0 0 0,0 1 0,0-1 1,0 0-1,0 0 0,0 0 0,0 0 1,1 0-1,-1 0 0,0 0 0,0 0 1,0 0-1,0 0 0,0 0 0,1 1 1,-1-1-1,0 0 0,0 0 0,0 0 1,0 0-1,0 0 0,1 0 0,-1 0 1,0 0-1,0 0 0,0 0 0,0-1 1,0 1-1,1 0 0,-1 0 0,0 0 1,0 0-1,0 0 0,0 0 0,0 0 1,0 0-1,1 0 0,-1 0 1,0 0-1,0-1 0,0 1 0,0 0 1,0 0-1,0 0 0,0 0 0,3-13-2087,-5-17-1240,-1 15 1106,-2 1 1,1 0 0,-10-18 0,-29-43-2023,-10 6 5942,-3 12 7036,38 46-5424,12 13-529,7 0-2635,0-1-1,-1 1 1,1-1-1,0 0 1,0 1 0,0-1-1,0 0 1,1 0-1,-1 1 1,0-1-1,0 0 1,1 0 0,-1 0-1,1-1 1,-1 1-1,1 0 1,-1 0 0,1-1-1,1 1 1,20 6-140,1-2 1,-1 0-1,1-2 1,0-1 0,0 0-1,46-4 1,-27 1-1095,52-4-2202,-85 4 3135,-1-1 0,1 0 0,-1 0-1,0-1 1,0 0 0,0 0-1,16-9 1,-18 3 3579,-16 8-445,-18 7-860,20-1-1881,0 1 0,0 0 0,1 1 0,0 0 1,0 0-1,0 0 0,1 0 0,0 1 0,1 0 0,0 0 1,0 0-1,1 0 0,0 1 0,0 0 0,1-1 0,0 1 1,0 0-1,1 0 0,1 0 0,-1 0 0,2 10 0,-1-17-153,0 0 0,0 0 0,1 0 0,-1 0 0,0 1 0,1-1 0,0 0 0,0-1 0,-1 1 0,1 0 0,0 0 0,1 0 0,-1 0 0,0-1 0,0 1 0,1 0 0,-1-1 0,1 1 0,-1-1 0,1 0 0,0 0 0,-1 1 0,1-1 0,0 0 0,0 0 0,0-1 0,0 1 0,0 0 0,0-1-1,0 1 1,0-1 0,0 1 0,0-1 0,0 0 0,0 0 0,0 0 0,1 0 0,-1 0 0,0-1 0,0 1 0,4-2 0,2 0 58,0 0 0,0 0-1,0-1 1,0 0 0,0 0-1,-1-1 1,1 0 0,-1 0 0,10-8-1,-9 4-34,0 0-1,0 0 0,0 0 1,-1-1-1,-1 0 0,1-1 1,-1 0-1,-1 0 1,0 0-1,0 0 0,-1-1 1,-1 1-1,0-1 0,0 0 1,-1 0-1,0-1 1,-1 1-1,0-12 0,-1 23-44,0 0 0,0 0 0,0-1 0,0 1-1,0 0 1,0 0 0,0-1 0,0 1 0,0 0 0,0 0-1,0 0 1,0-1 0,0 1 0,0 0 0,0 0 0,0-1-1,0 1 1,0 0 0,0 0 0,0 0 0,-1-1 0,1 1-1,0 0 1,0 0 0,0 0 0,0 0 0,-1 0 0,1-1-1,0 1 1,0 0 0,0 0 0,0 0 0,-1 0 0,1 0-1,0 0 1,0 0 0,-1 0 0,1-1 0,0 1 0,0 0-1,-1 0 1,-9 7-152,-6 13 64,15-17 88,0-1 0,0 1 1,0 0-1,1 0 0,-1 0 0,1 0 0,-1 0 0,1 0 1,0 0-1,0 0 0,1 0 0,-1 0 0,1 4 0,0-6 11,-1 0-1,1 0 0,0 0 1,0 0-1,-1 0 1,1 0-1,0 0 0,0 0 1,0 0-1,0 0 0,0 0 1,1 0-1,-1-1 0,0 1 1,0 0-1,0-1 1,1 1-1,-1-1 0,0 1 1,1-1-1,-1 0 0,0 0 1,1 1-1,-1-1 1,0 0-1,1 0 0,-1 0 1,0-1-1,3 1 0,7-2 74,0-1-1,0 1 0,-1-2 0,1 1 0,-1-1 1,0-1-1,0 0 0,0-1 0,-1 1 0,13-12 0,5-4 60,-1-2-1,26-28 0,-32 29-105,-1-1-1,-1-1 1,19-31-1,-30 42-61,0 0 0,0-1 0,-2 0 0,1-1 0,-2 1 0,0-1 0,0 0 0,0-15-1,-6 18-219,-5 15-27,-9 14-28,-2 13 399,1 1 0,1 0-1,2 0 1,2 2-1,0 0 1,2 0 0,2 1-1,1 0 1,1 0 0,3 1-1,-1 36 1,4-69-92,0-1 0,0 1 0,0 0 0,0 0 0,0-1 0,1 1 0,-1 0 0,0-1 0,1 1 0,0 0 0,-1-1 0,1 1 0,0-1 0,0 1 0,-1-1 0,3 3 0,-2-4 0,-1 1 0,1-1 0,0 1 0,0-1 0,-1 0 0,1 1 0,0-1 0,0 0 0,0 1 0,0-1 0,-1 0 0,1 0 0,0 0 0,0 0 0,0 0 0,0 0 0,0 0 0,-1 0 0,1 0 0,0 0 0,0 0 0,1-1 0,2-1 0,-1 1 0,0-1 0,0 1 0,0-1 0,0 0 0,-1 0 0,1-1 0,-1 1 0,1-1 0,-1 1 0,0-1 0,1 0 0,-1 1 0,2-6 0,-1 1 0,0-1 0,-1 1 0,1-1 0,-2 0 0,1 0 0,-1 0 0,0 0 0,0 0 0,-1 0 0,-1 0 0,-1-14 0,2 18 0,-1-1 0,0 1 0,0 0 0,0 0 0,-1 0 0,1 0 0,-1 0 0,0 0 0,0 0 0,0 1 0,0-1 0,-1 1 0,0-1 0,1 1 0,-1 0 0,0 0 0,-1 0 0,1 1 0,0-1 0,-1 1 0,0-1 0,1 1 0,-8-2 0,11 3 0,-1 1 0,0 0 0,1 0 0,-1-1 0,1 1 0,-1 0 0,0 0 0,1 0 0,-1 0 0,1 0 0,-1 0 0,0 0 0,1 0 0,-1 0 0,1 0 0,-1 0 0,0 0 0,1 0 0,-1 1 0,1-1 0,-1 0 0,0 0 0,1 1 0,-1-1 0,1 0 0,-1 1 0,1-1 0,-1 0 0,1 1 0,0-1 0,-1 1 0,1-1 0,-1 1 0,1-1 0,0 1 0,-1-1 0,1 1 0,0-1 0,0 1 0,-1-1 0,1 1 0,0 0 0,0-1 0,0 1 0,0 0 0,0-1 0,0 2 0,0 0 0,0 0 0,0-1 0,0 1 0,0 0 0,1 0 0,-1 0 0,1 0 0,-1 0 0,1 0 0,0-1 0,0 1 0,0 0 0,0-1 0,0 1 0,1 1 0,3 1-99,-1 0-1,1-1 1,0 0-1,0 0 1,0 0-1,1 0 1,-1-1-1,1 0 1,-1 0-1,1-1 1,0 1-1,8 0 1,76 4-2698,-74-5 2184,12 0-902,52 0-5342,-74-1 5930,0 0 0,0-1-1,0 0 1,0 0 0,0-1-1,0 0 1,-1 0 0,1 0-1,-1 0 1,7-5 0,-12 7 1081,0 0 1,1 0 0,-1 0 0,0 0 0,1 0-1,-1 0 1,0-1 0,0 1 0,1 0-1,-1 0 1,0 0 0,0 0 0,1-1 0,-1 1-1,0 0 1,0 0 0,0-1 0,1 1 0,-1 0-1,0 0 1,0-1 0,0 1 0,0 0-1,0 0 1,0-1 0,1 1 0,-1 0 0,0-1-1,0 1 1,0 0 0,0-1 0,0 1-1,0 0 1,0 0 0,0-1 0,0 1 0,0 0-1,-1-1 1,1 1 0,0 0 0,0-1 0,-15-3 4071,-20 6-310,26 1-3320,1 1 0,-1 1 0,1-1 0,0 1 1,1 0-1,0 1 0,-11 10 0,13-12-284,1 0-1,0 1 1,0 0 0,0-1-1,0 2 1,1-1 0,-1 0-1,1 1 1,1-1 0,-1 1 0,-3 12-1,7-17-307,-1-1 0,0 1 0,0 0 0,1 0 0,-1-1 0,0 1 0,1 0 0,-1-1 0,0 1 0,1 0 0,-1-1-1,1 1 1,-1-1 0,1 1 0,0-1 0,-1 1 0,1-1 0,-1 1 0,1-1 0,0 1 0,0-1 0,-1 0 0,1 1 0,0-1 0,-1 0 0,1 0-1,0 0 1,0 0 0,0 1 0,-1-1 0,1 0 0,0 0 0,0 0 0,-1-1 0,1 1 0,0 0 0,0 0 0,1-1 0,34-4-35,-20-2 31,-1-1 0,-1 0 0,1-1 0,-2-1 0,1 0 0,-1-1 0,-1 0 0,0-1 0,0-1 0,-1 1 0,10-18 0,-23 39 0,-1 1 0,-1 1 0,2 0 0,0 0 0,0 0 0,1 1 0,0 17 0,2-27 0,0-1 0,0 1 0,0 0 0,0-1 0,0 0 0,0 1 0,1-1 0,-1 0 0,1 1 0,-1-1 0,1 0 0,-1 0 0,1 0 0,0 0 0,-1-1 0,1 1 0,0 0 0,0-1 0,-1 1 0,1-1 0,0 1 0,0-1 0,0 0 0,0 0 0,0 0 0,2 0 0,55-4 0,-44 1 0,1-1 0,-1-1 0,0-1 0,0 0 0,-1 0 0,0-2 0,0 0 0,0 0 0,-1-1 0,0-1 0,-1 0 0,0-1 0,-1-1 0,0 1 0,9-15 0,-9 13 0,-1-1 0,0 0 0,-2-1 0,1 0 0,-2 0 0,0-1 0,-1 0 0,0 0 0,-2 0 0,0-1 0,0 0 0,-2 0 0,1-33 0,-3 50 0,0-1 0,0 0 0,0 0 0,0 1 0,0-1 0,0 0 0,0 1 0,0-1 0,-1 0 0,1 1 0,0-1 0,-1 0 0,1 1 0,0-1 0,-1 1 0,1-1 0,-1 0 0,1 1 0,-1-1 0,1 1 0,-1-1 0,1 1 0,-1 0 0,1-1 0,-1 1 0,0 0 0,1-1 0,-1 1 0,0 0 0,1-1 0,-1 1 0,0 0 0,1 0 0,-1 0 0,0 0 0,1 0 0,-1 0 0,0 0 0,0 0 0,1 0 0,-1 0 0,0 0 0,1 0 0,-1 1 0,0-1 0,1 0 0,-1 0 0,0 1 0,1-1 0,-1 1 0,1-1 0,-1 0 0,0 1 0,1-1 0,-1 1 0,0 0 0,-35 28 0,24-16 0,0 0 0,1 1 0,1 0 0,1 1 0,0 0 0,1 0 0,0 1 0,1 0 0,1 1 0,1-1 0,0 1 0,1 0 0,-3 35 0,7-49 4,0 0 0,0 0 0,0 0 1,1 0-1,0 0 0,-1 0 0,1 0 0,0 0 0,0 0 0,1 0 1,-1-1-1,1 1 0,-1-1 0,1 1 0,0-1 0,0 1 0,0-1 1,2 2-1,1 0 5,0 0 1,0-1 0,0 0-1,1 0 1,-1-1-1,1 1 1,-1-1-1,11 2 1,8 1-186,0-2-1,0 0 1,38-2-1,-56-1 56,58-3-4828,0-10-7217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6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0 19474,'0'28'1794,"-6"8"737,-4 13-450,-2 4-1184,-1 3-608,2 2-225,-1-6-192,5-6-1346,1-9-960,3-11-705,2-12 96,-5-13-1697,-6-1-5606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7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15 167 13933,'0'0'2002,"-3"-12"342,-8-36 10,11 46-2208,-1-1 0,1 1 0,0-1 0,1 1 0,-1 0-1,0-1 1,1 1 0,-1 0 0,1 0 0,0-1 0,-1 1 0,1 0 0,0 0 0,0 0 0,1 0 0,-1 0 0,0 0 0,1 0 0,-1 0 0,1 0 0,0 1 0,-1-1-1,5-2 1,46-25 1811,-45 26-1651,3-1-193,0 0 0,0 1-1,1 0 1,-1 0 0,1 2 0,0-1-1,0 1 1,0 1 0,0 0 0,-1 0-1,1 1 1,0 1 0,0 0-1,-1 0 1,1 1 0,-1 0 0,1 1-1,-1 0 1,-1 1 0,1 0 0,0 0-1,-1 1 1,0 1 0,-1-1-1,1 1 1,-1 1 0,-1-1 0,1 1-1,-1 1 1,-1-1 0,0 1 0,0 1-1,0-1 1,-1 1 0,-1 0-1,0 0 1,0 0 0,-1 0 0,0 1-1,-1 0 1,0-1 0,1 21 0,-2-24-50,-1 0 0,0 0 1,0 0-1,-1 0 1,0 0-1,0 0 0,-1 0 1,0-1-1,0 1 0,0 0 1,-1-1-1,0 0 1,0 1-1,0-1 0,-1-1 1,0 1-1,0 0 1,-1-1-1,0 0 0,1 0 1,-2 0-1,1-1 1,-12 8-1,1-1-63,-1 0 0,-1-1 0,0-1 0,0-1 0,-1 0 0,0-2 0,0 0 0,-1-1 0,1-1 0,-1-1 0,0 0 0,-31-1 0,51-2-20,-1 0 0,1 0 0,-1 0 1,1 0-1,-1 0 0,1 0 0,-1 0 0,1 0 0,-1 0 0,1 0 0,0 0 1,-1 0-1,1 0 0,-1-1 0,1 1 0,-1 0 0,1 0 0,0-1 0,-1 1 1,1 0-1,-1 0 0,1-1 0,0 1 0,-1 0 0,1-1 0,0 1 0,0 0 1,-1-1-1,1 1 0,0-1 0,0 1 0,0 0 0,-1-1 0,1 1 0,0-1 1,0 1-1,0-1 0,0 1 0,0-1 0,0 1 0,0-1 0,0 1 0,0 0 1,0-1-1,0 1 0,0-1 0,0 1 0,0-1 0,0 1 0,1-1 0,-1 1 1,0 0-1,0-1 0,0 1 0,1-1 0,-1 1 0,0 0 0,1-1 0,-1 1 1,0 0-1,1-1 0,-1 1 0,0 0 0,1-1 0,24-22-3033,5 8-4202,57-20 0,-42 20-1724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7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6 134 18289,'0'0'9780,"11"3"-8557,37 8-262,-45-10-904,0-1 0,0 0 0,0 0 0,0 0 1,0 0-1,0-1 0,0 1 0,0-1 1,0 0-1,0 1 0,-1-1 0,1-1 0,0 1 1,0 0-1,-1-1 0,1 1 0,-1-1 0,1 0 1,-1 0-1,0 0 0,0 0 0,0 0 0,0 0 1,0-1-1,0 1 0,0-1 0,2-4 1,-1 1 28,0-1 0,-1 1 1,1 0-1,-1-1 1,-1 0-1,1 1 1,-1-1-1,0 0 1,0-13-1,-1 18-85,0 1 0,-1 0 1,1-1-1,0 1 0,0 0 0,-1 0 1,1 0-1,-1-1 0,1 1 0,-1 0 1,1 0-1,-1 0 0,0 0 0,1 0 1,-1 0-1,0 0 0,0 0 0,0 0 1,0 0-1,0 1 0,0-1 0,0 0 1,0 0-1,0 1 0,0-1 1,0 1-1,-1-1 0,1 1 0,0 0 1,0-1-1,0 1 0,-1 0 0,1 0 1,0 0-1,-1 0 0,1 0 0,0 0 1,0 0-1,-1 0 0,1 0 0,0 1 1,0-1-1,0 0 0,-1 1 0,1-1 1,0 1-1,-2 1 0,-3 0-2,0 0-1,0 1 1,0 0-1,0 0 1,0 1-1,1-1 1,-10 9-1,10-6 2,-1 0 0,1 0 0,0 0 0,1 1 0,-1 0 0,1 0 0,1 0 0,-1 0 0,1 1 0,1-1 0,-1 1 0,1-1 0,1 1 0,-1 0 0,0 12 0,2-19 0,1 0 0,-1 0 0,0 0 0,0 0 0,0 0 0,1 0 0,-1 0 0,1 0 0,-1 0 0,0 0 0,1 0 0,0-1 0,-1 1 0,1 0 0,-1 0 0,1-1 0,0 1 0,0 0 0,-1-1 0,1 1 0,0 0 0,0-1 0,0 1 0,0-1 0,1 1 0,33 5 0,35-14 0,-54 2 0,0 0 0,0 0 0,0-2 0,-1 0 0,17-12 0,21-10 0,-52 29 0,0 0 0,1 0 0,-1 0 0,0 1 0,0-1 0,0 0 0,0 1 0,1-1 0,-1 1 0,0 0 0,1-1 0,-1 1 0,0 0 0,1 0 0,-1 0 0,0 0 0,1 0 0,-1 0 0,0 0 0,1 0 0,-1 1 0,0-1 0,1 0 0,-1 1 0,0-1 0,0 1 0,1-1 0,-1 1 0,0 0 0,2 1 0,-1 2 0,0-1 0,0 1 0,-1-1 0,1 1 0,-1 0 0,0 0 0,0 0 0,1 6 0,-2-7 0,0 0 0,0 0 0,1 0 0,-1 0 0,1 0 0,0 0 0,-1 0 0,2 0 0,-1 0 0,0-1 0,0 1 0,1 0 0,-1-1 0,1 1 0,0-1 0,0 0 0,0 0 0,0 1 0,0-1 0,1 0 0,-1-1 0,0 1 0,4 1 0,1-1 0,0-1 0,0 1 0,0-2 0,0 1 0,0-1 0,0 0 0,1 0 0,-1-1 0,0 0 0,11-3 0,5-3 0,41-19 0,-51 19 0,0 1 0,1 0 0,0 1 0,0 1 0,0 0 0,0 1 0,24-2 0,-37 5 0,0 0 0,0 0 0,0 1 0,0-1 0,0 1 0,0-1 0,-1 1 0,1-1 0,0 1 0,0-1 0,-1 1 0,1 0 0,0-1 0,-1 1 0,1 0 0,0-1 0,-1 1 0,1 0 0,-1 0 0,0 0 0,1 0 0,-1-1 0,0 1 0,1 0 0,-1 0 0,0 0 0,0 2 0,1-2 0,-1 0 0,0 1 0,1-1 0,-1 0 0,0 1 0,1-1 0,0 0 0,-1 1 0,1-1 0,0 0 0,0 0 0,-1 0 0,1 0 0,0 0 0,0 0 0,0 0 0,0 0 0,1 0 0,-1 0 0,0 0 0,0-1 0,0 1 0,1 0 0,-1-1 0,0 1 0,1-1 0,1 1 0,11-1-608,-1 0 0,0-1 0,1 0 1,20-5-1,3-4-4392,53-22 1,-28 9 1050,-29 11-2446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08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121 298 5830,'0'0'20440,"-10"1"-18427,4 0-1829,-48 9 1656,51-10-1698,-1 1 1,0 0-1,1 0 1,-1 0 0,1 1-1,0-1 1,-1 1-1,1 0 1,0 0-1,0 0 1,0 1-1,0-1 1,-5 6 0,52-8-741,-33-2 553,0-1 0,-1-1 0,1 0 0,15-8 1,27-10 145,-51 22-79,0-1 1,-1 1-1,1 0 0,-1 1 1,1-1-1,-1 0 1,1 0-1,-1 1 0,1-1 1,-1 1-1,0-1 0,1 1 1,-1-1-1,1 1 1,-1 0-1,0 0 0,0 0 1,1 0-1,-1 0 0,0 0 1,0 0-1,0 0 1,0 0-1,0 1 0,-1-1 1,1 0-1,0 0 1,0 1-1,-1-1 0,1 1 1,-1-1-1,1 3 0,0-2 13,1 1-1,-1-1 0,1 1 1,-1-1-1,1 1 1,0-1-1,0 0 0,0 0 1,0 0-1,0 0 0,0 0 1,3 2-1,1-2-34,0 0 0,-1-1 0,1 1 0,0-1 0,0-1 0,0 1 0,0-1 0,0 0 0,0 0 0,0-1 0,0 0 0,0 0 0,11-3 0,8-4 0,46-22 0,-27 10 0,-40 18 1,2 0-22,-1 0 0,1 0 0,-1 0 1,1 1-1,-1 0 0,1 0 0,6 0 1,-5 29-2111,-3-26 1735,1 0-1,0-1 0,0 1 0,0-1 0,-1-1 0,1 1 0,0-1 0,0 0 0,0 0 0,0 0 0,0 0 0,0-1 0,7-2 0,14-4-229,0-1 0,-1-1-1,0-2 1,-1-1 0,0 0-1,27-19 1,9-5-232,-53 36 3319,-11 10-534,-24 29 754,1 0-712,25-35-1745,0 0 1,0 0 0,1 0-1,-1 0 1,1 1 0,0-1-1,-1 7 1,2-10-193,0 0 1,0 0-1,0 0 0,0 0 1,0 0-1,1 0 1,-1 0-1,0 0 0,0 0 1,1 0-1,-1 0 0,1 0 1,-1 0-1,0 0 0,1-1 1,0 1-1,-1 0 1,1 0-1,0 0 0,-1-1 1,1 1-1,0 0 0,0-1 1,-1 1-1,1 0 1,0-1-1,0 1 0,0-1 1,0 0-1,0 1 0,0-1 1,0 0-1,0 1 1,0-1-1,0 0 0,1 0 1,14 1 23,1 0 1,-1-2 0,0 0-1,0 0 1,0-2 0,0 0-1,0-1 1,-1 0 0,1-1-1,20-11 1,0 0 53,-2-3-1,0-1 1,38-29 0,-48 30-269,44-43 0,-61 55 126,0-1 0,0 1 0,-1-1-1,0-1 1,-1 1 0,0-1 0,0 0-1,-1 0 1,0-1 0,2-9 0,-6 19 34,1-1-1,-1 1 1,0-1 0,0 1 0,0-1 0,1 1 0,-1 0-1,0-1 1,0 1 0,0-1 0,0 1 0,0-1 0,0 1 0,0-1-1,0 1 1,0-1 0,0 1 0,0-1 0,0 1 0,0-1 0,0 1-1,-1-1 1,1 1 0,0-1 0,0 1 0,0-1 0,-1 1-1,1 0 1,0-1 0,-1 1 0,1-1 0,0 1 0,-1 0 0,1-1-1,0 1 1,-1 0 0,0-1 0,-17 11 223,-18 25 155,29-25-369,-1 0 1,1 0-1,1 1 0,0 0 0,0 0 1,1 1-1,1 0 0,-6 22 0,9-31-24,0 1 0,1-1-1,-1 1 1,1 0 0,0-1-1,0 1 1,0-1-1,0 1 1,1 0 0,-1-1-1,1 1 1,0-1-1,0 0 1,1 1 0,-1-1-1,0 0 1,1 1 0,0-1-1,0 0 1,0 0-1,0 0 1,1-1 0,-1 1-1,1-1 1,-1 1-1,1-1 1,0 0 0,0 0-1,0 0 1,0 0-1,0 0 1,1-1 0,-1 1-1,5 0 1,32 6-3157,3-6-3961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14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169 324 2659,'-11'0'848,"3"1"-295,-1-1 0,1 0 0,-1 0-1,1-1 1,0 0 0,-1 0-1,1-1 1,0 0 0,0-1 0,0 0-1,0 0 1,-14-8 0,9 3 190,-10-8 2736,23 11-2140,16 2-1199,258-20 1137,-20 0-114,-163 22-924,363-13 867,-447 14-1079,647-61 576,24-15 363,-137 39-869,-276 16-60,-38 11-19,259 22 1,222 61 8,-482-56 16,-86-9-22,-126-7-64,36 3-554,-47-3 501,0-1 0,0 1 0,0-1 1,0 1-1,-1 0 0,1 0 1,0 0-1,-1 0 0,1 1 1,0-1-1,-1 1 0,4 3 0,-4-2-1068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16.4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0 100 11018,'0'0'22,"9"-5"325,11-5-264,0 2 1,0 0-1,0 2 0,1 0 1,34-5-1,124-8 443,-115 14 12,260-16 1306,637 40 1,-681 0-1456,547-34 1,-796 12-348,68-6 690,170 4 0,-269 5-733,1 0 0,-1-1 1,0 1-1,0 0 1,1 0-1,-1 0 0,0 0 1,0 0-1,1 0 1,-1 0-1,0 0 1,0 0-1,1 0 0,-1 0 1,0 0-1,0 0 1,1 0-1,-1 0 0,0 0 1,0 0-1,1 0 1,-1 0-1,0 1 0,0-1 1,1 0-1,-1 0 1,0 0-1,0 0 1,0 0-1,1 1 0,-1-1 1,0 0-1,0 0 1,0 0-1,0 1 0,1-1 1,-1 0-1,0 0 1,0 1-1,0-1 0,0 0 1,0 0-1,0 1 1,0-1-1,0 0 1,0 0-1,0 1 0,-13 8-115,-23 5-711,-34-6-4138,38-8 177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18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55 8776,'0'0'6364,"-5"-8"-5259,-1-1-944,5 8-107,0-1 1,-1 1-1,1-1 1,0 1-1,0-1 1,1 0-1,-1 1 1,0-1-1,1 0 1,-1 0-1,1 0 1,-1-3 0,1 4-30,1 0 1,0 0 0,0 0 0,0 0-1,0 0 1,0 1 0,0-1 0,0 0 0,0 0-1,0 1 1,0-1 0,0 1 0,0-1 0,0 1-1,1-1 1,-1 1 0,0 0 0,0 0-1,1-1 1,-1 1 0,0 0 0,0 0 0,1 0-1,-1 0 1,0 1 0,0-1 0,1 0-1,0 1 1,32 1 138,-1 2 0,1 2 0,56 16 0,-6-2-94,1111 147 1580,-847-141-1501,380-22 1,-226-44 105,-78 4 1011,1185 1 688,-926 69-1760,-211-6 60,-158-19-1230,-309-9 424,5-1-787,-8-6-2568,-2-10-3657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4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294 177 17713,'6'-10'1836,"1"-3"-1273,0 2 277,-1 0 0,0 0 0,0-1 0,-1 1 0,-1-1 0,0-1 0,0 1 0,-1 0 0,2-22 0,-6 33-765,1 0-1,-1 0 1,0 0 0,0 0-1,1 0 1,-1 0-1,0 1 1,0-1 0,0 0-1,0 0 1,0 1-1,0-1 1,0 1 0,0-1-1,0 1 1,0-1-1,0 1 1,-1 0 0,1-1-1,0 1 1,0 0-1,0 0 1,0 0-1,-1 0 1,1 0 0,0 0-1,0 0 1,0 0-1,0 0 1,-1 1 0,1-1-1,0 0 1,-2 2-1,-44 11 321,29-6-289,0 2-1,1 1 1,0 0 0,1 1 0,0 0-1,1 1 1,1 1 0,-1 1-1,-14 19 1,28-33-111,1 0 1,0 1-1,-1-1 0,1 1 0,-1-1 1,1 1-1,0-1 0,0 1 0,-1-1 1,1 1-1,0 0 0,0-1 0,0 1 1,-1-1-1,1 1 0,0-1 1,0 1-1,0 0 0,0-1 0,0 1 1,0-1-1,0 1 0,1 0 0,-1-1 1,0 1-1,0-1 0,0 1 0,0-1 1,1 1-1,-1-1 0,0 1 0,1-1 1,-1 1-1,0-1 0,1 1 1,-1-1-1,1 1 0,-1-1 0,0 0 1,1 1-1,-1-1 0,1 0 0,-1 1 1,1-1-1,0 0 0,-1 0 0,1 1 1,0-1-1,36 7-369,-22-5 286,3 1 43,0 2 0,0 0 0,-1 1 0,33 16 0,-46-21 49,-1 0 0,0 1 0,0 0 0,0 0 1,-1 0-1,1 0 0,0 0 0,-1 0 0,1 1 0,-1-1 0,0 1 1,0 0-1,0 0 0,0-1 0,0 1 0,-1 1 0,1-1 1,-1 0-1,0 0 0,0 0 0,0 1 0,0-1 0,0 1 0,-1-1 1,0 0-1,0 1 0,0-1 0,0 1 0,0-1 0,-1 1 0,1-1 1,-1 0-1,0 1 0,-2 4 0,1-3 38,-1 0 0,-1-1 0,1 1 0,-1 0 0,0-1-1,0 0 1,0 0 0,0 0 0,-1-1 0,1 1 0,-1-1 0,0 0 0,0 0 0,-8 3 0,-5 1 95,0 0 1,-37 9-1,42-13-137,0 0 0,0-1 0,0 0 0,0-1 0,0-1 0,-1 0 0,1-1 0,-18-3 0,30 4-86,0 0 0,-1-1 1,1 1-1,0-1 0,0 1 0,0-1 1,0 1-1,0-1 0,-1 1 0,1-1 1,0 0-1,0 0 0,1 0 0,-1 0 1,0 1-1,0-1 0,0 0 0,0 0 1,1-1-1,-1 1 0,1 0 0,-1 0 0,1 0 1,-1 0-1,1 0 0,-1-1 0,1 1 1,0 0-1,0 0 0,0-1 0,0 1 1,0 0-1,0-1 0,0 1 0,0 0 1,0 0-1,1-1 0,-1 1 0,0 0 1,1 0-1,-1 0 0,1 0 0,-1-1 1,1 1-1,0 0 0,-1 0 0,1 0 0,0 0 1,1-1-1,3-5-1056,1 1-1,-1 0 1,1 1 0,0-1 0,0 1 0,9-6-1,27-13-7136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5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4 21813,'0'0'7100,"-12"0"-6817,5-1-248,4 0-28,0 1 0,-1-1 1,1 1-1,0 0 1,0 0-1,-1 0 1,1 0-1,0 1 1,0-1-1,-1 1 0,1 0 1,0 0-1,0 0 1,0 0-1,0 0 1,0 1-1,0-1 1,0 1-1,1 0 0,-1 0 1,1 0-1,-1 0 1,-2 4-1,-4 6 66,0 1 0,1 0 0,-10 24-1,16-31 31,-1 1-1,1-1 0,0 1 0,0 0 0,1 0 0,0 0 0,0 0 0,1-1 1,0 1-1,1 10 0,0-15-66,0 1 0,0-1 1,0 0-1,0 0 0,1 0 0,-1-1 1,1 1-1,0 0 0,-1 0 0,1-1 1,0 1-1,0-1 0,0 0 1,0 0-1,0 1 0,0-1 0,0 0 1,0-1-1,1 1 0,-1 0 0,0-1 1,0 1-1,1-1 0,-1 1 0,1-1 1,-1 0-1,0 0 0,5-1 0,3 1 113,0 0 0,0-1-1,0 0 1,0-1-1,18-4 1,-20 2-149,0 0 0,0 0 0,0-1 0,0 0 0,-1 0 0,1 0 0,-1-1 0,11-13 0,-15 17 0,-1-1 0,0 0 0,1 0 0,-1 0 0,0 0 0,0 0 0,-1 0 0,1 0 0,-1-1 0,0 1 0,1 0 0,-1-1 0,-1 1 0,1-1 0,0 0 0,-1 1 0,0-1 0,0 0 0,0 1 0,0-1 0,-1 1 0,1-1 0,-1 1 0,0-1 0,-2-4 0,2 6-160,0 1 1,0-1-1,0 1 1,-1-1-1,1 1 0,0-1 1,-1 1-1,1 0 1,-1 0-1,1 0 1,-1 0-1,0 0 0,1 0 1,-1 0-1,0 1 1,0-1-1,0 0 0,-2 0 1,-35-2-7934,55 3-4036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5.8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1 172 15599,'0'0'12412,"12"5"-10966,-6-1-1271,1-1 0,0 0 0,0 0 0,0 0 0,0-1 0,0-1 0,1 1 0,-1-1 0,1 0 0,-1-1 0,1 1 0,-1-2 0,1 1 0,-1-1 0,1 0 0,-1-1 0,9-2 0,5-4-125,-1-2 0,-1 0 0,25-16 0,-36 21-53,-1 0-1,0-1 1,0 1 0,-1-2-1,1 1 1,-2 0 0,1-1-1,-1 0 1,0-1 0,0 1-1,4-10 1,-8 15 3,0 1 0,-1 0 0,1 0 0,-1-1 0,1 1 0,-1-1 0,1 1 0,-1 0 0,0-1 0,0 1 0,0-1 0,1 1 0,-1 0 0,-1-1 0,1 1 0,0-1 0,0 1 0,-1-1 0,1 1 0,0 0 0,-1-1 0,1 1 0,-1 0 0,0-1 0,0 1 0,1 0 0,-1 0 0,0 0 0,0 0 0,0 0 0,0 0 0,0 0 0,0 0 0,0 0 0,-1 0 0,1 0 0,0 1 0,0-1 0,-1 0 0,1 1 0,0-1 0,-1 1 0,1 0 0,0-1 0,-1 1 0,1 0 0,-1 0 0,1 0 0,-1 0 0,-1 0 0,-6 0 0,1 0 0,-1 1 0,1-1 0,-1 2 0,1-1 0,-1 1 0,-11 5 0,5-1 0,1 2 0,1-1 0,-1 2 0,1 0 0,1 0 0,-18 17 0,24-21 0,1 1 0,0-1 0,0 1 0,0 0 0,0 0 0,1 0 0,0 1 0,1-1 0,-1 1 0,1 0 0,1 0 0,-1 0 0,1 1 0,1-1 0,-2 12 0,3-16 0,1-1 0,0 1 0,0 0 0,0 0 0,0-1 0,0 1 0,1-1 0,-1 1 0,1-1 0,0 0 0,-1 0 0,1 0 0,0 0 0,1 0 0,-1 0 0,0 0 0,0 0 0,1-1 0,-1 1 0,1-1 0,-1 0 0,1 0 0,0 0 0,-1 0 0,1 0 0,5 0 0,12 4 0,0 0 0,29 1 0,-47-6 0,52 4-1152,1-3-3467,-2-1-3479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6.1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228 1 19795,'-11'1'2322,"7"0"-2224,-16 2 1109,-1 0 0,0 1 0,1 2 0,-34 13 0,49-18-1052,0 1 1,1 1 0,-1-1 0,1 1-1,0-1 1,0 1 0,0 1 0,0-1-1,1 0 1,-1 1 0,1 0 0,0 0 0,0 0-1,0 0 1,0 0 0,1 0 0,0 1-1,0-1 1,0 1 0,0 0 0,1 0 0,0 0-1,0-1 1,0 1 0,0 0 0,1 0-1,0 0 1,0 6 0,0-10-156,1 1 0,-1-1 0,1 1 0,-1-1 0,1 0 0,0 1 0,-1-1 0,1 1 0,0-1 0,0 0 0,0 0 0,0 0 0,0 1 0,0-1 0,0 0 0,1 0 0,-1 0 0,0-1 0,1 1 0,-1 0 0,0 0 0,1-1 0,-1 1 0,1-1 0,-1 1 0,1-1 0,-1 0 0,3 1 0,51 2 0,-46-3 0,12 0-736,1-1-1,-1-1 1,35-8 0,-43 6-174,0 0 0,0 0 0,-1-1 1,0-1-1,0 0 0,-1-1 1,13-8-1,8-11-9238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6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0 23190,'0'0'2045,"-5"11"15,-6 15-1524,1 1-1,1-1 0,1 2 1,2-1-1,-5 48 1,5 0 593,3 81 1,3-140-1130,1 0 0,1 0 0,0-1 0,1 1 0,1 0 0,6 17 0,-1-23 0,-3-21 0,-2-22 0,-2 7 0,0 11 0,-1-1 0,-1 0 0,0 0 0,-1 0 0,0 1 0,-1-1 0,-1 0 0,-6-18 0,9 34 0,0 0 0,0-1 0,0 1 0,0 0 0,0 0 0,0-1 0,0 1 0,0 0 0,0 0 0,0-1 0,0 1 0,0 0 0,0-1 0,0 1 0,0 0 0,0 0 0,0-1 0,0 1 0,-1 0 0,1 0 0,0 0 0,0-1 0,0 1 0,0 0 0,-1 0 0,1 0 0,0-1 0,0 1 0,0 0 0,-1 0 0,1 0 0,0 0 0,0 0 0,-1-1 0,1 1 0,0 0 0,0 0 0,-1 0 0,1 0 0,0 0 0,0 0 0,-1 0 0,1 0 0,0 0 0,0 0 0,-1 0 0,1 0 0,0 0 0,0 0 0,-1 0 0,1 0 0,0 0 0,0 1 0,-1-1 0,1 0 0,-1 0 0,1 1 0,0-1 0,0 1 0,0 0 0,1-1 0,-1 1 0,0 0 0,0-1 0,0 1 0,0-1 0,1 1 0,-1-1 0,0 1 0,0-1 0,1 1 0,-1 0 0,0-1 0,1 0 0,-1 1 0,1-1 0,-1 1 0,1-1 0,-1 1 0,1-1 0,-1 0 0,1 1 0,-1-1 0,1 0 0,5 3-114,0-1 0,0 0 0,0 0-1,1 0 1,-1-1 0,0 0 0,1 0 0,-1-1 0,0 0-1,1 0 1,-1 0 0,12-3 0,-7 1-144,0 0 0,0-1 1,0-1-1,-1 1 0,1-2 0,13-7 1,-10 3 138,-1-1 1,0-1 0,12-12-1,13-10 2360,-41 62-741,-14 29-1475,13-46-26,0 0 1,0 0-1,1 0 1,1 0-1,0 1 1,0 18-1,2-30 1,1 0 0,-1 0 0,1 0 0,-1 0 0,1 0 0,-1 0 0,1-1 0,0 1 0,0 0 0,-1 0 0,1 0 0,0-1 0,0 1 0,0-1 0,0 1 0,0 0 0,0-1 0,0 0 0,0 1 0,0-1 0,0 1 0,0-1 0,0 0 0,0 0 0,0 0 0,0 0 0,0 0 0,1 0 0,-1 0 0,0 0 0,0 0 0,2-1 0,39-4 0,-22-3 0,0 0 0,0-1 0,25-16 0,3-1 0,-50 26 0,0 1 0,1-1 0,-1 0 0,0 0 0,0 0 0,0 0 0,0 0 0,0-1 0,0 1 0,0 0 0,0-1 0,1 0 0,-1 1 0,0-1 0,0 0 0,1 0 0,-1 0 0,0 0 0,1 0 0,-1 0 0,1 0 0,-2-3 0,-30-30 0,28 29 0,1 0 0,1 0 0,-1-1 0,1 0 0,-1 1 0,2-1 0,-1 0 0,1 0 0,0-1 0,0 1 0,0 0 0,1-1 0,0 1 0,0-1 0,1 1 0,0-13 0,1 18 0,0 0 0,-1 1 0,1-1 0,0 0 0,0 0 0,-1 1 0,1-1 0,0 1 0,0-1 0,0 1 0,0-1 0,0 1 0,0-1 0,0 1 0,0 0 0,0-1 0,0 1 0,0 0 0,0 0 0,0 0 0,0 0 0,0 0 0,1 0 0,34 0 0,-23 1 0,97 6-600,2 1-4144,-75-8-6472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8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114 433 15983,'0'0'5984,"0"-9"-3261,2-30-967,-2 38-1709,1 1 0,-1-1 0,0 1 0,0-1-1,0 1 1,0 0 0,0-1 0,0 1 0,0-1-1,-1 1 1,1-1 0,0 1 0,0-1 0,0 1-1,0 0 1,0-1 0,-1 1 0,1-1 0,0 1-1,0 0 1,-1-1 0,1 1 0,0 0 0,-1-1-1,1 1 1,0 0 0,-1-1 0,1 1 0,0 0-1,-1 0 1,1 0 0,-1-1 0,1 1 0,0 0-1,-1 0 1,1 0 0,-1 0 0,1 0 0,-1 0-1,1 0 1,0-1 0,-1 1 0,1 1 0,-2-1 0,-14 5 222,16-5-253,-7 5 28,-1 1-1,1 0 1,1 0 0,-1 1-1,1 0 1,1 0 0,-1 1 0,1-1-1,0 1 1,1 0 0,0 0-1,0 1 1,1-1 0,0 1 0,-3 14-1,6-22-34,-1-1 0,1 1 0,0 0 0,0 0 0,0 0 0,0 0 0,0-1 0,0 1 0,0 0 0,0 0 0,0 0 0,0 0 0,0-1 0,0 1-1,1 0 1,-1 0 0,0 0 0,1-1 0,-1 1 0,1 0 0,-1-1 0,1 1 0,-1 0 0,1-1 0,-1 1 0,1 0 0,-1-1 0,1 1 0,0-1 0,0 1 0,1 0 14,0-1 1,0 1 0,1-1-1,-1 0 1,0 1 0,0-1-1,0 0 1,0-1 0,0 1-1,0 0 1,0 0 0,2-2-1,6 0 115,0-2 1,-1 1-1,0-1 0,13-7 0,0-3 40,0 0-1,-1-2 1,0 0 0,-1-1-1,-1-1 1,-1-1 0,-1-1-1,0 0 1,-2-1-1,14-25 1,-21 31-210,-9 22-43,0-5 68,1 0 0,-1-1-1,1 1 1,-1-1 0,1 1-1,0 0 1,-1-1-1,1 1 1,0 0 0,0-1-1,0 1 1,0 0-1,0 0 1,1-1 0,-1 1-1,0-1 1,1 1 0,-1 0-1,1-1 1,1 3-1,1-4 16,1 1-1,0-1 1,0 0-1,-1 0 1,1 0-1,0-1 1,0 1-1,-1-1 0,1 0 1,-1 0-1,1 0 1,-1 0-1,1-1 1,-1 0-1,0 1 1,5-4-1,51-40 128,-59 45-135,21-19 0,0-2 0,-1 0 0,24-33 0,-35 41 0,-1 0 0,0 0 0,0-1 0,-2 0 0,0 0 0,0 0 0,-1-1 0,3-15 0,-48 121 0,40-90 0,-107 297 0,98-266 0,1 2 0,2-1 0,1 1 0,2-1 0,2 1 0,0 0 0,7 47 0,37 86 0,-62-211 0,3 0 0,1 0 0,3-2 0,1 1 0,3-2 0,1 1 0,0-72 0,7 116-8,0-1 0,0 1 0,1-1 0,-1 1-1,1 0 1,0-1 0,-1 1 0,1 0 0,0 0 0,1 0 0,-1 0 0,0 0 0,0 0-1,1 0 1,-1 0 0,1 0 0,0 0 0,-1 1 0,1-1 0,0 1 0,0-1 0,0 1-1,0 0 1,0 0 0,5-2 0,5-1-356,0 0 0,1 0 0,24-2 0,-1-1-1332,19-8-4999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29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23 117 19891,'0'0'2349,"-4"9"368,-12 29-374,16-37-2275,-1 0-1,1 0 0,-1 0 0,1 0 0,0 0 0,0 0 0,0 0 0,-1 0 0,1 1 0,0-1 0,0 0 0,0 0 0,1 0 1,-1 0-1,0 0 0,0 0 0,1 0 0,-1 0 0,0 0 0,1 0 0,-1 0 0,1 0 0,-1 0 0,1 0 0,0 0 0,-1 0 0,2 0 1,0 1-7,0-1 1,-1 0-1,1 0 1,0-1-1,0 1 1,0 0-1,1-1 1,-1 1 0,0-1-1,0 1 1,0-1-1,4 0 1,3 0 90,0-1 1,0 0-1,-1-1 0,1 1 1,12-5-1,-11 2-57,-1-1-1,0 1 1,-1-1-1,1-1 1,-1 0-1,0 0 1,0-1 0,12-13-1,-16 15-28,0 0 1,0 0-1,0-1 1,-1 1-1,1-1 1,-1 0-1,-1 0 0,1 0 1,-1 0-1,0-1 1,-1 1-1,1 0 0,-1-1 1,0-9-1,-1 15-65,0 0 0,0-1 0,0 1-1,-1 0 1,1-1 0,-1 1 0,1 0-1,-1 0 1,1-1 0,-1 1 0,1 0-1,-1 0 1,0 0 0,0 0 0,0 0-1,0 0 1,0 0 0,0 0 0,0 0-1,0 0 1,0 1 0,0-1 0,0 0 0,0 1-1,0-1 1,-1 1 0,1-1 0,0 1-1,-1 0 1,1-1 0,0 1 0,0 0-1,-1 0 1,1 0 0,0 0 0,-1 0-1,1 0 1,0 0 0,-1 1 0,1-1-1,0 0 1,-1 1 0,-1 0 0,-2 0-2,0 0 0,-1 1 1,1-1-1,0 1 0,0 1 1,0-1-1,0 1 0,0-1 1,-7 7-1,2 1 1,0 0 0,1 1 0,0-1 0,1 2 0,0-1 0,1 1 0,0 1 0,1-1 0,1 1 0,0 0 0,0 0 0,1 0 0,-3 23 0,7-35 0,0 0 0,0 0 0,0-1 0,0 1 0,1 0 0,-1 0 0,0 0 0,0-1 0,1 1 0,-1 0 0,0 0 0,1-1 0,-1 1 0,1 0 0,-1 0 0,1-1 0,-1 1 0,1-1 0,-1 1 0,1 0 0,0-1 0,-1 1 0,1-1 0,0 0 0,0 1 0,-1-1 0,1 0 0,0 1 0,0-1 0,0 0 0,-1 0 0,1 1 0,0-1 0,0 0 0,0 0 0,-1 0 0,1 0 0,0 0 0,0 0 0,0-1 0,0 1 0,-1 0 0,2-1 0,40-10 0,-21 0 0,-1 0 0,25-20 0,-32 21 0,0 1 0,0 1 0,1 0 0,-1 0 0,2 1 0,-1 1 0,31-9 0,-44 15 0,0 1 0,0-1 0,0 0 0,0 0 0,0 0 0,0 1 0,0-1 0,0 1 0,0-1 0,0 1 0,0-1 0,0 1 0,0-1 0,0 1 0,-1 0 0,1-1 0,0 1 0,-1 0 0,1 0 0,0-1 0,-1 1 0,1 0 0,-1 0 0,1 0 0,-1 0 0,1 0 0,-1 0 0,0 0 0,0 0 0,1 0 0,-1 0 0,0 0 0,0 0 0,0 0 0,0 0 0,0 2 0,1 49 0,-1-40 0,0-6 0,0 1 0,0-1 0,0 1 0,1-1 0,0 0 0,0 1 0,0-1 0,3 6 0,-4-11 0,1 0 0,-1 0 0,1 0 0,0 0 0,-1 0 0,1 0 0,0 0 0,-1-1 0,1 1 0,0 0 0,0 0 0,0-1 0,0 1 0,0-1 0,0 1 0,0-1 0,0 1 0,0-1 0,1 1 0,1-1 0,-1 0 0,0 0 0,0 0 0,1 0 0,-1 0 0,0-1 0,0 1 0,0-1 0,1 1 0,-1-1 0,0 0 0,0 0 0,3-2 0,13-8 0,-1-2 0,0 0 0,-1-1 0,0 0 0,20-26 0,26-22 0,-62 61-109,0 1-1,0-1 1,0 1 0,0 0 0,1-1-1,-1 1 1,0-1 0,0 1-1,1 0 1,-1-1 0,0 1-1,1 0 1,-1-1 0,0 1 0,1 0-1,-1-1 1,1 1 0,-1 0-1,0 0 1,1 0 0,-1-1 0,1 1-1,-1 0 1,1 0 0,-1 0-1,1 0 1,-1 0 0,1 0-1,-1 0 1,0 0 0,1 0 0,-1 0-1,1 0 1,-1 0 0,1 0-1,-1 0 1,1 0 0,-1 1-1,1-1 1,-1 0 0,0 0 0,1 0-1,-1 1 1,1-1 0,-1 0-1,0 1 1,1-1 0,-1 0 0,0 1-1,1-1 1,-1 0 0,0 1-1,0-1 1,1 1 0,-1-1-1,0 0 1,0 1 0,0-1 0,0 1-1,1-1 1,-1 1 0,0-1-1,0 1 1,0-1 0,0 1 0,0 0-248,0 0 0,1 0 0,-1 0 0,0 0 0,1 0 0,-1 0 0,1 0-1,-1 0 1,1 0 0,-1 0 0,1 0 0,0-1 0,-1 1 0,1 0 0,0 0 0,0-1 0,0 1 0,-1 0 0,1-1 0,0 1 0,0-1 0,0 1 0,0-1 0,0 0 0,2 1 0,14 0-8099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0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98 141 8232,'6'-13'3683,"-1"1"-2376,23-54 2705,-18 16 6188,-12 60-9976,0-1-1,0 0 1,-1 0 0,0 0-1,-1 0 1,0 0 0,-1-1-1,-5 9 1,-6 12 171,-7 18 82,10-25-69,2 2 0,0 0 0,1 0 0,1 1 0,-9 43 0,18-66-408,0-1 0,0 0 0,0 0 0,-1 0 0,1 0 0,1 1 0,-1-1 1,0 0-1,0 0 0,0 0 0,0 0 0,1 0 0,-1 0 0,1 1 0,-1-1 0,1 0 0,-1 0 0,1 0 0,-1 0 0,1-1 0,0 1 1,0 0-1,0 0 0,-1 0 0,1 0 0,0-1 0,0 1 0,1 0 0,1 0 0,0 0 0,0 0 1,0 0-1,-1-1 0,1 1 0,0-1 0,0 0 0,0 0 1,0 0-1,0 0 0,3-1 0,6-1-3,-1-1-1,0 0 1,0 0 0,0-1-1,11-6 1,-13 5 2,0-1 1,-1 1-1,1-2 1,-1 1-1,-1-1 1,14-15-1,-18 18 2,0 1 0,0-2 1,-1 1-1,1 0 0,-1 0 0,0-1 0,0 1 0,0-1 1,0 0-1,-1 1 0,0-1 0,0 0 0,0 0 0,-1 0 1,0 0-1,0-6 0,0 10-1,-1 0 0,1 1 0,-1-1 0,0 0 0,1 1 0,-1-1 0,0 1 0,1-1 0,-1 1 0,0-1 0,1 1 0,-1-1 0,0 1 0,0 0 0,0-1 0,1 1 0,-1 0 0,0 0 0,0 0 0,0 0 0,0 0 0,0 0 0,1 0 0,-1 0 0,0 0 0,0 0 0,0 0 0,0 0 0,1 0 0,-1 1 0,-1 0 0,-30 8 0,27-6 0,-1 0 0,1 1 0,0 0 0,0 0 0,0 0 0,1 0 0,-1 1 0,1 0 0,0 0 0,0 0 0,1 1 0,0-1 0,0 1 0,0 0 0,0 0 0,-1 7 0,4-12 0,0 0 0,0 0 0,0 0 0,0 0 0,0-1 0,0 1 0,1 0 0,-1 0 0,0 0 0,1 0 0,-1-1 0,1 1 0,-1 0 0,1 0 0,-1-1 0,1 1 0,-1 0 0,1-1 0,0 1 0,-1-1 0,1 1 0,0-1 0,0 1 0,-1-1 0,1 1 0,0-1 0,0 0 0,0 1 0,-1-1 0,1 0 0,0 0 0,0 1 0,0-1 0,1 0 0,38 1 0,-31-1 0,178 1 0,-183 0 0,1 0 0,-1 0 0,0 0 0,0 1 0,0-1 0,0 1 0,0 0 0,-1 1 0,1-1 0,-1 1 0,1-1 0,-1 1 0,0 0 0,0 0 0,5 6 0,-8-9 0,0-158 0,2 157-11,0 0 0,0 0 0,0 0 0,1 0 0,-1 1 0,0-1 0,1 1 0,-1-1 0,0 1 0,1 0 0,-1 0 0,0 0 0,1 0 0,-1 0 0,4 2 0,-1-2-390,12 0-446,-5 1-2580,0 0 0,0-2 0,1 1 0,-1-2 1,15-2-1,-9-4 302,-4-5 3386,-4-5 4677,-7-6 5967,-5 31-7280,-8 7-2480,1 1-673,-9 29-53,2 2-1,2 0 0,2 0 0,2 1 0,2 1 0,3-1 1,1 1-1,3 50 0,-2-67-418,1-21 0,0-20 0,1-49 0,10-89 0,-6 124 0,1-1 0,2 1 0,0 1 0,1-1 0,2 1 0,16-33 0,-23 52 0,2-1 0,-1 1 0,0-1 0,1 1 0,0 0 0,0 0 0,0 0 0,0 1 0,0 0 0,1 0 0,9-5 0,-13 7 0,1 0 0,0 0 0,0 1 0,-1-1 0,1 1 0,0-1 0,0 1 0,0-1 0,0 1 0,-1 0 0,1 0 0,0 0 0,0 0 0,0 0 0,0 1 0,0-1 0,0 1 0,-1-1 0,1 1 0,0-1 0,0 1 0,-1 0 0,1 0 0,0 0 0,-1 0 0,1 0 0,-1 0 0,1 0 0,-1 1 0,0-1 0,1 1 0,-1-1 0,0 1 0,0-1 0,0 1 0,1 2 0,15 51 0,-16-55 0,-1 1 1,1 0-1,-1-1 0,1 1 0,-1-1 1,1 0-1,-1 1 0,1-1 1,-1 1-1,1-1 0,0 0 0,-1 1 1,1-1-1,0 0 0,-1 0 1,1 0-1,0 1 0,-1-1 0,1 0 1,0 0-1,-1 0 0,1 0 1,0 0-1,0 0 0,-1 0 0,1 0 1,0-1-1,-1 1 0,1 0 1,0 0-1,-1-1 0,1 1 0,0 0 1,-1 0-1,1-1 0,-1 1 1,1-1-1,-1 1 0,1-1 0,0 0 1,28-21-38,-26 19 14,27-22-430,-5 3-207,54-36 1,-78 57 1096,-2 7-326,1 0 1,-1 0-1,-1 0 0,1 0 0,-1 0 0,-4 9 0,3-9-35,1 0-1,0-1 1,0 1-1,0 0 1,1 0 0,0 0-1,0 11 1,1-17-76,0 1 0,0 0 0,0-1 0,0 1 0,0-1 0,0 1 0,0-1 0,0 1 0,1-1 0,-1 1 0,0 0 0,0-1 0,1 1 0,-1-1 0,0 1 0,1-1 0,-1 0 0,0 1 0,1-1 0,-1 1 0,1-1 0,-1 0 0,1 1 0,-1-1 0,1 0 0,-1 1 0,1-1 0,-1 0 0,1 0 0,-1 0 0,1 1 0,0-1 0,25-4 0,20-20 0,-27 5 0,0-1 0,-2-1 0,0 0 0,-1-2 0,13-24 0,-6 10 0,-23 53 0,-7 13 0,-7 3 0,8-20 0,0 0 0,1 1 0,0-1 0,1 1 0,1 1 0,0-1 0,0 0 0,2 1 0,-1-1 0,2 27 0,1-37-4,0 0 1,0 0-1,0 0 1,1 0-1,-1-1 1,1 1-1,-1 0 1,1-1-1,0 0 0,0 1 1,0-1-1,0 0 1,1 0-1,-1 0 1,0 0-1,1 0 1,-1-1-1,1 1 0,0-1 1,5 2-1,-6-21-5590,-2-3-2318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1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88 12908,'4'-4'990,"0"-1"0,0 0 0,0-1 0,-1 1 0,5-11 0,-3-17 6235,-5 32-7052,-1 0 0,1 0 0,-1 1 0,1-1 0,-1 0 0,1 0 0,-1 0 0,0 1 0,0-1 0,1 0 1,-1 1-1,0-1 0,0 1 0,0-1 0,0 1 0,0-1 0,0 1 0,1-1 0,-1 1 0,0 0 0,0 0 0,0-1 1,0 1-1,0 0 0,0 0 0,0 0 0,0 0 0,-1 0 0,0 1 0,-34 1 1003,31 0-1143,0 0 0,-1 1 0,1-1-1,0 1 1,0 0 0,1 0 0,-1 1 0,-5 4-1,8-6-30,0 0 0,-1 0 0,1 0 0,0 1-1,0-1 1,0 1 0,1-1 0,-1 1 0,0 0-1,1 0 1,0 0 0,0 0 0,0 0 0,0 0-1,0 0 1,0 4 0,1-6-2,1 0 0,-1 1 0,0-1 0,1 0 0,-1 0 0,1 0 0,-1 0 0,1 0 0,0 0 0,-1 0 0,1 0 0,0 0 0,0 0 0,0 0 0,0-1 0,0 1 0,0 0 0,0 0 0,0-1 0,0 1 0,0-1 0,0 1 0,1 0 0,35 12 0,-17-7 0,-9-1 0,-1 0 0,1 1 0,-1 0 0,0 0 0,-1 1 0,10 9 0,-17-15 0,-1 1 0,1-1 0,-1 1 0,1 0 0,-1-1 0,0 1 0,0 0 0,0 0 0,0 0 0,0 0 0,0 0 0,-1 0 0,1 0 0,-1 0 0,1 0 0,-1 0 0,0 0 0,0 0 0,1 0 0,-2 0 0,1 1 0,0-1 0,0 0 0,-1 0 0,1 0 0,-1 0 0,1 0 0,-1 0 0,0 0 0,0 0 0,0 0 0,0-1 0,0 1 0,-1 0 0,1 0 0,0-1 0,-1 1 0,1-1 0,-1 1 0,0-1 0,-2 2 0,-4 4 0,0-1 0,1 0 0,-2 0 0,1-1 0,-1 0 0,0-1 0,0 1 0,0-2 0,0 1 0,-1-1 0,-11 1 0,21-4-54,-1 0 0,0 0 0,1 0 0,-1 0 0,0 0 0,1 0 0,-1-1 0,0 1 0,1 0 1,-1 0-1,0-1 0,1 1 0,-1 0 0,1-1 0,-1 1 0,1-1 0,-1 1 0,1-1 0,-1 1 0,1-1 0,-1 1 0,1-1 0,0 0 0,-1 1 0,1-1 0,0 1 0,-1-1 0,1 0 1,0 1-1,0-1 0,0 0 0,0 1 0,0-1 0,0 0 0,0 0 0,0 1 0,0-1 0,0 0 0,0 1 0,0-1 0,0 0 0,0 1 0,1-1 0,-1-1 0,12-32-6737,8 4-3336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1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21 139 20820,'0'0'9235,"9"-4"-6897,8-4-2221,0 0 0,-1-1 0,16-11-1,-28 18-120,-1 0 0,1-1 0,0 0-1,-1 0 1,1 0 0,-1 0 0,0 0-1,0-1 1,0 1 0,0-1 0,-1 0-1,0 0 1,1 0 0,-2 0 0,1 0-1,0 0 1,-1 0 0,1-1 0,-1 1 0,-1-1-1,2-5 1,-3 10 4,1-1 0,-1 1 0,1-1 0,-1 1 0,1 0 0,-1 0 0,1-1 0,-1 1 0,0 0 0,1 0 0,-1-1 0,1 1 0,-1 0 0,0 0 0,1 0 0,-1 0 0,1 0 0,-1 0 0,0 0 0,1 0 0,-1 0 0,1 0 0,-1 0 0,0 1 0,1-1 0,-1 0 0,1 0 0,-1 1 0,1-1 0,-1 0 0,1 0 0,-1 1 0,1-1 0,-1 1 0,0 0 0,-22 11 0,12-3 0,0 1 0,1 0 0,0 0 0,0 1 0,1 1 0,1 0 0,0 0 0,-8 16 0,11-19 0,1 0 0,0 0 0,1 0 0,0 1 0,0-1 0,1 1 0,0 0 0,0 0 0,1 0 0,1 0 0,0 0 0,2 18 0,-1-23 0,1-1 0,-1 0 0,1 0 0,0-1 0,0 1 0,0 0 0,1 0 0,-1-1 0,1 0 0,0 1 0,0-1 0,0 0 0,0 0 0,1-1 0,-1 1 0,1-1 0,0 0 0,-1 1 0,1-2 0,0 1 0,0 0 0,0-1 0,8 2 0,-1 0 0,0-1 0,0 0 0,0-1 0,1 0 0,-1-1 0,1 0 0,21-3 0,-30 2-85,0 1 0,1-1 1,-1 0-1,0 0 0,0 0 0,0-1 1,0 1-1,-1-1 0,1 0 0,0 0 1,-1 0-1,1 0 0,-1 0 0,1 0 0,-1-1 1,0 1-1,0-1 0,0 1 0,-1-1 1,1 0-1,-1 0 0,1 0 0,-1 0 0,0 0 1,0 0-1,1-5 0,0-5-1387,0 0 0,-1 0 1,-1 0-1,0 0 0,-2-17 0,-7-30-14826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1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23638,'0'0'9129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2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24023,'0'0'7223,"2"11"-6375,-2-8-794,1 3 17,0 0-1,1 0 0,-1 0 1,1 0-1,0-1 1,5 10-1,-5-13-64,-1 0 0,1 0-1,0 0 1,0 1 0,0-2-1,0 1 1,0 0 0,0 0 0,1-1-1,-1 1 1,1-1 0,-1 1-1,1-1 1,-1 0 0,1 0 0,0-1-1,-1 1 1,1 0 0,0-1 0,0 0-1,3 1 1,4-1-135,1 0 1,-1 0-1,1-1 1,0 0-1,-1-1 0,1 0 1,-1-1-1,0 0 1,0 0-1,0-1 0,0-1 1,-1 0-1,0 0 1,0-1-1,0 0 0,-1 0 1,1-1-1,-1 0 0,-1 0 1,0-1-1,11-14 1,-13 9-312,-16 25 415,2 5 228,0 1 0,1-1 0,1 2 0,1-1 0,0 1-1,1 0 1,2 0 0,-1 0 0,2 0 0,1 21 0,0-37-233,1 1 1,0-1-1,1 0 0,-1 0 1,1 0-1,-1 1 1,1-1-1,0 0 1,0 0-1,3 5 1,-3-6-229,0-1 1,0 0 0,0 0 0,0 0 0,0 0-1,0 0 1,0 0 0,0 0 0,1 0-1,-1-1 1,0 1 0,1 0 0,-1-1 0,1 1-1,-1-1 1,3 1 0,14 0-7500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3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13901,'0'0'10234,"0"12"-7752,0 7-1639,-1-6-320,1 1-1,1-1 1,0 0 0,6 26-1,-6-36-540,-1 0 0,1 0 0,0-1 0,0 1 0,0-1 0,1 1 0,-1-1 0,0 1 0,1-1 0,0 0-1,0 0 1,-1 0 0,1 0 0,0 0 0,1 0 0,-1 0 0,0-1 0,0 1 0,1-1 0,-1 0 0,1 1-1,-1-1 1,1 0 0,0 0 0,-1-1 0,1 1 0,0-1 0,0 1 0,-1-1 0,1 0 0,5 0 0,0-1-156,0-1 0,0 1 0,0-1 0,-1-1 0,1 1 0,0-2 0,-1 1 1,0-1-1,0 0 0,0 0 0,0-1 0,6-5 0,11-11-220,36-40 1,-52 52 408,-16 59 1710,8-49-1713,-5 13 45,1-1-1,0 1 1,1 1-1,0-1 1,2 0-1,-1 1 1,2 14-1,0-28-234,0 0 0,0 0-1,0-1 1,0 1 0,0 0 0,0-1-1,0 1 1,1 0 0,-1-1 0,0 1-1,1-1 1,-1 1 0,0 0 0,1-1-1,-1 1 1,1-1 0,-1 1 0,1-1-1,-1 1 1,1-1 0,-1 1-1,1-1 1,-1 0 0,1 1 0,0-1-1,-1 0 1,1 0 0,0 1 0,-1-1-1,1 0 1,0 0 0,-1 0 0,1 0-1,0 0 1,-1 0 0,1 0 0,0 0-1,-1 0 1,1 0 0,0 0 0,-1 0-1,1 0 1,0 0 0,-1-1 0,2 0-1,17-6-10919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4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0 21044,'0'0'2434,"-4"12"-1318,-6 21-501,1 1 0,2 0-1,1 0 1,2 0 0,0 38 0,3-56-602,1-10 54,-1 0 1,2 1 0,-1-1 0,0 0 0,1 0 0,3 11-1,-4-16-41,1 0-1,0 0 0,-1 1 0,1-1 1,0 0-1,0 0 0,0 0 1,0 0-1,0 0 0,0 0 0,0 0 1,0 0-1,0 0 0,1 0 0,-1-1 1,0 1-1,1-1 0,-1 1 0,0-1 1,1 1-1,-1-1 0,0 0 1,1 1-1,-1-1 0,1 0 0,-1 0 1,1 0-1,-1 0 0,0 0 0,1-1 1,-1 1-1,1 0 0,-1-1 0,2 0 1,7-2 114,-1-1 0,1 0 0,-1 0 0,0-1 0,0 0 0,-1-1 0,0 0 0,0 0 0,13-14 0,-13 13 20,1-1-1,-1 1 0,1 0 0,0 1 1,1 0-1,-1 1 0,19-8 0,-27 12-156,0 1 0,0 0 0,0 0 0,-1 0-1,1-1 1,0 1 0,0 0 0,0 0 0,-1 0-1,1 0 1,0 0 0,0 0 0,0 1 0,-1-1 0,1 0-1,0 0 1,0 1 0,-1-1 0,1 0 0,0 1-1,0-1 1,-1 0 0,1 1 0,0-1 0,-1 1-1,1-1 1,-1 1 0,1 0 0,-1-1 0,1 1 0,-1 0-1,1-1 1,-1 1 0,1 0 0,-1-1 0,0 1-1,0 0 1,1 0 0,-1-1 0,0 1 0,0 0 0,0 1-1,2 41 173,-3-30-81,0 8-79,-1-1 0,-1 1 0,-8 24 0,6-25-40,1 0 1,1 1 0,-1 25 0,4-46-11,0 0 1,0 1 0,0-1 0,0 0 0,0 1 0,0-1-1,0 0 1,0 1 0,1-1 0,-1 0 0,0 1 0,0-1-1,0 0 1,1 0 0,-1 1 0,0-1 0,0 0 0,1 0-1,-1 1 1,0-1 0,0 0 0,1 0 0,-1 0 0,0 0-1,1 1 1,-1-1 0,0 0 0,1 0 0,-1 0 0,0 0-1,1 0 1,-1 0 0,0 0 0,1 0 0,-1 0 0,0 0-1,1 0 1,-1 0 0,0 0 0,1 0 0,-1 0 0,0 0-1,1-1 1,-1 1 0,0 0 0,1 0 0,-1 0 0,0 0-1,1-1 1,-1 1 0,0 0 0,0 0 0,1-1 0,-1 1-1,0 0 1,0-1 0,20-13-1649,-4-4-2408,-1 0-1,23-38 1,-27 40 462,18-28-9167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5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98 102 13613,'0'0'4927,"-10"11"-2124,-7 6-1753,-1 0 1649,-28 34 1,46-51-2635,-1 0 1,1 1-1,-1-1 1,1 0-1,-1 1 1,1-1-1,0 0 0,-1 1 1,1-1-1,0 0 1,0 1-1,-1-1 1,1 1-1,0-1 1,0 1-1,-1-1 1,1 1-1,0-1 1,0 1-1,0-1 1,0 1-1,0-1 1,0 1-1,0-1 1,0 1-1,0-1 1,0 1-1,0-1 1,0 1-1,0-1 1,0 1-1,1 0 0,15-6 531,23-19-347,-24 11-155,-1-1-1,0 0 0,13-19 1,-22 26-52,0 0 0,0 0 0,-1 0 1,0-1-1,0 0 0,-1 0 0,0 0 0,0 0 0,2-15 1,-18 35-28,-4 14-68,14-20 88,-39 84-65,38-82 120,1 1-1,1-1 1,-1 1 0,1 0-1,1 0 1,0 0-1,0 0 1,1 15 0,0-23-82,1-1-1,-1 1 1,0-1 0,0 1 0,1 0 0,-1-1 0,1 1 0,-1-1 0,0 1 0,1-1 0,-1 1-1,1-1 1,-1 0 0,1 1 0,-1-1 0,1 0 0,-1 1 0,1-1 0,0 0 0,-1 1 0,1-1 0,-1 0-1,1 0 1,0 0 0,-1 0 0,1 0 0,0 0 0,-1 0 0,1 0 0,0 0 0,-1 0 0,1 0 0,0 0-1,-1 0 1,1 0 0,-1 0 0,1-1 0,1 0 0,25-9 84,-9-4-92,0 0 0,-1-1 0,-1-1 0,0-1 0,-1 0 0,-1-1 0,-1 0 0,0-1 0,-2-1 0,11-22 0,-61 152 0,26-69 0,12-39 0,0-1 0,1 1 0,-1 0 0,1-1 0,-1 1 0,1 0 0,-1-1 0,1 1 0,0 0 0,0-1 0,0 1 0,0 0 0,0 0 0,0-1 0,0 1 0,0 0 0,1 0 0,-1-1 0,2 3 0,-1-4 0,-1 1 0,1-1 0,0 0 0,0 1 0,0-1 0,0 0 0,0 0 0,0 0 0,0 0 0,0 0 0,-1 0 0,1 0 0,0 0 0,0-1 0,0 1 0,0 0 0,0 0 0,0-1 0,0 1 0,-1-1 0,1 1 0,0 0 0,0-1 0,1-1 0,10-6 0,0-1 0,22-20 0,5-12 0,67-90 0,-106 131 0,0 0 0,0 1 0,0-1 0,0 0 0,0 0 0,0 0 0,0 0 0,0 0 0,0 1 0,0-1 0,0 0 0,0 0 0,0 0 0,0 0 0,0 1 0,0-1 0,0 0 0,0 0 0,0 0 0,1 0 0,-1 0 0,0 0 0,0 1 0,0-1 0,0 0 0,0 0 0,0 0 0,0 0 0,1 0 0,-1 0 0,0 0 0,0 0 0,0 0 0,0 0 0,0 0 0,1 1 0,-1-1 0,0 0 0,0 0 0,0 0 0,0 0 0,1 0 0,-1 0 0,0 0 0,0 0 0,0 0 0,0-1 0,1 1 0,-1 0 0,0 0 0,0 0 0,0 0 0,0 0 0,0 0 0,1 0 0,-1 0 0,0 0 0,-1 15 0,-27 61 0,21-63 0,1 0 0,1 1 0,1 0 0,0 0 0,0 0 0,1 0 0,-1 18 0,5-31-5,-1-1-1,0 1 1,1 0-1,-1-1 1,1 1-1,-1 0 1,1-1-1,-1 1 1,1-1-1,-1 1 1,1-1-1,-1 1 1,1-1-1,0 0 1,-1 1-1,1-1 1,0 0-1,-1 1 1,1-1-1,0 0 1,-1 0-1,1 1 1,0-1-1,0 0 1,-1 0-1,1 0 1,0 0-1,-1 0 1,1 0-1,0 0 1,0 0-1,-1-1 1,1 1-1,0 0 1,1-1-1,29-7-1440,-21 1-886,0 1 0,-1-2 0,0 1 0,-1-1 0,15-17 0,-3-1-4709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5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1 9929,'0'0'19934,"-8"2"-19261,6-1-636,-45 15 876,45-16-860,0 1 0,0 0 0,0 0-1,0 0 1,0 0 0,0 0 0,0 0 0,0 1 0,0-1 0,0 1 0,0-1 0,1 1 0,-1 0-1,1-1 1,-1 1 0,1 0 0,0 0 0,0 0 0,0 0 0,0 0 0,-1 4 0,4-5-93,0 1 0,1-1 0,-1 0 1,0 0-1,1-1 0,-1 1 0,1 0 1,-1-1-1,1 0 0,0 1 0,-1-1 1,1 0-1,3-1 0,1 2-188,11 1-253,-2-1-250,0 1 0,-1 0 0,23 8 0,-35-10 737,-1 1 1,1 0 0,-1 0-1,0-1 1,1 1 0,-1 1 0,0-1-1,0 0 1,0 1 0,0-1 0,0 1-1,0-1 1,0 1 0,-1 0 0,1 0-1,0 0 1,-1 0 0,0 0 0,1 0-1,-1 0 1,0 1 0,0-1 0,0 0-1,0 1 1,-1-1 0,1 0 0,-1 1-1,1-1 1,-1 3 0,-1-2 112,0 0 1,0 0 0,0 0-1,0 0 1,-1 0 0,1 0-1,-1 0 1,0-1-1,0 1 1,0-1 0,0 1-1,0-1 1,0 0 0,-1 0-1,1 0 1,-1 0-1,1 0 1,-6 2 0,-53 27 1712,53-26-1832,-1-1 0,0-1 0,0 0 0,0 0 0,0 0 0,0-1 0,0-1 0,-1 0 0,1 0 0,-19-1 0,28 0-98,0-1 0,-1 1 0,1 0 1,0-1-1,0 1 0,0 0 0,0-1 0,0 1 0,0 0 0,0-1 1,0 1-1,0 0 0,0-1 0,0 1 0,0 0 0,0-1 1,0 1-1,0 0 0,0-1 0,0 1 0,1 0 0,-1-1 0,0 1 1,0 0-1,0-1 0,1 1 0,-1 0 0,0 0 0,0-1 0,1 1 1,-1 0-1,0 0 0,0-1 0,1 1 0,-1 0 0,0 0 1,1 0-1,-1 0 0,0-1 0,1 1 0,-1 0 0,0 0 0,1 0 1,-1 0-1,0 0 0,1 0 0,16-11-8169,2 5 57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6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17168,'0'0'10250,"8"10"-9092,-2-4-992,-3-1-55,0 0 0,1-1-1,0 0 1,0 0 0,0 0 0,1 0-1,-1-1 1,1 1 0,0-1 0,0 0-1,0-1 1,0 1 0,0-1 0,1 0-1,10 2 1,-12-3-54,1-1-1,-1 0 0,1 0 0,-1 0 1,0-1-1,1 1 0,-1-1 1,1 0-1,-1-1 0,0 1 1,0-1-1,0 1 0,0-1 1,0-1-1,0 1 0,0 0 1,-1-1-1,1 0 0,-1 0 1,0 0-1,0 0 0,0 0 1,0-1-1,0 1 0,-1-1 1,1 0-1,-1 0 0,0 0 1,0 0-1,-1 0 0,1 0 0,-1-1 1,0 1-1,0 0 0,-1-1 1,1 1-1,-1-1 0,0 1 1,-1-9-1,1 12-56,0 0 0,-1 0 0,1 0 0,-1 1 0,1-1 0,-1 0 0,1 0 0,-1 1 0,0-1 0,1 0 0,-1 1 0,0-1 0,1 1 0,-1-1 0,0 1 0,0-1 0,0 1 0,1-1 0,-1 1 0,0 0 0,0 0 0,0-1 0,0 1 0,0 0 0,0 0 0,0 0 0,0 0 0,0 0 0,1 0 0,-1 0 0,0 0 0,0 0 0,0 1 0,0-1 0,0 0 0,0 1 0,0-1 0,1 0 0,-1 1 0,0-1 0,-1 2 0,-35 20 0,25-8 0,0 0 0,1 0 0,1 1 0,0 1 0,-11 23 0,17-30 0,0-1 0,1 1 0,0 0 0,0 0 0,1 1 0,0-1 0,1 0 0,0 1 0,0-1 0,1 1 0,0-1 0,2 12 0,-2-19-16,0-1 1,1 0-1,-1 0 1,1 1-1,-1-1 1,1 0-1,-1 0 0,1 0 1,0 1-1,0-1 1,-1 0-1,1 0 1,0 0-1,0 0 0,0 0 1,0-1-1,0 1 1,0 0-1,1 0 1,-1-1-1,0 1 0,0-1 1,3 2-1,-1-2-84,0 1 0,1 0 0,-1-1-1,1 0 1,-1 0 0,1 0 0,-1 0-1,0-1 1,5 0 0,1-2-354,0 1 0,-1-1 0,0 0 0,0-1 0,0 0 0,13-8 0,-7 1-2471,-1 0-1,-1-1 1,23-27 0,-4-8-7918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6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1 16143,'0'0'7357,"-8"12"-4891,-20 28-474,-26 54 1,46-79-1680,1 0 0,0 1 0,1 0 0,1 1-1,0-1 1,1 1 0,1 0 0,-1 19 0,3-34-313,1-1 0,0 0 0,0 1 0,0-1 0,0 0 0,0 1 0,1-1 0,-1 0 0,0 1 0,1-1 0,-1 0 0,0 1 0,1-1 0,0 0 0,-1 0 0,1 0 0,0 0 0,-1 0 0,1 1 0,0-1 0,0-1 0,0 1 0,0 0 0,0 0 0,0 0 0,0 0 0,0-1 0,2 2 0,0-2 0,0 1 0,-1-1 0,1 0 0,0 0 0,0 0 0,-1 0 0,1 0 0,0-1 0,0 1 0,-1-1 0,1 0 0,5-2 0,6-3 0,0-1 0,-1 0 0,22-16 0,-32 21 0,31-21 0,-16 17 0,-18 6 0,0 0 0,1 0 0,-1 0 0,0 0 0,1 0 0,-1 0 0,0 0 0,1 0 0,-1 0 0,0 1 0,1-1 0,-1 0 0,0 0 0,0 0 0,1 0 0,-1 1 0,0-1 0,0 0 0,1 0 0,-1 1 0,0-1 0,0 0 0,1 0 0,-1 1 0,0-1 0,0 0 0,0 1 0,0-1 0,0 0 0,0 1 0,1-1 0,-1 0 0,0 1 0,0-1 0,0 0 0,0 1 0,0-1 0,0 17 0,-1 0 0,0 0 0,-1-1 0,-8 27 0,3-4 0,5-23 0,2-16 1,0 0 0,0 1 0,0-1 0,0 1 0,0-1 0,0 0 0,0 1 1,0-1-1,0 1 0,0-1 0,0 0 0,1 1 0,-1-1 0,0 0 0,0 1 0,0-1 0,1 0 0,-1 1 0,0-1 0,0 0 0,1 1 0,-1-1 1,0 0-1,1 0 0,-1 1 0,0-1 0,1 0 0,-1 0 0,0 0 0,1 1 0,-1-1 0,1 0 0,-1 0 0,0 0 0,1 0 0,-1 0 0,1 0 1,-1 0-1,0 0 0,1 0 0,-1 0 0,1 0 0,-1 0 0,0 0 0,1 0 0,-1 0 0,0 0 0,1-1 0,-1 1 0,1 0 0,-1 0 0,0 0 1,1-1-1,-1 1 0,18-10-295,26-26-3998,-1-3-4317,-27 24 4454,9-9-5716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7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130 258 9801,'0'0'14302,"-12"10"-11734,3-2-2011,-10 8 1179,-31 34 0,46-46-1607,0 0 0,1 0 1,-1 1-1,1-1 0,0 1 0,0 0 0,1 0 1,-1 0-1,1 0 0,0 0 0,1 1 0,-1-1 0,1 1 1,0-1-1,0 11 0,1-15-129,1-1 0,-1 1 0,1-1 0,-1 1 0,1-1 0,-1 1 0,1-1 0,-1 1 0,1-1 0,0 0 0,-1 1 0,1-1 0,-1 0 0,1 0 0,0 1 0,0-1 0,-1 0 0,1 0 0,0 0 0,-1 0 0,1 0 0,0 0 0,-1 0 0,1 0 0,0 0 0,0 0 0,0-1 0,22-2 0,-14-1 0,0-1 0,0 0 0,-1 0 0,1-1 0,-1 0 0,-1-1 0,1 0 0,-1 0 0,0-1 0,-1 1 0,1-1 0,5-12 0,10-15 0,26-59 0,-47 92 0,1 3 0,1 11 0,-3-8 0,1 0 0,-1-1 0,1 1 0,0-1 0,0 1 0,0-1 0,0 0 0,0 1 0,1-1 0,0 0 0,-1 0 0,1 0 0,1 0 0,3 5 0,-1-7 0,0 1 0,0-1 0,-1 0 0,1-1 0,0 1 0,0-1 0,0 0 0,0 0 0,0-1 0,0 0 0,0 1 0,0-1 0,-1-1 0,1 1 0,0-1 0,-1 0 0,1 0 0,-1 0 0,0-1 0,0 1 0,7-6 0,6-5 0,-1 0 0,0 0 0,23-29 0,-32 35 0,-1 0 0,1-1 0,-2 0 0,1 0 0,-1 0 0,0-1 0,-1 0 0,0 0 0,-1 0 0,0 0 0,0-1 0,-1 1 0,0-1 0,0 0 0,-1-10 0,-1 20 0,1-1 0,-1 0 0,0 0 0,0 0 0,0 0 0,0 0 0,-1 0 0,1 0 0,0 1 0,0-1 0,0 0 0,-1 0 0,1 0 0,0 0 0,-1 1 0,1-1 0,-1 0 0,1 0 0,-1 1 0,1-1 0,-1 0 0,1 1 0,-1-1 0,0 0 0,0 1 0,1-1 0,-1 1 0,0-1 0,-1 0 0,0 1 0,0 0 0,0 0 0,0 0 0,0 0 0,0 0 0,0 0 0,1 1 0,-1-1 0,0 1 0,0-1 0,0 1 0,0 0 0,-1 1 0,-5 2 0,0 0 0,0 1 0,1 0 0,0 1 0,-9 8 0,1 2 0,1 1 0,1 0 0,-20 35 0,28-42 0,0 0 0,0 0 0,1 1 0,1-1 0,0 1 0,0 0 0,1 0 0,1 1 0,-1 14 0,2-24-39,0 0-1,0 1 1,0-1 0,1 0-1,-1 1 1,1-1 0,-1 0-1,1 1 1,0-1-1,0 0 1,0 0 0,0 0-1,1 0 1,-1 0 0,0 0-1,1 0 1,0 0 0,-1 0-1,1-1 1,0 1 0,3 2-1,0-1-180,0-1-1,1 1 1,-1-1-1,0-1 1,1 1-1,-1-1 1,1 1-1,-1-2 1,8 2-1,1-2-538,0 0 0,-1 0-1,1-2 1,0 1 0,-1-2 0,0 0 0,20-7-1,11-11-6825,0-5-3519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7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149 160 13773,'0'0'12935,"-9"2"-10800,1 1-1935,0 0 0,0 0 0,0 1 0,1 0 0,0 0-1,0 1 1,0 0 0,0 0 0,1 1 0,-1 0 0,-5 7 0,7-8-105,1 0 0,-1 1 1,1-1-1,0 1 0,1 0 1,-1 0-1,1 0 0,0 0 1,1 1-1,-1-1 0,1 1 1,1 0-1,-1 0 0,1-1 1,0 15-1,1-20-95,1 0 0,-1 0 0,1 0 0,0 0 0,0-1 0,-1 1 0,1 0 0,0 0 0,0 0 0,0-1 0,0 1 0,0 0 0,0-1 0,0 1 0,0-1 0,0 1 0,0-1 0,0 1 0,0-1 0,0 0 0,0 0 0,0 0 0,1 1 0,-1-1 0,0 0 0,0 0 0,0 0 0,0-1 0,0 1 0,1 0 0,-1 0 0,0-1 0,0 1 0,2-1 0,44-14 0,-29 2 0,-1 0 0,0-1 0,-1-1 0,0-1 0,-2 0 0,0-1 0,14-21 0,68-117 0,-76 120 0,-51 83 0,7-11 0,-20 41 0,38-66 0,1-1 0,0 1 0,1 0 0,1 1 0,0-1 0,0 1 0,1-1 0,0 17 0,2-27-121,0 0 1,1 0-1,-1 0 1,0-1-1,1 1 0,-1 0 1,1 0-1,0 0 0,0-1 1,0 1-1,-1 0 1,2-1-1,-1 1 0,0-1 1,0 1-1,0-1 0,1 0 1,-1 1-1,1-1 1,-1 0-1,1 0 0,-1 0 1,1 0-1,0 0 1,-1 0-1,1 0 0,0-1 1,0 1-1,0-1 0,-1 1 1,1-1-1,0 0 1,0 0-1,0 0 0,0 0 1,3 0-1,14 0-7716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38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6 21941,'0'0'8931,"-11"-1"-7276,0-1-1633,0 1-1,1 0 1,-1 1 0,0 0 0,0 0 0,0 1 0,1 1-1,-1 0 1,1 0 0,-12 5 0,79-1-22,-32-4 0,96 15 0,-109-15 0,0 1 0,0 0 0,0 1 0,-1 1 0,0 0 0,0 0 0,16 11 0,-25-15 0,0 0 0,1 1 0,-1 0 0,0 0 0,0-1 0,0 1 0,0 0 0,-1 1 0,1-1 0,-1 0 0,1 0 0,-1 1 0,0-1 0,1 1 0,-1-1 0,-1 1 0,1-1 0,0 1 0,0 2 0,-1-2 0,-1-1 0,1 1 0,0-1 0,-1 1 0,0-1 0,1 0 0,-1 1 0,0-1 0,0 0 0,-1 0 0,1 1 0,0-1 0,-1 0 0,1 0 0,-1 0 0,-3 2 0,-3 4 0,-1-1 0,-1-1 0,1 0 0,-1 0 0,0-1 0,0 0 0,-18 5 0,16-5 0,-1-2 0,1 0 0,-1 0 0,0-1 0,0-1 0,0 0 0,-21-1 0,34-1-45,-1 1 0,0 0-1,1 0 1,-1 0 0,0-1 0,1 1 0,-1 0 0,0-1-1,1 1 1,-1 0 0,1-1 0,-1 1 0,1-1-1,-1 1 1,1-1 0,-1 1 0,1-1 0,-1 0 0,1 1-1,0-1 1,-1 1 0,1-1 0,0 0 0,0 1-1,-1-1 1,1 0 0,0 0 0,0 1 0,0-1-1,0 0 1,0 1 0,0-1 0,0 0 0,0 1 0,0-1-1,0 0 1,0 0 0,1 0 0,-1-4-1369,0-4-8574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42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 8616,'106'-11'32,"29"4"-32,29 5 0,23 2 64,18 0 32,15 2-96,12 5 0,-2 1-192,-10-6-1954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45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326 181 1505,'-13'-6'318,"-1"0"-1,0 1 1,0 0-1,0 1 1,0 1-1,-1 0 1,-19-1-1,18 3 217,0-2 0,0 0 0,0 0 0,0-1 0,1-1 0,-20-10 0,23 10 345,1-2-1,1 1 0,-20-17 0,29 23-616,14-2-292,0 1 1,0 0 0,0 1 0,19 2 0,5 0 223,229 0 255,272-4 1018,-152-27-394,39 0-459,336 24-397,-15 0-167,624 19 105,893-8 69,-2002-9 219,272-15 646,-518 20-134,-20 8-2242,-8 11-4141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54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0 243 8200,'0'0'2258,"1"-10"-1399,-1 8-833,0-3 81,0 0 0,1 0-1,-1 0 1,1 0 0,0 0 0,0 0 0,1 0 0,0 0-1,0 0 1,0 0 0,0 1 0,1-1 0,-1 1 0,1 0-1,0-1 1,5-3 0,-3 3 84,1 1 0,1-1 1,-1 1-1,1 1 0,-1-1 0,1 1 0,0 0 1,0 1-1,1-1 0,-1 2 0,0-1 0,1 1 1,-1 0-1,14 0 0,8 1-58,0 1 0,44 8 0,373 30 628,4-36 164,199 10 379,-300 11-1053,594-37 0,-434-32-114,665-48 115,-532 79 270,-273 11-339,-361 3-170,2 1 17,1-1 0,-1-1 1,0 0-1,0 0 1,0-1-1,0-1 1,16-5-1,-24 8 157,0-1-3601,7-8-13218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09:55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61 131 8040,'-37'-27'2090,"35"25"-1922,0 1 1,0-1-1,0 0 1,0 1-1,1-1 1,-1 0-1,1 0 1,-1 0-1,1 0 0,0 0 1,0-1-1,0 1 1,0 0-1,0-1 1,0 1-1,0-3 1,35 4 674,83 19 897,333-16-40,-208-6-570,-214 4-1077,772-29 390,-317-16 724,0 38-556,-363 18-587,175 39-1,-191-28 15,0-5-1,150 6 1,-147-26 18,155-26 0,-193 24-290,-7 2-4139,-36-2-891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0:05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31 11339,'-1'2'166,"1"-1"0,-1 1 1,1 0-1,0-1 0,0 1 1,0-1-1,0 1 0,0 0 1,0-1-1,0 1 0,0 0 0,1 2 1,6-1-101,0 0 0,0 0 1,0 0-1,1-1 0,-1 0 0,0-1 1,1 1-1,0-1 0,-1-1 0,14 0 1,-4 1 239,427 20 4873,352-47-4343,0-1 201,-426 54-839,-82-3-70,501-15 977,-589-9-144,-178 0-969,0-1 0,0-2-1,0 0 1,0-1 0,-1-1 0,21-8 0,11-10-2576,-5-8-3615,-23 11-6507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0:06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0 111 7783,'0'0'7132,"10"2"-6357,12 0-559,-1 0 1,1-1-1,-1-1 1,1-1-1,36-7 1,122-32-112,-30 5 306,-41 19 301,0 5 1,179 5 0,221 40-339,-301-16 733,-129-9-730,56 2 3015,-130-4-4212,-8 3-5957,-10 0-3280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09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588 1 3235,'-97'11'384,"1"0"1,-2 2-385,0-2 0,0 1-32,-2-2-1602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10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43 6887,'0'0'1505,"-11"-3"96,-3 0-1008,9 3-320,1-1 1,-1 0-1,0 0 1,1 0-1,-1-1 1,1 0-1,0 0 1,-8-4-1,11 6 437,31 1 363,221 36 85,772 20 1712,3-55-765,-514-4-1229,890-28-111,-996 17-729,1018-44 562,-1019 55 849,-398 2-1450,3-1-4,-1 1 0,1 1 0,0-1-1,0 2 1,0-1 0,-1 1 0,1 1-1,-1-1 1,18 9 0,-27-11-301,-1 1 0,0-1 0,0 0 0,0 0 0,0 0 1,1 0-1,-1 0 0,0 0 0,0 0 0,0 0 0,0 0 0,1 0 0,-1 0 0,0-1 0,0 1 1,1 0-1,-1-1 0,0 1 0,0 0 0,1-1 0,-1 1 0,0-1 0,1 1 0,-1-1 0,0 1 1,1-1-1,-1 0 0,1 1 0,-1-1 0,1 0 0,-1 1 0,1-1 0,-1-1 0,-9-22-12424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13.3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57 6662,'0'0'7656,"-5"-4"-7155,-9-10-207,14 13-278,0 1 0,0-1 0,0 1 0,0 0 0,0-1 0,0 1 0,0 0 0,0-1 0,1 1 0,-1 0 0,0-1 0,0 1 0,0 0 0,0-1 0,0 1 0,1 0 0,-1-1 0,0 1 0,0 0 0,1 0 0,-1-1 0,0 1 0,0 0 0,1 0 0,-1-1 0,0 1 0,1 0 0,-1 0 0,0 0-1,1 0 1,-1-1 0,51-8 1105,-40 7-981,117-10 600,207 7-1,128 36-381,-287-17-278,404-2 302,0-42 1296,298 15-188,-862 16-1487,5 0 3,0 0 0,-1 1-1,1 1 1,-1 1 0,20 7-1,-40-11-113,-1 0 21,1 0 0,0 1 0,0-1-1,0 0 1,-1 0 0,1 0-1,0 0 1,0 1 0,-1-1 0,1 0-1,0 0 1,-1 0 0,1 0-1,0 0 1,0 0 0,-1 0 0,1 0-1,0 0 1,0 0 0,-1 0-1,1 0 1,0 0 0,-1 0 0,1 0-1,0 0 1,0 0 0,-1 0-1,1-1 1,0 1 0,0 0 0,-1 0-1,1 0 1,0 0 0,0 0-1,0-1 1,-1 1 0,1 0 0,0 0-1,0-1 1,0 1 0,-1 0-1,1 0 1,0 0 0,0-1-1,0 1 1,0 0 0,0-1 0,0 1-1,0 0 1,0 0 0,0-1-1,0 1 1,0 0 0,0 0 0,0-1-1,0 1 1,0 0 0,0-1-1,0 1 1,0 0 0,0 0 0,0-1-1,0 1 1,0-1 0,6-18-6399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18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0 225 6694,'8'-1'130,"0"0"0,0 0-1,0-1 1,0 0 0,0-1-1,0 0 1,-1 0 0,0-1 0,12-6-1,4-3 1740,-19 12-1660,0 1 0,1-1 1,-1 1-1,1-1 0,-1 1 0,0 1 0,1-1 1,-1 1-1,1-1 0,-1 1 0,0 0 1,0 1-1,1-1 0,4 3 0,31 7 753,79-11 322,-1-6 0,158-26 0,-35 2 245,-231 29-1513,684-52 1062,-328 15-615,57-2 612,-397 40-1027,198 4 231,-180-1-242,0 2 0,0 3 0,44 12 0,-54-10-34,22 8 83,0-3 0,117 15 0,-5-25 4,73 9 979,-247-15 703,-28-5-1093,10 4-7379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1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6694,'0'0'7490,"10"0"-7228,172-1 1556,239 3-983,-388-1-641,43 9 1,-66-9-689,0 1 1,0 1 0,0 0-1,-1 0 1,0 1-1,1 0 1,-1 1-1,14 10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2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85 7431,'0'0'886,"11"-2"-154,151-26 2928,270-11 1,178 35-3178,-305-2-263,-44 0-194,-177 11-669,-8 0-4218,-45-5-1033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5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 2851,'-5'-2'1377,"-1"-1"-1249,1 3-96,1 0-833,1 0-1217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6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2338,'0'0'2018,"-37"10"-1890,40-8 96,11 0-127,3-2-33,2 0-993,3 0-897</inkml:trace>
  <inkml:trace contextRef="#ctx0" brushRef="#br0" timeOffset="1">179 15 2114,'0'0'961,"54"0"448,-26 0-384,-1 4 0,4 2-608,3 2-257,4-1-96,6 1 0,3-2-416,4-1-1442,3-2-1089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27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85 2466,'0'0'8387,"4"3"-7997,2 0-250,0 0 1,0 0-1,0 0 1,0-1-1,1 0 0,-1 0 1,1 0-1,-1-1 1,11 1-1,73 1 712,-31-2-615,132 14 1071,354 14 822,-518-29-2126,874-25 1305,-141-26-852,-300 21-279,324 23 106,-9 1 3,74-19 292,2 38 77,0-1-321,-127-34-132,-246 13 683,-396 15-1300,4 1-2393,1-10-4297,-2-15-4923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1:53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576 67 1666,'-10'0'2322,"-15"0"-1686,5 2-388,1-2 1,-1 0 0,1-1 0,-1-1 0,1-1 0,0-1-1,-29-9 1,35 6-129,-1 0-1,0 2 1,0-1 0,-1 2-1,1 0 1,-1 1-1,0 0 1,0 1-1,-17 0 1,5 2-19,14-1-78,0 0-1,1 1 0,-1 0 0,0 1 1,0 1-1,1 0 0,-1 1 0,1 0 1,0 0-1,0 2 0,-17 7 0,29-12 43,0 0 0,0 0 0,0 1 0,-1-1 0,1 0 0,0 0 0,0 0 0,0 0 0,0 0 0,0 0 0,0 0 0,0 1 0,0-1 0,0 0 0,-1 0 0,1 0 0,0 0 0,0 0 0,0 0 0,0 1 0,0-1 0,0 0 0,0 0 0,0 0 0,0 0 0,0 1 0,0-1 0,0 0 0,0 0 0,0 0 0,0 0 0,0 0 0,0 1 0,0-1 0,0 0 0,0 0 0,1 0 0,-1 0 0,0 0 0,0 0 0,0 1 0,0-1 0,0 0 0,0 0 0,0 0 0,0 0 0,1 0 0,-1 0 0,0 0 0,0 0 0,0 0 0,0 1 0,0-1 0,0 0 0,1 0 0,-1 0 0,0 0 0,0 0 0,0 0 0,0 0 0,1 0 0,-1 0 0,0 0 0,0 0 0,0 0 0,0 0 0,22 4 1626,33 1-1198,-49-5-150,1328 99 4803,-1272-94-5129,469 22 195,565-42 1732,-5 25-1705,-727-6-41,174 29 803,3 0-891,405-25 253,29 8-310,190-47 43,-418-8-73,95-6 18,-20 15-44,-650 26 6,268-33 79,-298 20-68,2 12-5801,-113-2 460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2:33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7399,'0'0'11136,"10"-5"-10618,19-4-188,0 2 0,0 0-1,1 2 1,30-1 0,538-23 1229,2063 27 1746,-1871 15-3251,1 0-7,340 26 20,-202-2-17,237-39 51,165 4 23,-99-2 36,-804-22 234,130-1 205,-558 23-596,-1-1 1,0 0-1,1 0 1,-1 0-1,1 1 1,-1-1-1,0 0 1,0 1 0,1-1-1,-1 1 1,0-1-1,0 1 1,0-1-1,0 1 1,0-1-1,1 1 1,-1 0-1,0 0 1,0-1 0,0 1-1,-2 0 1,-27-6-758,24 5 554,-150-15-8090,93 4 2209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4:10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46 2466,'-1'-1'3,"1"0"0,-1 0-1,1 0 1,0 0-1,0 0 1,0 0 0,-1 0-1,1-1 1,0 1-1,0 0 1,0 0 0,1 0-1,-1 0 1,0 0-1,0 0 1,1 0 0,-1 0-1,0 0 1,1-1-1,-1 1 1,1 1 0,-1-1-1,1 0 1,0 0-1,-1 0 1,2-1 0,1 0 7,-1 0 0,1 1 1,-1 0-1,1-1 0,0 1 1,-1 0-1,1 0 0,0 0 1,0 1-1,4-2 0,13 0 1291,0 1 0,33 3 0,-28-1 2470,8-1-2690,551 5 5969,-14 21-4579,-79-22-1560,140 5 260,484 1-215,-951-15-748,344-9 315,-89-3-365,45 0 677,-433 16-812,33 2 8,-64-1-34,1 0 0,-1 0 0,0 0 1,0 0-1,0 0 0,1 0 1,-1 0-1,0 0 0,0 0 0,0 1 1,1-1-1,-1 0 0,0 0 0,0 0 1,0 0-1,1 0 0,-1 0 0,0 1 1,0-1-1,0 0 0,0 0 0,0 0 1,1 0-1,-1 0 0,0 1 0,0-1 1,0 0-1,0 0 0,0 0 1,0 1-1,0-1 0,0 0 0,0 0 1,0 0-1,0 1 0,0-1 0,0 0 1,0 0-1,0 1 0,0-1 0,0 0 1,0 0-1,-1 3-3412,-2-11-8512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5:04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6122 819 9129,'0'0'1644,"1"-10"-342,0 1-1110,1 2-126,-1 1 0,-1 0 0,1-1 0,-1 1 0,0-1 0,0 1 0,-1-1 0,0 1 0,0 0 0,0-1 0,-1 1 1,0 0-1,0 0 0,-1 0 0,1 0 0,-1 0 0,-1 1 0,-6-10 0,-15-8 111,-2 2 0,0 1 0,-1 1 0,-54-28-1,-134-47 52,144 65-320,-118-48 610,-4 8-1,-2 9 1,-3 8 0,-312-39 0,-78 41-515,-678 30-1,994 31 730,1 12-1,-451 98 0,586-86-557,-231 92 1,285-91-105,2 4 0,2 3 1,-136 99-1,192-125-35,1 2-1,1 0 0,1 2 0,0 0 1,2 1-1,0 1 0,2 0 1,-21 41-1,29-47-33,0 1 0,1 1-1,2-1 1,-1 1 0,2 0 0,1 1 0,0-1 0,1 1-1,1-1 1,1 1 0,1-1 0,1 1 0,5 26 0,0-19-3,2 0 0,0 0 0,2-1 0,1 0 1,1-1-1,1-1 0,1 0 0,1 0 0,1-2 1,1 0-1,27 24 0,-6-10-50,1-1-1,2-3 1,1-1-1,1-2 1,57 27-1,-4-11 48,3-5 0,2-4-1,186 41 1,327 20-182,1557 46 433,-853-154 419,-943-14-640,555-111 0,-789 106-154,137-50 1,-231 64 137,-1-3 0,0-2 1,-1-2-1,-2-2 0,0-2 0,56-45 1,-89 62 20,0 0 0,-1 0-1,0-1 1,-1 0 0,0-1 0,-1 0 0,0 0 0,-1-1 0,0 0 0,-1 0 0,5-14-1,-9 20-16,-1 0 0,1-1-1,-1 1 1,-1 0 0,1 0-1,-1-1 1,0 1 0,-1 0-1,0 0 1,0-1-1,0 1 1,-1 0 0,0 0-1,-1 0 1,1 0 0,-1 1-1,0-1 1,-1 1 0,0 0-1,0 0 1,0 0-1,-1 0 1,-10-9 0,-8-4-166,-1 1 1,-1 1-1,0 1 1,-1 2-1,-1 0 1,0 2 0,-1 1-1,-30-8 1,-396-93-4637,183 61-1377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7:51.3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9001,'0'-3'183,"1"1"1,-1 0-1,1-1 1,0 1-1,0 0 1,0 0-1,0-1 1,0 1-1,0 0 1,1 0-1,-1 0 1,1 1 0,-1-1-1,1 0 1,0 0-1,0 1 1,0-1-1,0 1 1,0 0-1,0 0 1,0-1-1,0 1 1,0 1 0,0-1-1,1 0 1,-1 0-1,0 1 1,1-1-1,2 1 1,15-4-176,1 1 1,30-1-1,-30 3 637,749 5 3289,-427 8-2450,1986 30 1234,-1187-38-2492,488 10 226,-66-35-31,-672 7 476,-177 4-368,296-3-1159,-1001 14-2182,0-1-4354,0 0-409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8:24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44 5285,'0'0'1537,"-53"-43"-4067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8:25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0 0 1569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8:25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6790,'0'0'4880,"27"5"-2035,23-8-1956,1-2 1,55-12-1,-56 7-317,0 3-1,58-2 1,218 37 1196,-109-5-595,110 4-511,328 14-240,218-73 107,494 4 123,-1223 29-637,274 3 175,494-2 453,-333-55-10,-431 33 127,-148 20-770,0 0 1,0 0-1,0 0 1,1 0-1,-1 0 1,0 0-1,0 0 1,1-1-1,-1 1 1,0 0-1,0 0 1,1 0-1,-1 0 1,0 0-1,1 0 1,-1 0-1,0 0 1,0 0-1,1 1 0,-1-1 1,0 0-1,0 0 1,1 0-1,-1 0 1,0 0-1,0 0 1,1 0-1,-1 1 1,0-1-1,0 0 1,0 0-1,1 0 1,-1 0-1,0 1 1,0-1-1,0 0 1,0 0-1,0 1 1,1-1-1,-1 0 1,0 1-1,-8 9-632,-21 8-6308,23-17-833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9:10.4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9705,'0'0'6433,"17"-1"-5515,400 7 845,-157 3-1140,1245-30 1806,-456-2-1340,828 40 855,211 7-1704,-1207-78 179,-559 28 5,-313 27-709,3-3-1008,-9-6-6386,-4-4-659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19:16.7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2045 173 7143,'0'0'2562,"-10"-11"-944,-4-4-1268,0 1 1,-1 0-1,-1 1 1,0 1-1,-1 1 1,0 0 0,-1 1-1,-26-11 1,11 11-126,0 1 1,0 2 0,0 1-1,-44-1 1,-138 6-81,163 2-137,-63 4 214,0 6 1,1 4-1,0 6 1,2 4-1,-169 62 1,225-66 120,1 4 1,2 1 0,-59 39 0,86-48-307,1 1 1,1 1 0,1 1-1,1 1 1,0 0-1,2 2 1,0 1 0,-16 27-1,30-40-42,0-1 1,1 2-1,0-1 0,1 0 0,0 1 0,0 0 0,2 0 1,-1 0-1,2 0 0,-1 1 0,2-1 0,0 0 1,0 1-1,4 21 0,0-18 7,0-1 1,0 0-1,2 0 1,0-1-1,1 0 1,0 0-1,1 0 1,0-1-1,1 0 1,1 0-1,12 11 0,9 7 39,1-3-1,2 0 0,0-2 0,2-2 0,1-1 0,1-2 1,1-2-1,78 28 0,-35-21-16,1-3 1,1-5-1,131 13 1,-112-23 21,1-5 0,-1-4 1,1-4-1,103-21 1,-121 11 150,0-5 0,-2-3 0,-1-4 0,-1-4 0,86-45 0,-140 62-16,-1-2-1,0-1 1,-2-1-1,0-1 1,-1-1-1,24-27 1,-36 34 27,0-1 0,-1 0 0,-1-1 0,-1 0-1,0-1 1,-1 0 0,0 0 0,-1-1 0,-1 0 0,-1 0 0,-1-1 0,3-18 0,-4 16-141,-2 0 0,0 0 0,-1 0 0,-1-1 0,-1 1 0,-1 0 0,-1 1 0,0-1 0,-2 1 0,0-1 0,-1 2 0,-1-1 0,0 1 0,-2 0 0,0 1 0,-1 0 0,-1 0 1,0 1-1,-1 1 0,-1 0 0,0 1 0,-1 1 0,-1 0 0,-22-14 0,10 10-86,-2 1 0,0 1 0,0 1 1,-1 2-1,-1 2 0,0 0 0,-1 2 1,1 2-1,-1 1 0,-1 1 0,1 2 0,-40 2 1,-45 8-1819,1 5 1,-125 29 0,166-27-360,-42 5-3100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1:20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799 194 15246,'-68'-42'1089,"-11"3"-704,-8 6-193,0 7-96,-3 5 32,-2 5-352,-1 6-1602,-7 4-2242,-3 6-1313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1:20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1287 36 512,'-116'23'3182,"1"4"0,1 6 0,-139 59 0,191-65-2640,1 3 1,1 3-1,2 2 1,2 3-1,1 2 0,2 3 1,-54 55-1,87-77-493,1 1 0,1 1 0,1 0-1,1 2 1,2 0 0,0 0 0,1 1 0,-15 48-1,23-60-48,2 0-1,0 0 0,0 1 0,2-1 0,-1 1 0,2 0 0,0-1 0,1 1 1,0 0-1,1-1 0,1 0 0,0 1 0,1-1 0,1 0 0,0 0 1,0-1-1,2 0 0,0 0 0,8 12 0,5 1 8,1-1 1,1-1-1,1-1 0,2-1 1,0-2-1,1 0 0,1-1 1,28 14-1,22 8 243,145 54 0,-93-51-111,1-5 0,1-7-1,2-4 1,1-7 0,1-6 0,0-5-1,205-13 1,-255-4-21,1-3 1,131-35-1,-155 28 54,-1-3 1,-1-2-1,-1-4 1,62-35-1,-91 42-120,0-1 0,-2-1 0,0-2-1,-1 0 1,-1-2 0,-2-1-1,0-1 1,-2-1 0,-1-1-1,-1-1 1,20-41 0,-29 49 12,-2 0-1,0-1 1,-1 0 0,-2 0-1,0 0 1,-2-1 0,0 0-1,-1 0 1,-2 0 0,-1-1 0,0 1-1,-2 0 1,-1 0 0,0 0-1,-2 0 1,-1 1 0,-13-35-1,3 24 34,-2 0 0,-1 1-1,-1 1 1,-2 0-1,-1 2 1,-2 1-1,0 0 1,-2 2 0,-1 2-1,-2 0 1,-47-31-1,21 21-333,-2 2-1,-1 2 0,-2 3 1,0 3-1,-114-30 1,117 41-476,0 2 1,-1 3 0,0 3 0,-1 2 0,1 3 0,-1 2 0,1 3-1,0 3 1,-112 27 0,-15 22-3190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1:50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0 411 8040,'16'-4'667,"77"-16"151,127-12 0,118 6-638,-103 10 630,421-43 2700,403-30 161,1164-6-1392,-335 36-144,-1699 49-1617,-189 10-479,-46 2-1550,-18 1-4432,38-2 226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35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1 166 10474,'55'-13'1196,"2"2"0,102-7 0,118 15 417,-173 3-803,720 13 2628,341-51-219,-794 21-2130,-217 8 531,188-35 0,-333 40-1963,-23 0-2145,-1 0-622,-11-10-4615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33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3235,'35'0'609,"-7"0"287,-4-2-95,-7-1 0,-2 0-64,-7-2-321,-3 1-256,-1 0-64,-1-1-96,-3 0 0,0 1-64,0-1 0,0-1-897,0 0-2978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33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292 0 5189,'-77'2'1263,"15"-2"3025,-91 13 0,197-8-2020,1050-10 2263,680 4-1396,-1485 12-2670,-388 1-2483,45-11-1143,-4-2-2129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0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 20115,'0'0'4217,"-2"14"-3261,-6 54 491,-3 3-568,3 0 1,4 0-1,6 89 1,-2-158-856,0 0 1,0-1 0,0 1 0,1 0-1,-1 0 1,1-1 0,-1 1-1,1 0 1,0-1 0,-1 1 0,1 0-1,0-1 1,0 1 0,0-1-1,0 0 1,1 1 0,-1-1 0,0 0-1,1 0 1,-1 0 0,0 0-1,4 2 1,-3-2 40,1 0 0,0-1 0,0 1 0,0 0 0,0-1 0,-1 0 0,1 0 0,0 0 0,0 0 0,0 0 0,0-1 0,5-1 0,3-1 92,0-1 1,-1 0-1,1 0 0,-1-2 0,0 1 1,11-8-1,46-39-401,-1-3 0,-3-2 1,-3-3-1,-2-3 0,52-74 0,-109 134-5099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0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19987,'0'0'5765,"11"56"-2337,2-38-1859,2 0-128,5-2-864,1 0-577,8-4 0,0 1-1153,5-6-1538,-5-4-2882,-3-3-1762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1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 18065,'0'0'7479,"10"3"-5717,6 0-1395,0-1 0,0 0 0,0-1 0,0 0 0,19-3 0,-29 1-322,-1 1 0,0-1-1,1-1 1,-1 1 0,0-1 0,0 0-1,0 0 1,0 0 0,8-7 0,-10 8-11,-1-1 0,0 0 0,0 0 0,0-1-1,0 1 1,-1 0 0,1-1 0,0 1 0,-1-1 0,0 1 0,0-1 0,0 0 0,0 1 0,0-1 0,0 0 0,-1 0 0,1 0 0,-1 0 0,0 0 0,0-3 0,0 5-20,0 0 1,0 0-1,0 0 1,0 0-1,0 0 0,0 0 1,0 0-1,0 0 1,-1 0-1,1 0 1,-1 0-1,1 1 0,0-1 1,-1 0-1,0 0 1,1 0-1,-1 0 0,1 0 1,-1 1-1,0-1 1,0 0-1,1 1 1,-1-1-1,0 1 0,0-1 1,-1 0-1,0 0-14,0 1 0,0-1-1,-1 1 1,1-1 0,0 1 0,-1 0-1,1 0 1,0 0 0,-1 0 0,1 0-1,-3 1 1,-1 0-12,-1 1-1,1 0 0,0 0 1,0 0-1,0 1 0,0 0 1,1 0-1,-6 4 0,2 1 21,0 1 0,1-1 0,0 1 0,-12 20 0,18-27 9,0 1 0,0 0 0,0 0 0,1 0 0,-1 0-1,1 0 1,0 1 0,0-1 0,0 0 0,0 1 0,1-1 0,-1 0-1,1 1 1,0-1 0,0 1 0,0-1 0,0 1 0,1-1 0,-1 0 0,1 1-1,2 5 1,-1-7-7,0 0-1,1 0 0,-1 0 1,0 0-1,1 0 1,0-1-1,-1 1 0,1-1 1,0 0-1,0 0 0,-1 0 1,1 0-1,0 0 1,0-1-1,0 1 0,0-1 1,0 0-1,0 0 0,5 0 1,1 0-198,1-1 0,-1 0 0,0 0 0,1 0 1,12-5-1,-14 2-469,0-1 1,-1 0-1,1 0 0,-1 0 1,0-1-1,0 0 0,0-1 1,-1 0-1,0 0 1,-1 0-1,1 0 0,-1-1 1,5-12-1,-8 18 524,-2 71 1766,-1-67-1531,1-1 0,0 1 0,0 0 1,0 0-1,0-1 0,0 1 0,0 0 0,1-1 0,-1 1 0,0 0 0,1-1 0,0 1 0,-1-1 0,1 1 1,0-1-1,0 1 0,0-1 0,0 1 0,0-1 0,0 0 0,0 0 0,0 1 0,0-1 0,1 0 0,-1 0 1,2 1-1,-1-2-39,1 1 0,-1-1 1,1 0-1,-1 1 1,1-1-1,-1 0 0,1-1 1,-1 1-1,1 0 1,-1-1-1,0 1 0,1-1 1,-1 0-1,1 0 1,-1 0-1,0 0 0,0 0 1,4-2-1,2-3 55,0 0-1,0 0 1,0-1-1,-1 0 1,0-1 0,7-9-1,25-24 80,-39 42-215,1-1 0,-1 0-1,1 1 1,-1-1 0,1 1 0,-1-1 0,1 1 0,-1-1 0,1 1 0,-1-1-1,0 1 1,1-1 0,-1 1 0,0 0 0,1-1 0,-1 1 0,0 0 0,0-1-1,0 1 1,1-1 0,-1 1 0,0 0 0,0 0 0,0-1 0,0 1 0,0 0-1,-1-1 1,1 1 0,0 0 0,0-1 0,-1 2 0,2 33 246,-1-32-212,0 56 414,-1 12 923,3 0 0,18 122 0,-13-158-1238,-1 0 0,-2 0-1,0 65 1,-4-98-102,0 0-1,-1 0 1,1 0-1,0 0 0,-1 1 1,1-1-1,-1 0 1,0 0-1,0 0 1,1 0-1,-1 0 1,0-1-1,-1 1 0,1 0 1,0 0-1,-1-1 1,1 1-1,0 0 1,-1-1-1,0 0 0,1 1 1,-1-1-1,0 0 1,-2 1-1,2-1-7,1-1-1,-1 0 0,0 1 1,1-1-1,-1 0 0,1 0 1,-1 0-1,0-1 0,1 1 0,-1 0 1,1-1-1,-1 1 0,0-1 1,1 1-1,-1-1 0,1 0 1,0 1-1,-1-1 0,1 0 1,-1 0-1,1 0 0,0 0 1,0 0-1,0 0 0,0-1 1,0 1-1,0 0 0,0-1 1,0 1-1,0 0 0,0-1 1,0-2-1,-12-21-4,1-1 0,1 0 0,2-1 0,1-1 0,1 1 0,1-1 0,1 0 0,1-1 0,2 1 0,3-51 0,0 74-160,0 1 0,0-1 0,0 1-1,1 0 1,0-1 0,0 1 0,0 0 0,0 0-1,1 0 1,0 0 0,0 1 0,0-1 0,0 1 0,0 0-1,1 0 1,-1 0 0,7-4 0,6-3-1867,0 1 1,35-14-1,-46 20 1562,29-11-7019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1.5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18033,'0'0'14056,"11"9"-13981,-4-3-56,-5-3-14,0 0 0,1 0 0,0-1-1,0 1 1,-1-1 0,2 0-1,-1 0 1,0 0 0,0 0-1,0-1 1,1 1 0,-1-1-1,1 0 1,-1 0 0,1 0-1,0 0 1,-1-1 0,1 1 0,0-1-1,-1 0 1,6-1 0,41-14 23,-42 11-35,1 1 0,0 0 1,1 1-1,-1 0 0,0 0 1,1 1-1,-1 0 0,11 1 1,-20 0 9,1 0 0,-1 0 0,1 0 0,0 0 0,-1 0 1,1 1-1,-1-1 0,1 0 0,-1 1 0,1-1 1,-1 0-1,1 1 0,-1-1 0,1 1 0,-1-1 1,1 0-1,-1 1 0,0-1 0,1 1 0,-1-1 1,0 1-1,1 0 0,-1-1 0,0 1 0,0-1 1,1 1-1,-1 0 0,0-1 0,0 1 0,2 26 168,-3-25-162,1-1 0,0 1 0,-1 0 1,1 0-1,0-1 0,0 1 0,0 0 0,0 0 0,0 0 0,1-1 0,-1 1 0,1 0 0,-1 0 1,1-1-1,-1 1 0,1-1 0,0 1 0,0 0 0,0-1 0,0 1 0,0-1 0,0 0 1,0 1-1,0-1 0,1 0 0,1 2 0,4-2-379,0 0-1,0-1 1,0 1 0,0-2-1,0 1 1,0-1 0,-1 0-1,1 0 1,0-1 0,11-3-1,70-33-6933,-66 27 5587,-7 3-4273,-3-1-613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2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9545,'0'0'11953,"-1"10"-11008,-5 37 856,-13 49 0,9-54 14,3 1 1,-5 74-1,12-116-1809,-1-1 1,1 0-1,0 1 0,0-1 0,0 0 1,0 1-1,0-1 0,0 0 0,0 1 1,0-1-1,0 0 0,0 1 1,0-1-1,0 0 0,0 1 0,0-1 1,0 0-1,0 1 0,0-1 0,1 0 1,-1 1-1,0-1 0,0 0 0,0 0 1,1 1-1,-1-1 0,0 0 0,0 0 1,0 1-1,1-1 0,-1 0 0,0 0 1,1 0-1,-1 1 0,0-1 0,0 0 1,1 0-1,-1 0 0,0 0 1,1 0-1,-1 0 0,0 0 0,1 1 1,-1-1-1,0 0 0,1 0 0,-1 0 1,0 0-1,1-1 0,-1 1 0,0 0 1,1 0-1,-1 0 0,0 0 0,1 0 1,-1 0-1,0 0 0,0-1 0,1 1 1,-1 0-1,0 0 0,1-1 0,15-16 267,-10 0-483,-1 0 0,-1-1 0,0 1-1,1-23 1,2 7-1520,-5 36 1784,1-1 0,0 0 0,0 0-1,0-1 1,0 1 0,0-1 0,0 1 0,0-1 0,1 0-1,-1 0 1,0 0 0,1-1 0,-1 1 0,1-1 0,-1 0-1,0 0 1,1 0 0,-1 0 0,1-1 0,-1 1 0,1-1-1,-1 0 1,0 0 0,0 0 0,1 0 0,-1-1-1,0 1 1,0-1 0,0 0 0,-1 0 0,1 0 0,0 0-1,-1 0 1,1-1 0,2-3 0,-4 6-97,-3 34-185,1-27 234,1 0 1,0 1 0,0-1-1,0 0 1,1 0 0,0 1-1,4 13 1,-4-19 3,0 1-1,1-1 1,0 0-1,0 1 1,-1-1-1,1 0 1,1 0 0,-1 0-1,0 0 1,0-1-1,1 1 1,-1-1-1,1 1 1,-1-1 0,1 0-1,0 0 1,-1 0-1,1 0 1,0 0-1,0-1 1,0 1 0,-1-1-1,1 0 1,5 0-1,7 1 108,0 0 1,0-1-1,1-1 0,18-3 0,-29 3-72,0 0 0,0 0 0,-1 0 1,1-1-1,-1 0 0,1 0 0,-1 0 0,1 0 0,-1-1 1,0 1-1,0-1 0,0 0 0,0 0 0,-1-1 0,1 1 1,-1-1-1,3-4 0,-5 7-44,0-1 1,0 1-1,0 0 1,-1-1-1,1 1 0,-1 0 1,1-1-1,-1 1 0,0-1 1,1 1-1,-1-1 1,0 1-1,0-1 0,0 1 1,0-1-1,0 1 0,0-1 1,-1 1-1,1-1 1,0 1-1,-1-1 0,1 1 1,-1-1-1,1 1 1,-1 0-1,-1-3 0,-32-25-1,5 5-5,51 20 5,52 7 0,-43-1 0,0-1 0,0-2 0,1-1 0,41-8 0,-29-5 0,-42 14 0,0 0 0,-1 1 0,1-1 0,0 0 0,-1 0 0,1 0 0,-1 0 0,1 0 0,-1-1 0,0 1 0,1 0 0,-1-1 0,0 1 0,0 0 0,0-1 0,0 0 0,0 1 0,0-1 0,0 0 0,-1 1 0,1-1 0,0-2 0,-1 3 0,-1 1 0,1-1 0,-1 1 0,0 0 0,1-1 0,-1 1 0,0-1 0,1 1 0,-1 0 0,0-1 0,1 1 0,-1 0 0,0 0 0,0 0 0,1-1 0,-1 1 0,0 0 0,0 0 0,1 0 0,-1 0 0,0 0 0,0 1 0,1-1 0,-1 0 0,0 0 0,0 0 0,-1 1 0,-24 5 0,21-3 0,1-1 0,-1 1 0,1-1 0,0 1 0,-1 0 0,1 1 0,1-1 0,-1 1 0,0 0 0,1 0 0,0 0 0,0 0 0,0 1 0,0-1 0,1 1 0,0-1 0,0 1 0,0 0 0,0 0 0,1 0 0,0 0 0,0 0 0,0 1 0,1-1 0,-1 0 0,1 0 0,1 10 0,0-13 7,0 0 0,0-1 1,0 1-1,1 0 0,-1-1 0,0 1 0,1-1 0,-1 1 1,1-1-1,-1 0 0,1 1 0,0-1 0,-1 0 0,1 0 1,0 0-1,0-1 0,0 1 0,0 0 0,-1-1 0,1 1 1,0-1-1,4 1 0,47 3-701,-50-4 561,32-4-4973,14-16-8136,-19 1 3489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2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 16207,'0'0'14307,"-11"1"-12929,9-1-1326,-4 0 60,-1 1-1,0 0 0,0 0 0,1 1 0,-14 4 0,18-5-105,0 0-1,0 0 1,0 0 0,0 1 0,0-1 0,0 1-1,0-1 1,0 1 0,1 0 0,-1-1-1,1 1 1,-1 0 0,1 0 0,0 0 0,-1 0-1,1 0 1,0 1 0,0-1 0,1 0 0,-1 0-1,0 1 1,1-1 0,-1 0 0,1 1-1,0-1 1,0 3 0,0-4-5,1 0-1,-1 0 1,0 0 0,1-1 0,-1 1-1,0 0 1,1 0 0,0-1 0,-1 1-1,1 0 1,-1-1 0,1 1 0,0-1-1,-1 1 1,1-1 0,0 1 0,-1-1-1,1 1 1,0-1 0,0 0 0,0 1-1,-1-1 1,1 0 0,0 0 0,0 1-1,0-1 1,0 0 0,0 0 0,-1 0-1,2 0 1,35 1-60,-30-1-1,214 0-1579,-220 0 1636,-1-1-1,0 1 1,1 0 0,-1 0-1,1 0 1,-1 0 0,1 0-1,-1 0 1,1 0 0,-1 0-1,1 1 1,-1-1 0,1 0-1,-1 0 1,0 0-1,1 0 1,-1 1 0,1-1-1,-1 0 1,0 0 0,1 1-1,-1-1 1,1 0 0,-1 0-1,0 1 1,0-1 0,1 1-1,-1-1 1,0 0 0,1 1-1,-1-1 1,0 1 0,0-1-1,0 1 1,-6 15 171,-22 14 635,25-27-766,-75 59 574,72-58-590,0 0 0,-1 0 0,1 0 1,-1 0-1,0-1 0,0 0 0,0-1 0,-1 0 1,1 0-1,-13 1 0,20-3-83,0 0 0,0 0 0,-1 0 1,1 0-1,0 0 0,-1-1 0,1 1 0,0 0 0,0 0 1,-1 0-1,1-1 0,0 1 0,0 0 0,-1 0 0,1-1 1,0 1-1,0 0 0,0-1 0,0 1 0,-1 0 0,1-1 1,0 1-1,0 0 0,0-1 0,0 1 0,0 0 0,0-1 1,0 1-1,0 0 0,0-1 0,0 1 0,0 0 0,0-1 1,0 1-1,0 0 0,0-1 0,1 1 0,-1 0 0,0 0 1,0-1-1,0 1 0,5-13-5530,10-8-1732,4-4-3172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43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 0 21973,'0'0'9048,"-6"12"-7996,-3 8-953,1 0 0,1 1 0,1 0 1,1 0-1,0 0 0,-1 26 0,5-25-99,0 7 0,3 46 0,-2-68 0,1 0 0,0 0 0,1 0 0,-1 0 0,1-1 0,1 1 0,-1 0 0,1-1 0,1 0 0,-1 1 0,1-1 0,4 5 0,5-3 2,-11-20 0,-12-23-22,0 21-84,-1 1 0,0 0 0,0 1-1,-24-19 1,22 20 204,0 0 0,0-1 0,2-1 0,-16-21 0,26 33-99,0 0 0,0 0 0,1 0 0,-1 0 0,0 0 0,1-1 0,-1 1 0,1 0 0,0 0 0,-1-1 0,1 1 0,0 0 0,0-1 0,0 1 0,0 0 0,0 0 0,0-1 0,0 1 0,0 0 0,0-1 0,1 1 0,-1 0 0,1 0 0,-1-1 0,1 1 0,-1 0 0,1 0 0,0 0 0,-1 0 0,1 0 0,0 0 0,0 0 0,0 0 0,0 0 0,0 0 0,0 0 0,0 0 0,0 1 0,0-1 0,0 0 0,0 1 0,0-1 0,1 1 0,-1-1 0,2 1 0,9-4-3,0 0 0,-1 1 0,25-3 0,-24 5 1,147-12-552,-109 11-1388,1-3 1,54-10 0,-45-2-10584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2:50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1453 136 12332,'-13'-5'1057,"-40"-16"-497,-1 3 0,0 3 0,-75-13 0,104 24-305,-1 2 0,1 0 0,0 2 0,-1 0-1,1 2 1,0 1 0,0 1 0,0 1 0,0 1 0,-34 14 0,-2 8-145,1 4 0,2 1 0,-93 72 0,77-46-80,3 4-1,-67 77 1,114-113 23,1 1 0,1 1 0,1 1 0,2 1 0,1 1 1,2 1-1,1 0 0,1 1 0,2 0 0,2 1 0,1 0 0,1 1 0,2 0 0,2 0 0,1 0 1,2 1-1,1-1 0,9 60 0,-5-74-55,1 0 0,0 0 0,2-1 0,1 0 0,0 0 0,1-1 0,2 0 0,0-1 0,1 0 0,0-1 0,2 0 0,0-1 0,1 0 0,25 21 0,-19-21-2,1-1-1,1-1 1,0-1 0,1-1 0,0-2 0,0 0 0,2-1-1,-1-1 1,1-2 0,0 0 0,46 4 0,-13-7 15,0-3 0,0-2 1,0-3-1,0-2 0,0-3 1,-1-2-1,0-3 0,-1-3 0,98-42 1,-73 21 148,-2-4 0,-1-3 0,-3-4 0,-2-3 0,118-107 0,-147 117 8,-2-3 1,-3 0 0,-1-3-1,-2-2 1,56-99-1,-78 120-128,-1-1 0,-2 0 0,0-1 0,-3 0 1,0-1-1,-2 0 0,-1 0 0,-2-1 0,-1 1 0,-2-1 0,-1 0 0,-7-55 0,4 72 29,-1 0 1,0 0-1,-1 0 1,-1 0-1,-1 1 0,0-1 1,-1 2-1,0-1 1,-1 1-1,-1 1 0,0-1 1,-1 2-1,0-1 1,-1 2-1,0-1 0,-1 2 1,-1 0-1,1 0 1,-2 1-1,1 1 0,-1 0 1,-21-7-1,8 5-327,0 1 0,-1 2 0,0 0 0,0 2 0,0 2 0,0 0 0,-1 2 0,1 1 0,-1 1 0,1 2 0,-55 12 0,-21 15-2176,4 5-2067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06.3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67 6374,'0'0'3411,"-11"-2"-2033,3 0-712,-42-9 687,26 7 7278,83 7-8104,77 13 0,28 3-241,-35-17-36,1-5 1,145-22 0,3-7 505,296 5-1,-590 29-4844,-9-5-1831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1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 23 6470,'-7'0'801,"-1"0"-577,1-3-192,0 0 1217,-6 0-1024,-1-1-161,-6-1-96,-4 1-193,-2 4-31,-4 0 0,-6 0-225,0 0-544,-3 0-1121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3.0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1 155 5157,'0'0'7559,"10"-1"-6582,251-8 1772,182-11-1275,250 8 1175,-429 14-2090,443-21 738,-116-10-768,386-23-353,-25 38 35,-598 16-166,215 20-7,-56 0 10,-162-18 7,704 5 445,180 1-116,-359 9-352,-468-19 571,-173-2-357,-234 2-641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5.6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7976 407 4933,'-4'0'3342,"-21"0"-2649,0-1-603,1-2-1,-1 0 0,1-2 0,0 0 0,-34-14 0,15 6-148,-569-129 2505,-10 48 586,423 66-2793,-870-50 1998,888 71-1928,-933-1 951,-106 121-121,432-28-650,-4 2 127,599-56-469,1 9 0,-197 69 0,351-97-147,0 2 0,1 2 0,1 1 0,-48 31 0,75-43-9,0 2 1,1-1-1,-1 1 1,1 1-1,0 0 1,1 0-1,0 0 1,0 1 0,1 0-1,0 0 1,1 0-1,0 1 1,0 0-1,1 0 1,0 0-1,1 1 1,0-1-1,1 1 1,0 0 0,1 0-1,-1 11 1,2-18 4,1 0 0,-1 1 0,1-1 0,0 1 0,0-1 0,0 0 0,1 0 0,-1 1 0,1-1 0,0 0 0,0 0 0,1-1 1,-1 1-1,5 4 0,-1-1 8,0-1 0,1 1 0,0-2 0,1 1 0,-1-1 0,14 7 0,8 2 54,1-2 1,62 16-1,-86-26-48,131 31 114,207 24-1,147-17-51,-311-27-38,350 19 91,819-54 1,610-71-169,-761 56-228,-544 11 302,-588 25-22,150-12-35,-196 10 28,-1 0 0,1-2 0,-1 0 0,1-1-1,-2-1 1,1-1 0,-1 0 0,24-16 0,-37 21 5,-1-1 1,1 1 0,-1-1 0,0-1-1,0 1 1,0 0 0,-1-1 0,1 0-1,-1 0 1,0 0 0,2-6 0,-4 9-10,0-1 1,0 0 0,0 1-1,-1-1 1,1 0 0,-1 1-1,0-1 1,0 0 0,0 0 0,0 1-1,0-1 1,0 0 0,-1 1-1,1-1 1,-1 0 0,0 1-1,0-1 1,0 1 0,0-1-1,0 1 1,0-1 0,-1 1-1,1 0 1,-1-1 0,-3-2-1,-50-47-1993,-6-5-3542,17 9-2524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26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2530 0 11018,'-60'0'724,"-837"24"4158,740-11-4666,0 7 0,1 8 0,-248 76 1,343-84-47,1 3-1,1 3 1,1 2 0,2 3 0,0 2 0,-72 59 0,106-73-8,0 1 0,2 0 0,1 2-1,0 1 1,2 0 0,1 1 0,-15 29 0,21-34-109,2 1 0,0 1 0,1 0 1,1 0-1,1 0 0,1 1 0,1 0 0,1-1 1,1 1-1,2 31 0,0-37-44,1 1-1,1-1 1,1 0 0,0 0-1,1-1 1,1 1 0,0-1-1,1 0 1,12 18 0,-6-13 19,2 0 0,0-1 0,1-1 0,1 0 0,32 26 0,-10-16 11,1-1 1,2-2-1,0-1 0,1-3 1,87 30-1,-52-28 22,0-3-1,2-3 1,136 10 0,-90-21 60,212-17 1,-238-1 73,0-3 0,-1-5 1,144-49-1,-162 40 117,-2-3 1,-1-4-1,-1-4 1,103-70 0,-139 80-160,-1-2 1,-2-2 0,-1-1-1,-1-1 1,-3-3 0,-1 0 0,29-48-1,-46 64-132,-1-1 0,-2-1 0,0 0 0,-1-1 0,-2 0 0,-1 0-1,0-1 1,-2 0 0,-2 0 0,0-1 0,-2 1 0,-1-1 0,-1 0 0,-5-42-1,3 58-41,-1 1 0,1 0 0,-2-1 0,0 1-1,0 1 1,-1-1 0,0 1 0,-1 0 0,0 0 0,-1 0-1,0 1 1,0 0 0,-14-13 0,8 12-120,0 0 0,-1 0 0,0 1 0,-1 1 0,0 0 0,0 1 0,0 1 0,-27-7 0,-5 3-546,-1 2 0,0 2 1,0 2-1,-1 2 1,-76 7-1,-68 18-2479,-20 11-1905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3:35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13421,'0'0'3187,"15"8"-2739,3 2-155,2-1 0,-1-1 0,1-1 0,1-1 0,-1 0 0,1-2 0,41 4 0,22-9 519,0-3 0,156-29 0,59-4-179,-181 34-501,-1 5 0,220 33-1,-27 9 566,137 25 2316,-119-12-530,-324-56-2443,10 2 8,1 0 0,-1-1-1,1-1 1,-1 0-1,1-1 1,22-3-1,-24-5-732,-11-2-5100,-3 5-872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5:57.1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36 5990,'0'0'939,"-11"-1"129,2-1-1026,-71-4 2723,72 6-2203,0 0-1,1 0 1,-1 1 0,0 0-1,0 0 1,1 1 0,-1 0-1,1 1 1,-8 3 0,15-6-537,0 0 1,-1 0 0,1 0-1,0 0 1,0 0 0,0 0-1,0 0 1,0 0-1,0 0 1,-1 0 0,1 0-1,0 0 1,0 0-1,0 0 1,0 0 0,0 0-1,0 1 1,0-1 0,0 0-1,-1 0 1,1 0-1,0 0 1,0 0 0,0 0-1,0 0 1,0 0-1,0 1 1,0-1 0,0 0-1,0 0 1,0 0 0,0 0-1,0 0 1,0 0-1,0 1 1,0-1 0,0 0-1,0 0 1,0 0-1,0 0 1,0 0 0,0 0-1,0 1 1,0-1 0,0 0-1,0 0 1,0 0-1,0 0 1,0 0 0,0 0-1,0 0 1,1 1-1,-1-1 1,0 0 0,0 0-1,0 0 1,0 0 0,0 0-1,0 0 1,0 0-1,0 0 1,1 0 0,-1 0-1,0 0 1,0 0-1,0 1 1,16 2 819,23 0 331,595-29 2239,-33 0-2015,-394 24-1241,819 5 2266,-651 12-1291,209 3-555,1127-24 510,-1007 51-907,-193-6-33,-369-38 405,-110-1-5092,0 0-5256,-22 0 2875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6:58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0 107 7527,'0'0'7260,"11"-4"-6197,85-21 435,2 3 0,0 5 0,119-6 0,317 9 283,-414 13-1349,1838 29 1063,-1337-19-368,352 22-776,-898-25-280,95 10 88,181-7 1,-305-13-82,59-13 0,-65 10-86,0 0 1,52 0-1,-83 8-473,26-1 1088,-20-6-7336,-12-3-542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8:17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1 208 8520,'0'0'5685,"10"-7"-4916,2-1-501,0 0 0,1 2-1,0-1 1,0 1 0,0 1-1,24-6 1,48-4 2057,168-10-1,91 24-307,-168 3-2015,559 5 1192,618-9 1413,-674-8-2215,219-9-69,575-9 35,-928 30-262,-295-33-53,-38 3 223,-207 27-342,0 1-88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17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7559,'100'5'9725,"51"11"-7137,12 2-2201,311 0 1979,-89-5-2276,-158 17 56,-75-6 514,231 33-6,254 20 128,117-77 16,1-33 535,211-6-1169,-112 7-115,27-2-7,-29 34 17,110-2 219,-689-6 1519,126-2-3781,-366 9-2047,0-8-2327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3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74 15631,'0'0'9523,"2"11"-8732,7 233 2636,-9-243-3402,0 1 0,0-1 1,0 1-1,0-1 0,0 1 1,0-1-1,0 1 0,0-1 1,1 0-1,-1 1 0,1-1 1,-1 1-1,1-1 0,-1 0 1,1 1-1,0-1 0,-1 0 1,1 0-1,0 0 0,0 1 1,0-1-1,0 0 0,0 0 0,0 0 1,0-1-1,2 2 0,-1-1 47,0-1 0,1 0 0,-1 1 0,0-1 0,0 0 0,0 0 0,0-1-1,0 1 1,1 0 0,-1-1 0,0 1 0,0-1 0,0 0 0,0 0 0,3-1 0,9-6 318,0 0 0,-1-1 1,19-16-1,8-11-426,-1-1 1,-2-2-1,-2-2 1,-2-1-1,35-57 0,-66 97-779,2-7 294,-4 7-3277,-15 1-14845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3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11915,'0'0'15439,"74"49"-13934,-46-47-1120,-1 1-321,7-2-224,-2 0-929,0-1-737,-5 0-705,-2 0-383,-5 0-930,-1-1-961,-8-7-1729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3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0 247 5189,'0'0'17803,"1"3"-16297,-1-1-1412,0-2-1,0 1 1,0 0 0,1 0-1,-1 0 1,0 0 0,1 0-1,-1 0 1,0 0 0,1 0-1,-1 0 1,1 0 0,0-1-1,-1 1 1,1 0 0,0 0-1,-1-1 1,1 1 0,0 0-1,0-1 1,0 1 0,-1-1-1,1 1 1,0-1 0,0 1-1,0-1 1,1 0 0,1 1 53,1-1 0,-1 1-1,0-1 1,0 0 0,0 0 0,1-1 0,-1 1 0,0-1-1,4 0 1,11-5 158,1-1-1,24-12 0,-28 12-226,-1 0-229,0 0 1,0 2-1,1 0 0,-1 0 1,1 1-1,1 1 0,-1 1 1,28-2-1,-42 5 127,0-1 1,1 0-1,-1 0 0,0 0 1,1 1-1,-1-1 0,0 1 0,0-1 1,1 1-1,-1-1 0,0 1 1,0 0-1,0-1 0,0 1 1,0 0-1,0 0 0,0 0 1,0 0-1,0 0 0,0 0 0,0 0 1,0 0-1,-1 1 0,1-1 1,0 0-1,-1 0 0,1 2 1,6 43 307,-1-5 586,-5-39-848,0-1 0,0 0 0,0 0 0,1 0 0,-1 0 0,0-1 0,1 1 0,-1 0 0,0 0 0,1-1 0,-1 1-1,1-1 1,-1 1 0,1-1 0,-1 0 0,1 0 0,0 1 0,-1-1 0,1 0 0,-1 0 0,1 0 0,-1-1 0,1 1 0,-1 0 0,3-1 0,39-11 123,6-16-2369,-44 24 1057,0 0 1,0-1 0,0 1-1,-1-1 1,1 0-1,5-9 1,1-9-6185</inkml:trace>
  <inkml:trace contextRef="#ctx0" brushRef="#br0" timeOffset="1">466 13 14958,'0'0'16592,"55"-13"-20372,-16 17-1216,3-2-2211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4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0 15503,'0'0'6320,"-7"9"-3901,-1-1-1840,5-5-440,0 0-1,0 0 0,0 0 0,1 0 0,0 0 0,-1 0 0,1 0 1,1 1-1,-1-1 0,0 1 0,1-1 0,-2 7 0,2-6-92,1 0-1,-1 0 0,1 0 1,0 1-1,0-1 0,0 0 1,1 0-1,-1 0 0,1 0 1,0 1-1,0-1 0,4 6 1,27 47-180,1 1 36,-27-42 184,0 1 1,-1 1 0,-1-1-1,0 1 1,-2-1-1,0 1 1,-1 0 0,-1 28-1,0-44-20,0-1 0,-1 1-1,1 0 1,0 0 0,-1-1-1,1 1 1,-1 0 0,1-1-1,-1 1 1,0 0 0,0-1-1,0 1 1,0-1 0,0 0-1,0 1 1,0-1 0,0 0 0,0 1-1,-1-1 1,1 0 0,0 0-1,-1 0 1,1 0 0,-1 0-1,0-1 1,1 1 0,-1 0-1,1-1 1,-1 1 0,0-1-1,0 1 1,1-1 0,-1 0-1,0 0 1,0 0 0,1 0-1,-1 0 1,0 0 0,0-1 0,1 1-1,-4-1 1,-1 0 122,0-1 0,0 0-1,1 0 1,-1 0 0,0-1 0,1 0 0,0 0 0,0 0-1,0 0 1,0-1 0,-5-4 0,4 2-188,0-1 0,1 1 0,-1-1 0,1 0 0,1 0 0,-1-1 0,1 1 0,1-1 0,-1 0 0,1 0 0,0-1 0,1 1 0,0 0 0,1-1 0,-1 1 0,1-17 0,2 22-1,0-1-1,0 1 1,1 0-1,-1 0 1,1 0-1,0 0 1,-1 1 0,1-1-1,0 0 1,1 1-1,-1-1 1,0 1 0,1 0-1,0-1 1,-1 1-1,1 1 1,0-1-1,0 0 1,6-2 0,71-26-370,-62 24 140,139-42-7268,-51 19-2479,-96 27 8771,42-13-10292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4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21909,'0'0'10858,"9"65"-10858,-3-41 0,5 1 0,-1-3 0,5-3 0,-4-2-288,1 0-961,-3-5-769,-6-4-1410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4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11307,'0'0'16720,"61"-19"-15952,-8 17-608,5-1-96,5-2-768,6-5-3716,3-9-6439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5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1 12107,'0'0'19357,"-14"1"-19303,8-1-49,0 0 3,0 0 0,0 0 0,0 1 0,0 0 0,0 0 0,0 0 0,0 1 0,1 0 0,-1 0 0,1 0 0,-1 1 0,1 0 0,0 0 0,0 0 0,-6 6 0,3-3 36,0 1-1,1 0 0,1 0 0,-1 1 1,1-1-1,0 2 0,1-1 0,0 0 1,0 1-1,1 0 0,0 0 0,0 1 1,1-1-1,1 1 0,-1-1 1,2 1-1,-1 0 0,1 15 0,1-21-44,1-1 0,0 0 0,0 0 0,0 0 0,0 0 0,1 0 0,-1 0 0,1-1 0,0 1 0,0 0 0,0-1 0,0 1 0,0-1 0,0 0 0,1 0 0,-1 0 0,1 0 0,-1 0 0,1 0 0,0-1 0,0 1 0,0-1 0,0 0 0,0 0 0,0 0 0,0 0 0,0-1 0,5 1 0,12 3-347,1-2 0,-1 0 1,27-2-1,-32 0-116,14 0-1858,0-1 0,40-7-1,-11-6-4323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26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50 18417,'0'0'8504,"-8"13"-6982,1-3-1184,1-1-101,1-1-1,0 1 1,0 0-1,0 0 0,2 1 1,-1-1-1,1 1 1,-2 12-1,-4 37 693,-2 110 0,11-168-929,0 1 0,0 0 0,0-1 0,1 1 0,-1 0 0,1-1 0,-1 1 0,1 0 0,0-1 0,0 1 0,-1-1 0,1 1 0,0-1 0,0 0 0,1 1 0,-1-1 0,0 0 0,0 0 0,1 0 0,-1 0 0,0 0 0,1 0 0,-1 0 0,1 0 0,-1 0 0,1-1 0,0 1 0,-1-1 0,1 1 0,0-1 0,-1 0 0,1 1 0,0-1 0,-1 0 0,1 0 0,0 0 0,0 0 0,-1-1 0,4 0 0,2 1 0,0-1 0,1 0 0,-1-1 0,0 0 0,0 0 0,0 0 0,0-1 0,8-4 0,31-28 0,-36 26 0,0 1 0,1 0 0,16-9 0,-26 24 0,1 0 0,-1 0 0,0 1 0,-1-1 0,0 0 0,0 8 0,0-13 0,-1 1 0,1 1 0,0-1 0,0 0 0,0 1 0,1-1 0,-1 1 0,1-1 0,0 1 0,0-1 0,0 0 0,1 0 0,-1 1 0,1-1 0,3 5 0,-3-6 0,0-1 0,0 1 0,1-1 0,-1 0 0,0 0 0,1 0 0,-1 0 0,1 0 0,-1-1 0,1 1 0,0-1 0,-1 0 0,1 1 0,-1-1 0,1 0 0,0-1 0,-1 1 0,1 0 0,-1-1 0,1 1 0,3-2 0,2-1 0,0 0 0,-1 0 0,1 0 0,0-1 0,-1 0 0,0-1 0,0 0 0,0 0 0,-1 0 0,0-1 0,0 0 0,8-9 0,5-9 0,-1-1 0,16-27 0,-39 61 0,2 0 0,-1 1 0,1-1 0,0 1 0,1 0 0,0 0 0,-1 18 0,4-27 0,-1 0 0,1-1 0,0 1 0,-1 0 0,1 0 0,0-1 0,0 1 0,-1 0 0,1-1 0,0 1 0,0-1 0,0 1 0,0-1 0,0 1 0,0-1 0,0 0 0,0 0 0,0 1 0,0-1 0,0 0 0,0 0 0,0 0 0,0 0 0,0 0 0,0 0 0,0 0 0,0 0 0,0-1 0,0 1 0,1-1 0,35-5 0,-30 2 0,0 0 0,-1 0 0,1 0 0,-1-1 0,8-7 0,-8 7 0,0 0 0,0 0 0,0 0 0,14-6 0,-18 14 0,0 0 0,0 0 0,-1 0 0,0 0 0,0 0 0,0 1 0,0-1 0,0 0 0,0 1 0,-1-1 0,0 7 0,3 5 0,-3-12 0,1 0 0,0 0 0,0 0 0,0 0 0,0 0 0,1-1 0,-1 1 0,1 0 0,0-1 0,0 1 0,-1-1 0,1 0 0,1 1 0,-1-1 0,0 0 0,4 2 0,-4-3 0,0 0 0,1 0 0,-1 0 0,0-1 0,0 1 0,1-1 0,-1 1 0,0-1 0,1 0 0,-1 0 0,0 0 0,1 0 0,-1-1 0,0 1 0,1-1 0,-1 1 0,2-2 0,3-1 0,0 0 0,-1 0 0,1-1 0,-1 0 0,0 0 0,0-1 0,-1 0 0,1 0 0,-1 0 0,0 0 0,0-1 0,4-6 0,-7 8 0,0 0 0,0 0 0,0 0 0,0 0 0,-1 0 0,1 0 0,-1-1 0,0 1 0,0 0 0,-1-1 0,1 1 0,-1-1 0,0 1 0,0-1 0,-1 1 0,1 0 0,-1-1 0,0 1 0,-2-8 0,27 12-475,-5 4-312,34 7-4907,0-1 1,95 3-1,-131-12 4529,25-2 794,-26-6 3973,-10-9 4352,-7 15-7809,1 0-1,0 0 0,-1 0 1,1 0-1,-1 1 0,1-1 1,-1 0-1,0 0 0,1 0 1,-1 1-1,0-1 0,1 0 1,-1 1-1,0-1 0,0 0 1,0 1-1,0-1 0,0 1 1,0 0-1,0-1 0,1 1 1,-1 0-1,0-1 0,0 1 1,0 0-1,0 0 0,0 0 1,-1 0-1,1 0 0,-1 0 1,-39-1 3502,35 2-3446,1-1-201,0 1 0,0 0 0,1 0 0,-1 0 0,0 1 0,0 0 0,1 0 0,-1 0 0,1 0 0,0 1 0,-8 5 0,9-6 0,1 0 0,0 0 0,0-1 0,0 1 0,0 1 0,0-1 0,0 0 0,1 0 0,-1 1 0,1-1 0,-1 1 0,1-1 0,0 1 0,0 0 0,0-1 0,0 1 0,1 0 0,-1 0 0,1 0 0,0-1 0,0 1 0,0 4 0,0-6 0,1 1 0,0 0 0,-1-1 0,1 1 0,0-1 0,0 1 0,0-1 0,0 0 0,0 1 0,0-1 0,0 0 0,1 0 0,-1 0 0,0 0 0,1 0 0,-1 0 0,1 0 0,-1 0 0,1 0 0,-1-1 0,1 1 0,0-1 0,-1 1 0,1-1 0,0 0 0,2 1 0,52 2 0,-47-3 0,7-1 0,-1 0 0,1-1 0,-1 0 0,1-1 0,-1-1 0,0-1 0,-1 0 0,1-1 0,-1 0 0,0-1 0,0-1 0,-1 0 0,0-1 0,15-13 0,-13 9 0,-1-1 0,0-1 0,-1-1 0,0 0 0,-1 0 0,-1-1 0,-1-1 0,-1 0 0,0 0 0,10-31 0,-17 43 0,0-1 0,0 1 0,-1-1 0,1 1 0,-1-1 0,-1 0 0,0-9 0,0 14 0,0 1 0,-1 0 0,1-1 0,0 1 0,-1-1 0,0 1 0,1 0 0,-1 0 0,0-1 0,1 1 0,-1 0 0,0 0 0,0 0 0,0 0 0,0 0 0,0 0 0,-1 0 0,1 0 0,0 0 0,0 0 0,0 0 0,-1 1 0,1-1 0,0 1 0,-1-1 0,1 1 0,-1-1 0,1 1 0,-1 0 0,1 0 0,-1 0 0,1 0 0,0 0 0,-1 0 0,1 0 0,-1 0 0,-2 1 0,-5 1 0,-1 0 0,1 0 0,-1 1 0,1 0 0,0 0 0,0 1 0,1 1 0,-1-1 0,1 1 0,-12 9 0,7-4 0,1 0 0,1 1 0,-1 0 0,2 1 0,-17 22 0,26-33 0,0 1 0,0-1 0,0 0 0,0 1 0,0-1 0,1 1 0,-1-1 0,0 1 0,1 0 0,-1-1 0,1 1 0,-1-1 0,1 1 0,0 0 0,0 0 0,0-1 0,0 1 0,0 0 0,0-1 0,0 1 0,1 0 0,0 1 0,0-1 0,0-1 0,0 0 0,0 1 0,0-1 0,0 0 0,1 0 0,-1 0 0,1 0 0,-1 0 0,1 0 0,-1-1 0,1 1 0,-1 0 0,1-1 0,-1 1 0,1-1 0,3 1 0,10 1 0,1-1 0,-1-1 0,30-2 0,-31 1 0,57-7 0,32-1 0,-102 9 0,1 1 0,-1-1 0,1 0 0,0 1 0,-1-1 0,1 1 0,-1-1 0,1 1 0,-1 0 0,1 0 0,-1 0 0,0-1 0,1 1 0,-1 0 0,0 1 0,0-1 0,0 0 0,1 0 0,-1 1 0,-1-1 0,1 0 0,0 1 0,0-1 0,0 1 0,-1-1 0,1 1 0,-1-1 0,1 1 0,-1-1 0,0 1 0,1 0 0,-1-1 0,0 1 0,0 0 0,0-1 0,-1 4 0,1 11 0,-1 1 0,-1-1 0,-4 17 0,1 1 0,5-32 17,0 0 0,0-1-1,0 1 1,0 0 0,0-1 0,0 1-1,0 0 1,1-1 0,-1 1 0,1-1-1,-1 1 1,1 0 0,0-1 0,-1 1 0,1-1-1,0 0 1,0 1 0,0-1 0,0 0-1,0 1 1,0-1 0,3 2 0,-1-2-193,0 1 1,0-1 0,0 0-1,0 0 1,0 0 0,1 0-1,-1 0 1,0-1 0,0 0 0,7 0-1,22 1-7538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31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0 2947,'0'0'256,"-10"4"0,-66 20 1499,50-17 2510,12-4 4369,942-20-5121,-173 29-3151,-3 52 66,-418-24-236,381-2 0,39-52 207,-6 0-211,347 20 1574,-964 0-947,-67-2-3674,-31-2-2018,-1-2-3299,-21 0-1075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29:39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59 7143,'0'0'2632,"-10"-4"-1661,-4-2-552,-14-4-187,-2-1 3601,44 13-3238,0 0 0,0-1 0,0-1 0,26-2 0,10-1-126,349 33 240,-150-6 311,835 55 603,-852-61-1466,280 15 2094,-56-14-1430,225 4-713,-571-23 47,625-7 477,-2-41-159,-431 8-156,344-93 1,-620 126-317,-10 2-140,0 1 0,1 1 0,33-3 0,-50 6 27,1 0 1,-1 0-1,0 0 0,1 0 1,-1 0-1,1 0 1,-1 0-1,0 0 1,1 0-1,-1 0 1,1 1-1,-1-1 1,0 0-1,1 0 1,-1 0-1,0 1 1,1-1-1,-1 0 1,0 0-1,1 1 0,-1-1 1,0 0-1,0 1 1,1-1-1,-1 0 1,0 1-1,0-1 1,0 0-1,1 1 1,-1-1-1,0 0 1,0 1-1,-2 9-5240,-6-4-1972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04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116 279 6534,'0'0'1682,"-12"0"-252,-5 1-895,-33 0 701,14-3 2780,219 16 2991,116-14-6480,-128-2 614,701-18-448,-258 3 862,-224 11-1324,1166-35 1710,319-149 173,-1815 177-2529,-55 11-794,-7 1-679,-32 4-4406,15 2-929,5 4-6294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06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63 3876,'0'0'9523,"-4"-9"-8300,-15-28-107,18 36-1059,1 1 1,0-1 0,0 1 0,0-1-1,0 1 1,0-1 0,-1 1-1,1-1 1,0 1 0,0-1 0,0 1-1,0-1 1,0 1 0,1-1 0,-1 1-1,0-1 1,0 1 0,0-1 0,0 1-1,0 0 1,1-1 0,-1 1 0,0-1-1,0 1 1,1-1 0,-1 1 0,0 0-1,1-1 1,-1 1 0,1 0 0,-1-1-1,0 1 1,1 0 0,-1 0-1,1-1 1,-1 1 0,1 0 0,-1 0-1,0 0 1,1-1 0,-1 1 0,1 0-1,-1 0 1,1 0 0,-1 0 0,1 0-1,-1 0 1,1 0 0,-1 0 0,1 0-1,-1 0 1,2 1 0,30 0-10,-30 0 143,95 11 451,123 10-366,-108-18-175,548 31 188,813 56 1376,-581-83-639,340 18 94,-1223-26-1114,64 4 16,0 3 1,-1 3 0,92 24-1,-158-32-382,38 15 397,-27-4-1951,-10 5-3883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24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85 250 5061,'0'0'3251,"-9"-8"-1868,3 2-1051,-41-36 2049,44 39-1702,0 0 0,1 0 0,-1-1 0,1 1 1,-1-1-1,1 0 0,-3-7 0,6 11-602,0-1-1,0 1 1,0-1 0,0 1-1,0-1 1,-1 1 0,1 0 0,0-1-1,0 1 1,0 0 0,1 0-1,-1 0 1,0 0 0,0 0-1,0 0 1,0 0 0,0 0 0,0 0-1,0 1 1,0-1 0,1 0-1,28 5-188,46 8 520,1-2 1,0-5 0,146-5-1,236-47 712,-148 10-917,293 12 596,2 37-577,4-1 97,-597-12-288,1070-40 984,-460-31 363,-583 71-932,-29 7-799,-11-6 290,0 0 0,0 0 0,0 0 0,0 0 0,0-1 0,-1 1 0,1 0 0,0 0 0,0 0 0,-1-1 0,1 1 0,-1 0 0,1 0 0,-1-1 1,1 1-1,-1 0 0,1-1 0,-1 1 0,0-1 0,1 1 0,-2 0 0,-28 17-3723,6-15-2737,9-6-3881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41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8326 1107 7783,'0'0'903,"-8"-12"-407,-155-187-1122,82 113 3985,48 48-1569,-50-75-1,65 85-1228,-2 0 0,-1 1 0,0 0 0,-2 2 0,-1 1 0,-38-29 0,23 28-382,-2 2-1,-1 1 1,-1 2 0,0 2-1,-51-13 1,-237-48 40,273 67-53,-24-5-178,-592-113 1122,461 98-410,-257-4 1,50 35-685,0 18 0,-537 90 0,675-53 84,4 12 0,2 12 0,4 12 0,4 12 0,5 12 0,5 11 0,-413 270 1,582-333-115,2 3 0,4 3 0,3 5 0,3 2 0,3 4 0,4 4-1,-62 93 1,56-56-8,4 4 0,6 2 0,6 4 0,5 1 0,6 3 0,-55 245 0,64-161 137,-16 301 1,53 224 138,24-428-31,15-2-1,13-2 0,13-2 0,129 377 0,-177-642-251,238 674 613,-179-539-96,185 326 1,135 69-299,-290-448-175,6-4 0,156 137 0,-139-153 2,3-5 0,6-6 0,3-5 0,4-7 0,3-6 0,4-7 0,2-6 1,3-7-1,213 50 0,-28-35 20,498 40 0,-645-103-170,236-19-1,187-57-68,-457 46 205,330-53 28,-368 50-28,-1-6 0,118-46-1,-109 24-50,-1-5 0,-4-6 0,-2-5-1,-3-6 1,-4-4 0,155-138 0,-179 131 52,-3-4 1,-4-3 0,-5-4 0,-3-3 0,-5-4 0,-5-2 0,78-169-1,-45 40-12,-10-3-1,79-342 0,-104 280-108,39-497-1,-54-951 161,-63 1494 17,-11 0 0,-11 2 0,-11 2 1,-84-256-1,63 298 230,-10 2 1,-7 4 0,-10 4-1,-8 4 1,-132-181-1,170 283-216,-4 4 0,-4 3-1,-4 3 1,-3 3 0,-3 4 0,-4 4-1,-2 4 1,-3 3 0,-3 5 0,-105-46 0,-233-79-1544,139 74-2879,92 33-2890,30 12-8958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0:50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459 881 4773,'0'0'17200,"9"-4"-16939,0-1-126,0 1 0,0 0 0,0 1 0,0 0 0,1 1 0,-1 0 0,1 0-1,0 1 1,-1 0 0,1 0 0,0 1 0,0 1 0,0 0 0,15 3 0,8 4 305,1-3 0,-1 0 0,1-2 1,1-2-1,53-4 0,-6 1 36,165-13 229,-173 7-613,-1 3 0,1 3 0,81 10 0,-37 1 71,205-11 0,51-23 846,379 16 94,-254 6 207,-332 0-1167,355 3 285,86 42-428,-557-38 0,350 8 0,-353-17 0,1-3 0,-1-2 0,0-2 0,68-26 0,-63 21 0,-32 10 0,0-1 0,0-1 0,29-17 0,-45 23 0,1 0 0,-1-1 0,1 0 0,-1 0 0,0-1 0,0 1 0,-1-1 0,0 0 0,0 0 0,0-1 0,0 1 0,-1-1 0,0 0 0,0 0 0,0 0 0,2-11 0,-4 14 0,0-1 0,-1 1 0,0-1 0,0 0 0,0 1 0,0-1 0,-1 0 0,0 1 0,1-1 0,-1 1 0,0-1 0,-1 1 0,1-1 0,-1 1 0,-2-4 0,0 0 0,-1 0 0,0 1 0,0 0 0,-1 0 0,0 0 0,-10-7 0,-7-3 0,-1 1 0,-48-23 0,71 38 0,-48-21 0,0 2 0,-2 2 0,0 3 0,-78-12 0,-217-10 0,207 25 0,-257-10 0,-4 0 0,-280-12 0,282 19 0,-173-34 0,215 14 0,269 30 0,-135 10 0,-84 27 0,195-19 0,-51 3 0,-218 33 0,20 38 0,307-70 0,1 2 0,0 2 0,2 2 0,-77 51 0,98-55 0,0 2 0,-25 26 0,43-37 0,2-1 0,-1 1 0,1 0 0,1 1 0,0 0 0,1 0 0,-12 27 0,18-37 0,0 1 0,1-1 0,-1 1 0,0-1 0,1 1 0,0-1 0,-1 1 0,1 0 0,0-1 0,0 1 0,1-1 0,-1 1 0,1 0 0,-1-1 0,1 1 0,0-1 0,0 1 0,0-1 0,0 1 0,0-1 0,0 0 0,1 0 0,-1 0 0,1 1 0,-1-1 0,1-1 0,0 1 0,0 0 0,0 0 0,0-1 0,0 1 0,1-1 0,-1 1 0,0-1 0,1 0 0,-1 0 0,4 1 0,11 4 0,1-1 0,0 0 0,0-1 0,25 2 0,-16-2 0,438 38 0,-185-23 0,518-1 0,-517-20 0,525-12 0,306-4 0,-965 17 0,865-10 0,-943 12 0,0-3 0,-1-4 0,1-2 0,-1-3 0,69-22 0,-8-2 0,-78 23 0,-1-1 0,-1-3 0,0-2 0,54-29 0,-98 44-5,-1 0 0,0 1-1,0-2 1,0 1 0,-1 0 0,1-1 0,-1 1 0,0-1-1,0 0 1,0 0 0,0 0 0,-1-1 0,1 1 0,-1 0-1,2-7 1,-3 8 0,-1 0 0,1 0 0,-1 0-1,1 0 1,-1-1 0,0 1 0,0 0-1,-1 0 1,1 0 0,-1 0 0,1 0-1,-1-1 1,0 1 0,0 0 0,-1 1 0,1-1-1,0 0 1,-1 0 0,0 0 0,0 1-1,1-1 1,-1 1 0,-1 0 0,-4-5-1,-9-6-35,-2 0 0,0 1 0,0 0-1,-1 2 1,-40-16 0,-110-29-223,118 40 65,-669-168-5239,-22 72 4529,183 68-5992,434 35 3985,-116-10-4787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9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1 133 9705,'0'0'5712,"15"-2"-4617,872-75 4778,22 67-4778,-443 10-846,212-22-112,23 0-66,122 44 170,323-12 1424,-586 8-309,-421-12-870,228-18 0,-96 7-62,-166 6 753,-104-1-1208,-1 0 0,0 0 0,1 0 0,-1 0 0,1 0 0,-1 0 0,0 0 0,1 0-1,-1 0 1,1 0 0,-1 0 0,1 1 0,-1-1 0,0 0 0,1 0 0,-1 0 0,0 1 0,1-1 0,-1 0 0,0 0-1,1 1 1,-1-1 0,0 0 0,1 1 0,-1-1 0,0 0 0,0 1 0,0-1 0,1 0 0,-1 1 0,0-1 0,0 0-1,0 1 1,0-1 0,1 1 0,-1-1 0,0 0 0,0 1 0,0-1 0,0 1 0,0-1 0,0 1 0,0-1 0,0 0-1,-1 1 1,1-1 0,0 1 0,0-1 0,0 0 0,0 1 0,0-1 0,-1 1 0,1-1 0,-1 1-250,1 0 1,-1 0 0,1 0 0,-1 0-1,0 0 1,1 0 0,-1 0-1,0 0 1,0-1 0,0 1 0,1 0-1,-1-1 1,0 1 0,0-1-1,0 1 1,0-1 0,0 1 0,0-1-1,0 1 1,-1-1 0,1 0-1,-2 1 1,-11-1-5640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21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0 137 15503,'3'-13'1361,"-1"2"-1108,-1 1-28,1 0 1,0 0 0,1 1 0,0-1-1,6-13 1,-7 21-214,-1-1 0,1 0 0,0 1 0,0-1 0,0 1 0,0-1 0,0 1 0,0 0 0,1 0 0,-1 0 0,1 0-1,-1 0 1,1 1 0,0-1 0,0 1 0,0 0 0,0 0 0,0 0 0,0 0 0,0 0 0,0 1 0,0-1 0,0 1 0,5 0 0,4 1-16,1 1 1,-1 1-1,1 0 1,-1 1-1,0 1 1,-1-1-1,1 2 0,18 11 1,30 13 8,-7-12-57,0-1 0,1-3 0,0-2 0,1-3 0,57 3 0,282-6-301,-365-6 351,478-30 356,-144 4-73,1019 10 480,-922 18-54,856 72 537,-1071-48-1203,429 64 1130,-648-86-1042,-4 0-10,-1 0 0,0 1 0,0 1 0,0 0 0,26 14 0,-46-19-121,1 0 0,-1-1 0,0 1 0,0 0 0,0 0 0,0 0 0,0 0 0,0 1 0,0-1 0,0 0 0,0 0-1,0 1 1,-1-1 0,1 0 0,0 1 0,-1-1 0,0 0 0,1 1 0,-1-1 0,1 3 0,-1-4-138,0 1 0,0 0 1,0-1-1,0 1 0,0 0 0,0-1 1,-1 1-1,1 0 0,0-1 1,0 1-1,0 0 0,-1-1 0,1 1 1,0-1-1,-1 1 0,1 0 0,0-1 1,-1 1-1,1-1 0,-1 1 0,1-1 1,-1 1-1,1-1 0,-1 1 0,1-1 1,-1 0-1,1 1 0,-1-1 0,0 0 1,1 1-1,-1-1 0,0 0 0,1 0 1,-1 0-1,0 0 0,1 1 1,-1-1-1,0 0 0,-14 0-5770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22.3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1 318 8776,'0'0'5029,"10"0"-4047,474 0 1557,520-23-1933,-200-61 1082,249-19 878,1423-2-1573,-2463 105-979,408-2 239,-405 3-223,1 2 0,-1 0 0,20 6-1,28 5-2262,-21-14-3666,-5-9-5114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1:35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3 277 8136,'0'0'11312,"-1"-9"-10554,1 3-639,0 5-93,-1-1-1,1 0 1,0 1 0,0-1 0,-1 0 0,1 1 0,0-1 0,1 1 0,-1-1 0,0 0-1,0 1 1,1-1 0,-1 0 0,1 1 0,-1-1 0,1 1 0,0-1 0,0 1 0,-1 0-1,1-1 1,0 1 0,0 0 0,1-1 0,-1 1 0,0 0 0,0 0 0,0 0 0,1 0-1,-1 0 1,1 0 0,-1 0 0,1 1 0,-1-1 0,3 0 0,65-14 1609,122-10 1,77 13 463,-192 10-1469,238-3-331,399 43 0,-138-8 383,2-40 131,-56 0-706,315-15 1676,100-78-1282,-920 101-505,-8 1-29,-1-1 0,1 1 0,-1-1 0,1 0-1,13-7 1,-21 9-64,0-1 0,1 1 0,-1 0 0,0-1 0,1 1 0,-1 0 0,0-1 0,0 1 0,0-1 0,1 1 0,-1 0 0,0-1 0,0 1 0,0-1 0,0 1 0,0-1 0,0 1 0,0 0 0,0-1 0,0 1 0,0-1 0,0 1 0,0-1 1,0 1-1,0-1 0,0 1 0,-1 0 0,1-1 0,0 1 0,0-1 0,0 1 0,-1 0 0,1-1 0,0 1 0,-1 0 0,1-1 0,0 1 0,0 0 0,-1-1 0,-14-15-3670,12 15 2552,-20-23-8304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0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87 185 7559,'-7'-1'824,"0"1"-1,0 1 1,0-1-1,0 1 1,0 0 0,0 1-1,0 0 1,0 0-1,1 0 1,-10 5-1,16-7-772,0 1 0,-1-1 0,1 0 0,0 1-1,0-1 1,0 0 0,0 1 0,-1-1 0,1 1 0,0-1-1,0 0 1,0 1 0,0-1 0,0 1 0,0-1-1,0 0 1,0 1 0,0-1 0,0 1 0,0-1-1,0 0 1,1 1 0,-1-1 0,0 1 0,0-1 0,0 0-1,0 1 1,1-1 0,-1 0 0,0 1 0,0-1-1,1 0 1,-1 1 0,0-1 0,1 0 0,-1 0-1,0 1 1,1-1 0,-1 0 0,0 0 0,1 0 0,-1 0-1,0 1 1,1-1 0,-1 0 0,1 0 0,-1 0-1,0 0 1,1 0 0,-1 0 0,1 0 0,-1 0-1,1 0 1,27 9 895,-26-9-701,33 7 395,-1-3 1,1 0 0,-1-3-1,1 0 1,43-6-1,193-21 172,-123 11 362,559-7 883,-682 22-1840,551-46 411,-378 24-578,100-11 105,655-40 182,-15 133 42,-2 0 1777,-57-73-1890,-502-9-6313,-290 12 1488,3-5-2728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7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34 8968,'-13'0'1263,"-9"4"14596,39 1-14227,24 0-893,-1-1 0,1-2-1,50-4 1,-14 0-373,621-12 872,-702 14-1337,-29-1-3647,29 0 2956,0 0 0,0 1 0,1-2 0,-1 1 0,0 0 0,1-1 1,-1 1-1,1-1 0,-5-3 0,-12-13-7928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7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7655,'0'0'13752,"13"8"-11553,-10-6-2058,7 4 251,0 1 1,1-2-1,0 1 1,0-1-1,0-1 1,0 0-1,1-1 1,17 3-1,157 5 2301,-134-11-2646,-1 2 1,0 3 0,-1 1-1,57 16 1,-105-22-31,0 0 0,-1 1 0,1-1 0,0 1 1,0-1-1,0 1 0,-1 0 0,1-1 0,0 1 0,-1 0 0,1 0 1,0 0-1,-1 0 0,1 1 0,-1-1 0,0 0 0,1 1 0,-1-1 0,0 1 1,0-1-1,0 1 0,0-1 0,0 1 0,0 0 0,-1-1 0,1 1 0,0 0 1,-1 0-1,1 3 0,-2-2 74,0 0 1,0 0 0,0 0-1,0 0 1,0-1-1,-1 1 1,1-1-1,-1 1 1,0-1-1,0 1 1,0-1 0,0 0-1,0 0 1,-1 0-1,1 0 1,0 0-1,-4 2 1,-46 28 193,-108 49 1,13-8-2165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19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215 349 13357,'0'0'12000,"-12"-7"-10355,9 6-1586,-1-2 0,0 0 1,0 0 0,0 1-1,-1 0 1,1 0-1,-1 0 1,1 0-1,-1 0 1,0 1-1,0 0 1,1 0 0,-1 1-1,0-1 1,0 1-1,0 0 1,0 0-1,0 1 1,0-1-1,0 1 1,0 0-1,0 1 1,1-1 0,-1 1-1,-6 3 1,6-3-40,0 1 0,0 0 0,0 0 0,1 0 0,-1 0 1,1 1-1,0 0 0,0 0 0,0 0 0,0 0 0,1 0 0,0 1 1,0 0-1,0-1 0,0 1 0,1 0 0,0 1 0,0-1 0,0 0 0,1 0 1,-2 12-1,3-17-14,0 1 0,0 0 0,0 0 0,0-1 0,0 1 0,0 0 1,1 0-1,-1-1 0,0 1 0,0 0 0,1 0 0,-1-1 0,0 1 0,1 0 0,-1-1 1,1 1-1,-1 0 0,1-1 0,-1 1 0,1-1 0,-1 1 0,1-1 0,0 1 0,-1-1 1,1 0-1,0 1 0,-1-1 0,3 1 0,26 0 224,-21-3-164,0 0 1,-1 0-1,1 0 1,0-1-1,9-5 1,-3-1 12,-1-1 1,24-20 0,-33 26-50,0 0 1,0 0 0,0 0 0,-1 0 0,0-1 0,0 0-1,0 0 1,0 0 0,0 0 0,-1 0 0,3-11-1,-17 38-238,11-18 212,1 0-1,-1 0 1,1 1-1,0-1 1,0 0-1,0 1 0,1-1 1,1 7-1,-2-10 19,1 1-1,0-1 1,0 0-1,0 0 0,0 1 1,0-1-1,0 0 0,0 0 1,0 0-1,0 0 1,1 0-1,-1-1 0,0 1 1,1 0-1,-1-1 1,0 1-1,1-1 0,-1 1 1,1-1-1,-1 1 0,1-1 1,-1 0-1,1 0 1,-1 0-1,1 0 0,-1 0 1,3 0-1,4 0 67,0 0 0,1 0 0,-1-1 1,0 0-1,1-1 0,-1 0 0,0 0 0,0-1 0,0 0 0,-1 0 0,1 0 0,-1-1 0,0-1 0,0 1 0,0-1 1,0 0-1,-1-1 0,0 1 0,0-1 0,0 0 0,4-8 0,-7 41-88,-3-26 0,0 1 0,0-1 0,1 0 0,-1 0 0,1 0 0,-1 1 0,1-1 0,-1 0 0,1 0 0,0 0 0,-1 0 0,1 0 0,0 0 0,0 0 0,0 0 0,0 0 0,0 0 0,0-1 0,0 1 0,0 0 0,0-1 0,0 1 0,2 0 0,3-1 0,0 1 0,-1-1 0,1-1 0,0 1 0,-1-1 0,1 0 0,-1 0 0,1-1 0,-1 0 0,0 0 0,0 0 0,7-4 0,2-3 0,0 0 0,22-21 0,25-17 0,-61 47 0,1 0 0,-1 0 0,0-1 0,0 1 0,1 0 0,-1 0 0,0-1 0,1 1 0,-1 0 0,1 0 0,-1 0 0,0 0 0,1 0 0,-1 0 0,0 0 0,1-1 0,-1 1 0,1 0 0,-1 0 0,0 0 0,1 1 0,-1-1 0,0 0 0,1 0 0,-1 0 0,1 0 0,-1 0 0,0 0 0,1 0 0,-1 1 0,0-1 0,1 0 0,-1 0 0,0 1 0,1-1 0,-1 0 0,0 0 0,0 1 0,1-1 0,-1 0 0,0 1 0,0-1 0,0 0 0,1 1 0,3 23 0,-4-22 0,0 0 0,0 1 0,0-1 0,0 0 0,0 0 0,0 0 0,1 0 0,-1 0 0,1 0 0,0 0 0,-1 0 0,1 0 0,0 0 0,0 0 0,0 0 0,1 0 0,-1-1 0,0 1 0,0 0 0,4 2 0,0-3 0,-1 0 0,1-1 0,0 1 0,-1-1 0,1 0 0,0 0 0,0-1 0,-1 1 0,1-1 0,0 0 0,-1 0 0,1-1 0,-1 0 0,1 1 0,-1-1 0,0-1 0,0 1 0,0-1 0,0 1 0,0-1 0,0 0 0,5-6 0,7-6 0,-1-1 0,0 0 0,18-29 0,-17 22 0,-1-1 0,-1-1 0,-1 0 0,-1-1 0,-2 0 0,9-33 0,-37 131 0,4-27 0,3 1 0,2 0 0,-7 89 0,16-134 0,-1 1 0,1-1 0,0 1 0,0-1 0,0 0 0,0 1 0,0-1 0,0 1 0,0-1 0,1 1 0,-1-1 0,1 0 0,-1 1 0,1-1 0,-1 0 0,1 1 0,-1-1 0,1 0 0,0 0 0,0 1 0,0-1 0,0 0 0,0 0 0,0 0 0,0 0 0,0 0 0,0 0 0,0-1 0,1 1 0,-1 0 0,0-1 0,1 1 0,-1-1 0,0 1 0,1-1 0,-1 1 0,0-1 0,1 0 0,-1 0 0,1 0 0,-1 0 0,1 0 0,-1 0 0,1 0 0,2-1 0,-3 1-53,0-1 0,0 0 0,0 0-1,1 0 1,-1 0 0,0 0 0,0-1 0,0 1 0,-1 0 0,1 0-1,0-1 1,0 1 0,-1 0 0,1-1 0,0 1 0,-1-1 0,0 1-1,1-1 1,-1 1 0,0-1 0,0 1 0,0-1 0,0 1 0,0-1-1,0 1 1,0-1 0,-1-2 0,-5-46-2372,-1 32 1293,0 1 0,-1 0-1,-18-27 1,21 35 1541,-2 0-1,1 1 0,-1 0 0,-12-11 0,56 36 3996,37-1-4811,-58-13 366,23 2-3433,-15-2-3003,1-1-7744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0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9 197 9897,'3'-7'482,"15"-46"6548,36-75 0,-54 128-6950,0-1 0,0 1-1,0 0 1,0-1 0,1 1-1,-1-1 1,0 1 0,0 0 0,0-1-1,0 1 1,1 0 0,-1-1-1,0 1 1,0 0 0,1-1 0,-1 1-1,0 0 1,0-1 0,1 1-1,-1 0 1,0 0 0,1-1 0,-1 1-1,1 0 1,-1 0 0,0 0-1,1-1 1,-1 1 0,1 0 0,-1 0-1,0 0 1,1 0 0,-1 0-1,1 0 1,-1 0 0,1 0-1,5 16 763,-3 29-416,-3-43-265,-12 345 3493,8-271-3358,0 190-296,1-264-440,-3-8-693,-4-8-2083,-28-43-5512,11 20 2610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0.3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14189,'0'0'2424,"-1"11"-193,0 13-1047,1-1 0,1 1 0,1 0 0,0 0-1,2-1 1,1 0 0,9 26 0,-7-33-760,1 1 1,0-2-1,1 1 0,1-1 1,21 25-1,-28-36-303,1 0 0,0-1 0,0 1 0,0-1 0,1 0 0,-1 0 0,1 0 0,0-1 0,0 1 0,8 1-1,-10-3-89,0 0-1,1-1 0,-1 1 1,1-1-1,-1 0 0,1 0 0,-1-1 1,1 1-1,-1-1 0,0 1 1,1-1-1,-1 0 0,0-1 1,0 1-1,1 0 0,-1-1 0,0 0 1,3-2-1,15-13-30,0-2 0,-1 0 0,-1-1 0,-1-1 0,-1-1 0,0 0 0,-2-1 0,-1-1 0,-1-1 0,11-27 0,-14 23-1404,-6 8-2819,-2-2-5717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1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17777,'0'0'9689,"4"10"-8461,41 131 1302,-44-139-2516,-1 0 0,1 0 0,-1 0-1,1 0 1,0 0 0,0 0 0,0 0 0,0 0-1,1 0 1,-1-1 0,0 1 0,1 0 0,-1-1-1,1 1 1,-1-1 0,1 1 0,0-1 0,0 0-1,0 0 1,0 0 0,0 0 0,0 0 0,3 1-1,-1-2 19,-1 0 0,0 0 0,0 0 0,1 0-1,-1-1 1,0 0 0,0 0 0,0 0 0,0 0 0,0 0-1,0 0 1,0-1 0,0 1 0,3-4 0,11-8 147,0-1 1,-1 0-1,26-31 1,-35 36-164,1 0-16,-7 6 0,1 0 0,1 1 0,-1-1 0,0 0 0,1 1 0,-1-1 0,1 1 0,0 0 0,0 0 0,-1 0 0,2 0 0,-1 0 0,5-2 0,-6 46 0,-2 35 0,0-76 0,0-1 0,0 0 0,0 1 0,0-1 0,0 0 0,0 1 0,0-1 0,0 0 0,0 0 0,0 1 0,0-1 0,0 0 0,1 0 0,-1 1 0,0-1 0,0 0 0,0 0 0,0 1 0,1-1 0,-1 0 0,0 0 0,0 1 0,0-1 0,1 0 0,-1 0 0,0 0 0,0 0 0,1 0 0,-1 1 0,0-1 0,0 0 0,1 0 0,-1 0 0,0 0 0,1 0 0,-1 0 0,0 0 0,1 0 0,-1 0 0,17-5 0,13-13 0,1-8 0,28-22 0,-54 45 0,0 0 0,0-1 0,1 2 0,-1-1 0,1 0 0,0 1 0,-1 0 0,1 1 0,9-2 0,-14 3 0,0 0 0,-1 0 0,1 0 0,0 0 0,0 0 0,0 0 0,0 0 0,-1 0 0,1 1 0,0-1 0,0 0 0,0 1 0,-1-1 0,1 1 0,0-1 0,-1 0 0,1 1 0,0 0 0,-1-1 0,1 1 0,0-1 0,-1 1 0,1 0 0,-1-1 0,1 1 0,0 1 0,6 27 0,-10 42 0,1-60 0,2 9-1324,0-36-12961,0-6 2828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21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22197,'0'0'10570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2:32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5031 316 12396,'-390'-129'1032,"214"74"-2016,53 21 956,0 4 0,-2 7 0,-207-14 0,-384 29 1085,475 19 32,1 10 0,1 11 0,2 10 0,-311 96 0,409-93-1082,2 6-1,2 6 1,-200 116 0,259-126 60,2 3 1,2 3-1,3 3 0,2 4 1,3 2-1,3 3 0,-58 79 1,93-107 38,1 1 0,2 1 1,2 1-1,1 1 1,3 1-1,-18 62 0,27-76-74,2 0 0,1 1 0,2-1 0,0 1-1,2 0 1,1 0 0,2 0 0,0 0 0,2 0-1,1-1 1,10 31 0,2-13-32,2-1 0,2-1 0,1 0 0,3-2 0,1-1 0,3-1 0,33 38 0,3-7 5,3-3 1,123 96-1,-115-108 22,3-4-1,1-3 1,3-4 0,2-3 0,1-4-1,108 31 1,-42-26 35,3-7 1,296 30-1,-149-45 46,0-13 0,1-13 0,456-67 0,244-114-49,-706 112-115,380-149 0,-561 176-11,-2-5 1,128-80-1,-190 99 104,-2-2 0,-1-2 0,-2-2 0,-2-2 0,-1-2 0,58-75 0,-84 93 46,-2 0 1,0-1-1,-1 0 1,-2-1 0,-1-1-1,-1 0 1,-1-1 0,-2 0-1,-1 0 1,-1-1 0,-2 0-1,0 0 1,-2 0-1,-2 0 1,0 0 0,-2 0-1,-2 0 1,0 0 0,-2 0-1,-12-34 1,2 22 61,-2 0 1,-2 2 0,-1 0-1,-2 1 1,-2 2-1,-1 0 1,-2 2-1,-43-42 1,27 35-95,-3 3 0,-1 1 0,-1 3 1,-2 1-1,-88-41 0,38 32-60,-1 4 0,-2 4 0,-2 5 0,0 5-1,-2 4 1,-171-10 0,119 23-758,-1 6 0,0 8-1,-241 39 1,65 23-2564,-17 16-2088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3:50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9225,'0'0'12972,"11"-1"-11840,99-10 1317,138-7-1450,196 13 112,-443 5-1108,-1 0 0,0 0 1,1 0-1,-1 0 1,0 0-1,1 0 0,-1 0 1,0 0-1,1 0 0,-1 0 1,0 0-1,1 0 1,-1 0-1,0 0 0,1 1 1,-1-1-1,0 0 0,1 0 1,-1 0-1,0 0 1,1 1-1,-1-1 0,0 0 1,0 0-1,1 1 0,-1-1 1,0 0-1,0 1 0,0-1 1,0 0-1,1 0 1,-1 1-1,0-1 0,0 0 1,0 1-1,0-1 0,0 0 1,0 1-1,0-1 1,0 1-1,0-1 0,0 0 1,0 1-1,0-1 0,0 0 1,0 1-1,0-1 1,0 0-1,0 1 0,0-1 1,0 0-1,0 1 0,-1-1 1,1 0-1,0 0 0,0 1 1,0-1-1,-1 1 1,0 0 17,0 0 0,1 0 0,-1 1 1,0-1-1,0 0 0,0 0 0,0 0 1,0 0-1,-1 0 0,1 0 0,0-1 1,0 1-1,-1 0 0,-1 0 1,-41 6 106,1-3 0,-1-2 0,0-2 0,-56-6 0,-199-38-98,217 29-87,167 27-178,116 1-1,103-14 432,-116-1-145,-165 2 49,-37 0 174,-41 0 57,-364 35-247,32-2 35,788-59-271,-156 5 160,-71 12-670,-578 27-1024,186-5-4716,136-9 1288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3:59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59 6406,'0'0'12460,"6"-8"-12273,-3 4-167,-2 1-5,1 1-1,0-1 0,0 1 1,-1 0-1,1-1 0,1 1 1,-1 0-1,0 0 0,0 1 1,1-1-1,-1 0 0,1 1 1,0-1-1,-1 1 0,1 0 1,0 0-1,0 0 0,-1 0 1,1 1-1,0-1 0,0 1 1,0-1-1,0 1 0,6 1 1,41 4 85,-31-2-22,0-1 1,0 0 0,0-1 0,0-2-1,0 0 1,36-7 0,-85 15 222,0-1 0,0-2 1,-1-1-1,1-2 0,-1-1 0,-59-7 1,41 3-199,44 4-212,8 0 6,25 0 35,15-2 178,48-8 0,-49 4-132,49 0 1,-78 9 11,-16 5 99,-17 6 83,6-10-306,1 1 0,-1-1 0,-21 2 0,29-5-467,0-1 1,0 0-1,0 0 0,-1 0 0,1-1 1,-8-1-1,-15-11-5218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42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95 13293,'0'0'11087,"7"-10"-9490,0-1-1133,1 0 0,0 1 0,17-16 0,-23 24-405,0-1 0,1 1 0,-1 0 0,1 0 0,-1 0 0,1 0 0,0 0 0,-1 1 0,1-1 0,0 1 0,0 0 0,0 0 0,0 0 0,0 0 0,1 1 0,-1-1 0,0 1-1,0-1 1,0 1 0,1 0 0,-1 1 0,0-1 0,0 0 0,0 1 0,1 0 0,3 1 0,-6-1-42,1 0 1,-1 1-1,1-1 0,-1 0 1,0 1-1,1-1 0,-1 1 0,0-1 1,0 1-1,0 0 0,0-1 1,0 1-1,-1 0 0,1 0 1,0 0-1,-1 0 0,0-1 0,1 1 1,-1 3-1,1 44 330,-1-34-202,-1 4-26,0 0-1,-2 1 0,0-1 1,-1 0-1,-1-1 0,-10 26 1,-54 102 1074,8-22-711,59-119-482,0-1 0,0 1 0,1 0 0,-1 0 0,1 0 0,0 0 0,0 0 0,1 1 0,0 5 0,0-9 0,0-1 0,1 1 0,-1-1 0,1 0 0,-1 1 0,1-1 0,0 0 0,0 0 0,-1 1 0,1-1 0,0 0 0,0 0 0,0 0 0,0 0 0,1 0 0,-1 0 0,0-1 0,0 1 0,0 0 0,1 0 0,-1-1 0,0 1 0,1-1 0,-1 1 0,1-1 0,-1 0 0,0 1 0,1-1 0,-1 0 0,1 0 0,-1 0 0,1 0 0,-1 0 0,3-1 0,26-1-83,0-1 0,34-8 0,44-4-1921,-59 14-4279,-2 1-4912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04.2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1 157 12780,'0'0'4132,"9"-7"-3411,7-3-434,0 1 0,1 0 0,0 2 1,0 0-1,1 0 0,0 2 0,0 0 0,0 1 1,26-2-1,39 3 708,87 9 0,-9 0-257,-146-7-644,1 0 0,-1-1 0,0 0 0,24-7 0,-32 7-333,-1 0 0,1 0 0,-1-1 0,0 0-1,0 0 1,0 0 0,-1-1 0,1 0 0,-1 0 0,0 0 0,0 0 0,0-1-1,4-5 1,0-11-5030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4.2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56 298 3267,'0'0'11398,"-8"9"-9989,-3 0-842,8-6-281,-1 0 0,1-1 0,0 1 0,0 1 0,0-1 0,0 0 0,1 1 0,-1 0 0,1-1-1,0 1 1,-3 6 0,5-10-222,0 0 0,0 1 1,0-1-1,0 0 0,0 0 0,0 0 0,0 1 0,0-1 0,0 0 0,0 0 0,0 0 0,0 1 0,0-1 0,0 0 0,0 0 0,0 0 0,0 1 1,0-1-1,0 0 0,0 0 0,0 0 0,1 1 0,-1-1 0,0 0 0,0 0 0,0 0 0,0 0 0,0 0 0,0 1 0,1-1 0,-1 0 1,0 0-1,0 0 0,0 0 0,1 0 0,-1 0 0,0 0 0,0 1 0,0-1 0,0 0 0,1 0 0,-1 0 0,0 0 0,0 0 0,0 0 0,1 0 1,-1 0-1,0 0 0,0 0 0,0 0 0,1 0 0,-1 0 0,0 0 0,0-1 0,0 1 0,1 0 0,-1 0 0,0 0 0,0 0 0,15-6 390,2-7-38,-2-1 1,0-1 0,0-1-1,18-25 1,10-12-263,-41 51-153,29-34 26,2 1 1,2 2-1,1 1 1,58-39-1,-94 71-28,1 0 0,-1 0 0,0 0 0,1 0 0,-1 0 0,0 1 0,0-1 0,1 0 0,-1 0 0,0 0 0,0 0 0,1 0 0,-1 1 0,0-1 0,0 0 0,0 0 0,1 1 0,-1-1 0,0 0 0,0 0 0,0 1 0,0-1 0,0 0 0,0 0 0,1 1 0,-1-1 0,0 0 0,0 0 0,0 1 0,0-1 0,0 0 0,0 1 0,0-1 0,0 0 0,0 1 0,0-1 0,0 0 0,0 0 0,-1 1 0,1-1 0,0 0 0,0 0 0,0 1 0,-2 16 216,-5 9 225,-2 0 0,-18 38-1,18-49-308,2 0 0,0 1 0,1 0-1,1 1 1,0-1 0,1 1-1,1 0 1,1 0 0,-1 30 0,3-46-150,0 0 1,0 1-1,0-1 1,1 0-1,-1 0 0,0 0 1,1-1-1,-1 1 1,1 0-1,-1 0 1,1 0-1,-1 0 1,1 0-1,0 0 1,-1-1-1,1 1 1,0 0-1,0-1 1,0 1-1,-1 0 1,1-1-1,0 1 1,0-1-1,0 1 1,0-1-1,0 0 1,0 1-1,0-1 0,0 0 1,0 0-1,0 0 1,0 1-1,0-1 1,0 0-1,0-1 1,0 1-1,0 0 1,1 0-1,-1 0 1,0 0-1,1-2 1,2 2-463,0-1 0,-1 0-1,1-1 1,0 1 0,-1-1 0,0 1 0,1-1 0,-1 0 0,0 0 0,5-5 0,12-18-5503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59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74 7111,'0'0'4831,"-9"2"-2455,-27 6-172,36-8-2117,-1 0-1,1 1 1,0-1-1,-1 0 1,1 0-1,0 0 0,-1 0 1,1 0-1,0 0 1,-1 1-1,1-1 1,0 0-1,-1 0 0,1 0 1,0 0-1,-1 0 1,1 0-1,-1 0 1,1 0-1,0-1 1,-1 1-1,1 0 0,0 0 1,-1 0-1,1 0 1,0 0-1,-1-1 1,1 1-1,0 0 1,0 0-1,-1 0 0,1-1 1,0 1-1,0 0 1,-1 0-1,1-1 1,0 1-1,0 0 0,0-1 1,-1 1-1,1 0 1,0-1-1,0 1 1,0 0-1,0-1 1,0 1-1,0 0 0,0-1 1,0 1-1,0 0 1,0-1-1,0 1 1,0-1-1,6-14 889,2 8-828,0 1 0,0 0-1,0 1 1,1-1 0,-1 1 0,1 1 0,1 0-1,-1 0 1,1 1 0,-1 0 0,1 1 0,0 0-1,0 0 1,0 1 0,0 0 0,0 1 0,19 2-1,-27-2-128,0 1-1,0-1 1,1 1-1,-1 0 0,0 0 1,0 0-1,0 0 1,0 0-1,0 0 1,0 1-1,0-1 0,-1 0 1,1 1-1,0 0 1,-1-1-1,1 1 0,-1 0 1,0 0-1,1 0 1,1 3-1,-1 0 55,-1 0 1,1 0-1,-1 1 1,0-1-1,0 0 1,0 1-1,-1-1 1,0 10-1,-1-1 135,-1 1 0,0-1-1,-1 1 1,0-1 0,-11 26 0,-9 5 292,-2 0 1,-2-2-1,-35 43 1,-30 49 972,70-90-1239,21-44-237,1 0 0,-1 0 0,1 0 0,-1 0 0,1 0 0,0 0 0,-1 0 0,1 0 0,0 0 0,0 0 0,0 1 0,0-1 0,0 0 0,0 0 0,0 0 0,0 0 0,1 0 0,-1 0 0,0 0 0,0 0 0,1 0 0,-1 0 0,1 0 0,-1 0 0,1 0 0,0 0 0,-1 0 0,1 0 0,0 0 0,0 0 0,-1-1 0,1 1 0,0 0 0,0-1 0,0 1 0,0 0 0,0-1 0,0 0 0,0 1 0,1 0 0,27 3-76,-1-2 0,0 0 1,52-5-1,-18 1-1149,32-3-3261,-30-1-2770,11-4-9406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29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 5701,'0'0'8467,"4"-1"-8077,-1 0-306,-2 0-71,1 1 0,-1-1-1,1 1 1,-1-1 0,1 1 0,0 0 0,-1 0 0,1-1 0,0 1 0,-1 0 0,1 1-1,-1-1 1,1 0 0,0 0 0,-1 1 0,1-1 0,-1 1 0,1-1 0,2 2-1,7 2 2097,-6-2-1377,-6 11-6909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47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370 121 16720,'-5'0'1378,"-5"5"10946,4 3-9979,4-8-2345,-77 2 0,78-2 0,1-1 0,-1 1 0,-26-35 0,16 26 0,10 9 0,0 0 0,0-1 0,0 1 0,0-1 0,1 1 0,-1-2 0,1 1 0,-1 1 0,-1 0 0,1 0 0,0-1 0,1 0 0,-1 1 0,0 0 0,0-2 0,0 1 0,-1 1 0,-14-14 0,-18-15 0,31 26 0,-16-6 0,17 8 0,1 1 0,1-1 0,-2 0 0,1 1 0,0 0 0,-18-9 0,17 4 0,-7 2 0,8 3 0,0-1-53,0 1 0,1-1 0,-1 1-1,0 0 1,1-1 0,-1 1 0,0-1 0,0 1 0,1 0 0,-1 0 0,0-1-1,0 1 1,1 0 0,-1 0 0,0 0 0,0 0 0,0 0 0,1 0-1,-1 0 1,0 0 0,0 0 0,0 0 0,1 1 0,-1-1 0,0 0 0,0 1-1,1-1 1,-1 0 0,0 1 0,1-1 0,-2 1 0,-21 13-3746,21-11 2484,-1 0 0,0-1 0,0 1-1,0-1 1,0 1 0,-1-1 0,-6 3 0,-11 1-7424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25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261 101 5669,'0'0'9423,"-1"-9"-8863,-6-43 342,-6 41 126,-4-1 1698,17 7-995,11 3 2078,-12 2-3808,1-1-1,0 1 0,-1-1 0,1 0 0,-1 1 0,1-1 0,-1 1 0,1-1 0,-1 1 0,1-1 1,-1 1-1,1 0 0,-1-1 0,0 1 0,1 0 0,-1-1 0,1 1 0,-1 0 0,0 0 0,0-1 1,1 1-1,-1 0 0,0 0 0,1 0 0,-1 0 0,0 0 0,1 0 0,-1 0 0,-1 0 0,-25-1-552,26 1 498,-7 1-753,0 0-1,1 0 1,-1 1-1,1-1 1,0 2-1,-10 3 1,9-3-539,0 0 1,-1 0-1,1-1 1,-14 2 0,-13-4-3567,1 0-2145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31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7 188 5637,'0'0'15909,"-1"-6"-15130,-1 2-540,1 2-156,1 0 0,-1 1 0,1-1 0,-1 0 0,1 0 0,0 1 0,0-1 0,-1 0 0,1 0 0,0 1 0,0-1 0,1 0 0,-1 0 0,1-1 0,16-10 882,-16 13-860,1-1-1,0 1 1,-1-1-1,1 0 1,0 0-1,-1 0 1,1 0-1,-1 0 1,0 0-1,1 0 1,-1-1-1,0 1 1,0 0-1,0-1 1,2-1-1,-2 1-81,0 0-1,1 0 1,-1 0-1,1 0 1,0 1-1,0-1 1,-1 1-1,1-1 0,0 1 1,0 0-1,0-1 1,1 1-1,-1 0 1,0 0-1,0 1 1,1-1-1,-1 0 1,0 1-1,1-1 1,-1 1-1,0 0 0,1 0 1,-1 0-1,0 0 1,1 0-1,-1 1 1,1-1-1,3 2 1,-6-2-22,0 0 1,0 0 0,0 0-1,0-1 1,0 1 0,0 0-1,0 0 1,0 0 0,0 0-1,0 0 1,0 0 0,1 0 0,-1 0-1,0-1 1,0 1 0,0 0-1,0 0 1,0 0 0,0 0-1,0 0 1,0 0 0,0 0-1,0 0 1,0 0 0,0 0-1,0 0 1,0-1 0,0 1-1,1 0 1,-1 0 0,0 0 0,0 0-1,0 0 1,0 0 0,0 0-1,0 0 1,0 0 0,0 0-1,1 0 1,-1 0 0,0 0-1,0 0 1,0 0 0,0 0-1,0 0 1,0 0 0,0 0-1,0 0 1,0 0 0,1 0-1,-1 0 1,0 0 0,0 0 0,0 0-1,0 0 1,0 1 0,0-1-1,0 0 1,0 0 0,0 0-1,0 0 1,1 0 0,-1 0-1,0 0 1,0 0 0,0 0-1,0 0 1,0 1 0,-3-11 209,2 4-111,0 6-90,-27-23 140,28 23-97,-6-45 38,6 45-123,2-4 396,6 3-3618,-16 6-7592,2-6 5887,0-8-4143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38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534 1 13549,'0'0'11771,"-5"4"-11050,-175 164 1897,47-38-1638,104-105-765,15-14-91,0 0 1,1 1-1,0 1 0,1 0 1,0 1-1,1 0 1,0 1-1,-8 16 0,19-30-118,0 0 0,0 0 0,0 0 0,-1 0 0,1 0 0,0 0 0,1 0 0,-1 0-1,0 0 1,0 0 0,0 0 0,1 0 0,-1 0 0,0 0 0,1 0 0,-1 0 0,1 0 0,-1 0-1,1 0 1,-1 0 0,1-1 0,0 1 0,-1 0 0,1 0 0,0-1 0,0 1 0,0-1 0,-1 1-1,1 0 1,0-1 0,0 1 0,0-1 0,0 0 0,0 1 0,0-1 0,0 0 0,0 0 0,0 1-1,2-1 1,52 10 25,-42-9-9,93 13 11,98 17 28,-166-23-53,-1 2 1,0 1-1,47 22 1,-71-28 34,0 0 1,0-1-1,0 0 1,18 2-1,-27-5-4,-27 9 94,-8-3-67,0-1 0,0-1 0,0-2 0,-1-1 0,0-1-1,1-2 1,-1-1 0,1-2 0,0-1 0,0-1 0,0-2-1,1-1 1,0-1 0,-39-20 0,57 25-66,0-1 0,1-1 0,0 0 0,0 0 0,1-1 0,-16-15 0,22 18 0,0 0 0,0-1 0,1 1 0,0 0 0,0-1 0,0 0 0,1 0 0,0 0 0,0 0 0,0 0 0,1 0 0,0-1 0,0 1 0,0-1 0,1-8 0,1 8-5,0 0-1,0 1 1,1-1-1,-1 1 1,2-1-1,-1 1 1,0 0-1,1 0 1,1 0-1,-1 0 1,1 0 0,0 1-1,0 0 1,0-1-1,6-4 1,12-12-76,2 2 1,25-19-1,-21 18-22,10-10-227,-6 5 148,1 1 0,37-21 0,-88 54 142,1-1 0,-28 8 0,27-10 56,0 1-1,0 0 1,1 1-1,0 1 1,-16 11-1,17-7 25,-1 1 0,2 1 0,0 1 0,1 0 0,0 0 0,-15 24 0,23-30-45,0 0 1,0 1 0,1-1-1,1 1 1,0 0 0,0 1-1,1-1 1,0 0 0,1 1-1,0 0 1,0-1 0,1 1 0,1 20-1,1-28 3,0 0 0,1-1-1,-1 1 1,0 0-1,1-1 1,0 1 0,-1-1-1,1 0 1,0 0 0,0 1-1,0-1 1,1 0 0,-1-1-1,0 1 1,1 0 0,-1-1-1,1 1 1,0-1-1,-1 0 1,1 0 0,0 0-1,0 0 1,-1 0 0,5 0-1,13 3-1,0 0 0,25 1-1,-38-4-8,96 5-242,61 7 33,-146-11 150,-2 2 0,1 0 0,0 1 1,-1 0-1,0 2 0,0 0 0,18 11 0,-7 7-7,-15-11 115,-12-14 178,-11 0 85,-76-1-238,0-5 1,0-3-1,-111-26 1,156 26-73,19 5 15,0-1 0,0-1 0,-28-12 0,48 16-10,0 0 1,0 0 0,0 0-1,0 0 1,0-1-1,1 1 1,-1-1 0,1 1-1,-1-1 1,1 0-1,0 0 1,0 0-1,1 0 1,-1-1 0,1 1-1,-1 0 1,1-1-1,0 1 1,0-1-1,1 1 1,-1-1 0,1 1-1,-1-1 1,1 1-1,0-1 1,1 0-1,-1 1 1,0-1 0,1 1-1,0-1 1,0 1-1,1-4 1,2-5-61,0 1 1,0-1-1,1 1 1,1 0-1,0 0 1,0 0-1,1 1 1,8-10-1,11-4-231,0 0 0,1 2 0,1 1 0,1 2 0,1 0-1,39-17 1,51-34-1829,-118 69 2128,0 0 1,0 0-1,0 0 1,-1-1-1,1 1 1,0-1 0,-1 1-1,1-1 1,-1 0-1,0 1 1,0-1 0,2-3-1,-8 3-4,-12 11-94,4 1 107,0 0 0,0 1 0,2 1-1,-1 0 1,1 0 0,1 1-1,-9 14 1,14-18-173,0-1-1,0 1 1,0-1-1,1 1 1,1 1-1,0-1 1,0 0-1,1 1 1,0 0 0,0-1-1,1 1 1,0 0-1,1 10 1,7-2-4168,10-11-2439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43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52 1057,'0'0'545,"-53"-49"-513,48 47-64,0 2-1,2 0 1,0 0 64,-1 0-32,2 0 33,-2 0-33,2 0-33,0 0-31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46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1 512,'2'0'609,"-2"4"-801,0-3 128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23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89 8840,'0'0'12994,"10"-7"-11921,7-4-693,1 0 0,0 1 0,1 2 0,0 0 0,0 0 0,1 2 0,0 1 0,0 0 0,0 1 0,26-1 0,-38 5-305,0 0-1,1 0 1,-1 1-1,1 0 1,-1 0 0,0 1-1,0 0 1,0 1 0,0 0-1,0 0 1,13 8-1,-17-8-17,0 0 0,0 1 0,-1-1 0,1 1 0,-1 0-1,0 0 1,0 0 0,0 0 0,-1 0 0,1 1 0,-1-1 0,0 1-1,0-1 1,-1 1 0,0 0 0,1 0 0,-1 0 0,-1 0-1,1 0 1,-1 0 0,0 7 0,-1-5 24,0 0 0,0 0 0,0 0 0,-1-1 0,0 1-1,-1 0 1,1-1 0,-1 1 0,-1-1 0,1 0 0,-1 0 0,0 0 0,0-1 0,-1 1 0,1-1 0,-8 6 0,-13 11 529,0-1 1,-37 22 0,11-8-285,25-16-326,0 1 0,1 1 0,1 2 0,1 0 0,-31 41 0,53-63 0,0 1 0,-1 0 0,1 0 0,0 0 0,0 0 0,0 0 0,0 0 0,0 0 0,0 0 0,1 0 0,-1 0 0,1 0 0,-1 0 0,1 1 0,0-1 0,0 0 0,0 0 0,0 1 0,0-1 0,1 4 0,0-4 0,1-1 0,-1 1 0,0 0 0,0-1 0,1 1 0,-1-1 0,1 1 0,-1-1 0,1 0 0,0 1 0,-1-1 0,1 0 0,0 0 0,0 0 0,0 0 0,0-1 0,3 2 0,11 1 0,-1 0 0,0-1 0,1-1 0,24 0 0,-34-1 0,256 0 0,-259 0 0,-1 0 0,1 0 0,0 1 0,0-1 0,0 1 0,0 0 0,-1-1 0,1 1 0,0 1 0,-1-1 0,1 0 0,-1 1 0,1-1 0,-1 1 0,1 0 0,-1 0 0,0 0 0,0 0 0,2 3 0,-15-2-3139,3-3-4740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49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36 11339,'0'0'10959,"-3"-2"-10804,-8-6-154,17 3 986,-5 4-887,1 0 0,-1 0 0,1 0 0,-1 0 0,1 0 0,-1 0 0,0 0 0,0-1 0,1 1 0,-1 0 0,0-1 0,0 1 0,0-1 0,1-2 0,-14 12-8893,-26-7 8014,-5 0 4095,17 5-4416,25-5 1008,0 0 0,1 0 1,-1 0-1,0 0 1,1 0-1,-1 0 0,1 0 1,-1 0-1,1 0 1,-1 0-1,1 0 0,0 0 1,-1 0-1,1 0 0,0 0 1,0 1-1,0-1 1,0 0-1,0 1 0,2 23-6996,2-17 3261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28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2 9801,'0'0'1004,"-10"0"838,-3 0-1101,8-1-401,0 1 0,0 0 0,1 0 0,-1 0 0,0 0 0,0 1 0,1 0 0,-6 1 0,17 1 4960,47 3-3500,295 12 2530,178 17-3510,-281-18-499,123-1-54,-259-18-163,148-19 1,-215 14-410,-40 4-795,-26 2-613,-60 1-6497,35-1-796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0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83 5573,'0'0'11056,"-3"-8"-10036,-9-24-310,9 25-96,19 7 1286,146 20-763,315-48 464,-29 0 391,-356 32-1900,0 4 0,0 4-1,-1 4 1,112 35 0,-130-29-67,1-5 1,0-2-1,137 8 0,264-42 107,-49-1-71,449-5 19,-515 9 215,309-29 1065,-643 41-1352,9-2 22,1 2 0,-1 1-1,1 2 1,0 1 0,56 8-1,-89-8-187,-1 1 0,0-1 0,0 1 0,0 0 0,1 0 0,-1 0 0,0 0-1,0 0 1,0 0 0,-1 1 0,1-1 0,2 3 0,-3-4-92,-1 1 1,1 0-1,0 0 1,-1 0-1,1 0 0,-1 0 1,1 0-1,-1 0 1,0 1-1,1-1 1,-1 0-1,0 0 1,0 0-1,0 0 0,1 0 1,-1 0-1,-1 1 1,1-1-1,0 0 1,0 0-1,0 0 1,-1 0-1,1 0 0,0 0 1,-1 0-1,1 0 1,-1 1-1,-18 22-8894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8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61 10762,'0'0'8259,"-2"-9"-7635,1 7-561,1-1 0,-1 0 0,1 0 0,-1 0 0,1 1 0,0-1 0,1 0 0,-1 0 0,0 0 0,1 1-1,0-5 1,0 6-24,0 0-1,0 0 0,0-1 0,1 1 0,-1 0 0,0 1 0,0-1 0,1 0 1,-1 0-1,0 0 0,1 1 0,-1-1 0,1 0 0,-1 1 0,1 0 0,-1-1 1,1 1-1,-1 0 0,1 0 0,-1 0 0,1 0 0,-1 0 0,1 0 0,0 0 1,-1 0-1,1 1 0,-1-1 0,1 1 0,-1-1 0,0 1 0,2 0 0,0 0-28,-1 0 0,1 0 0,-1 1 0,1-1 0,-1 1 0,0-1 0,0 1-1,1 0 1,-1 0 0,0 0 0,-1 0 0,1 0 0,0 0 0,-1 1 0,1-1-1,-1 1 1,0-1 0,0 1 0,0-1 0,0 1 0,0-1 0,0 1-1,-1 0 1,1 0 0,-1-1 0,0 1 0,0 0 0,0 4 0,0 5 82,0 0 0,-1 0 0,-1 0 0,1 0 0,-6 15 0,-5 7 129,-2 0 0,-1-1-1,-2-1 1,-35 50 0,23-38 60,-28 61-1,55-103-283,1 1 0,-1 0 0,1 0 0,0 0 1,0 0-1,0 0 0,0 1 0,1-1 0,-1 0 0,1 0 0,0 0 0,0 1 0,0-1 0,0 0 0,0 0 0,1 1 0,0-1 1,-1 0-1,1 0 0,2 4 0,-1-5 2,0 1 0,0-1 1,1 0-1,-1 0 1,1 0-1,-1 0 0,1-1 1,0 1-1,-1-1 0,1 1 1,0-1-1,0 0 1,0 0-1,0-1 0,0 1 1,0 0-1,0-1 0,0 0 1,0 0-1,6 0 0,7 0-194,-1-1-1,0-1 0,1 0 1,-1-1-1,0 0 0,0-1 1,27-12-1,-17 4-1799,0-1 0,-1-1 0,35-27 0,-5-3-4918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8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 13549,'0'0'4324,"-8"59"-2594,-5-10 191,-3 14-383,-1 5-289,-1 0-672,5-5-417,3-8-96,2-12-32,5-11 0,1-10-352,2-10-802,0-9-415,-5-13-4517,-4-12-864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8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13293,'0'0'3875,"68"17"-2786,-27-17-320,8-10-449,9-11-128,-2-10-1377,1-2-3587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9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51 386 7591,'-6'10'6433,"-3"8"-4111,-12 25 1548,7-19 2980,156-246-4721,-16-10-4467,-113 213 1833,-5 11 234,-4 12-159,-2 67 439,-15 136 1,0 16 30,13-219-130,0-1 1,0 0-1,1 0 1,-1 1 0,1-1-1,0 0 1,0 0-1,0 0 1,0 0 0,0 0-1,1 0 1,0 0-1,2 3 1,-3-5-95,0 0 1,0 0-1,0-1 0,0 1 1,0 0-1,0-1 0,0 1 0,0-1 1,0 1-1,0-1 0,1 1 1,-1-1-1,0 0 0,0 0 0,1 0 1,-1 0-1,0 0 0,0 0 1,1 0-1,-1 0 0,0 0 0,0 0 1,0-1-1,1 1 0,-1 0 1,0-1-1,0 1 0,0-1 0,0 1 1,0-1-1,0 0 0,0 0 0,0 1 1,0-1-1,0 0 0,0 0 1,0 0-1,0 0 0,0-1 1,23-29-5812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49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 12748,'0'0'5894,"-16"88"-4069,4-44 289,1 6-320,2 7-385,5-2-384,2-2-800,2-10-161,2-7-32,11-12-289,4-10-896,-4-11-704,-1-3-834,-6-17-1313,-6-9-5028</inkml:trace>
  <inkml:trace contextRef="#ctx0" brushRef="#br0" timeOffset="1">1 211 13933,'0'0'5573,"58"5"-4804,-18-15-288,10-13-289,3-4-1473,2-7-1826,-7-3-1954,-4-2-3908,-8 4 9674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0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2 6534,'0'0'15626,"9"0"-14350,-6-1-1186,-1 1 1,1 0 0,-1 0 0,0 0 0,1 0 0,-1 0 0,1 0 0,-1 1 0,0-1-1,1 1 1,-1 0 0,0-1 0,1 1 0,-1 0 0,0 0 0,0 1 0,0-1 0,0 0-1,0 1 1,0-1 0,0 1 0,-1 0 0,1-1 0,0 1 0,-1 0 0,1 0 0,-1 0-1,0 0 1,0 1 0,0-1 0,0 0 0,0 0 0,0 1 0,-1-1 0,1 0 0,-1 1-1,1-1 1,-1 4 0,2 12 308,0 0 1,-1 0-1,-1 1 0,-1-1 0,0 0 0,-6 24 0,-34 102 811,26-95-834,-12 54 1,26-100-379,1-1 1,-1 0-1,1 1 1,-1-1 0,1 1-1,0-1 1,0 1-1,0-1 1,0 0-1,0 1 1,0-1-1,1 1 1,-1-1 0,1 0-1,0 1 1,0-1-1,0 0 1,0 0-1,0 0 1,0 1 0,2 1-1,0-2-14,0-1 1,1 1-1,-1 0 0,0-1 1,1 0-1,-1 0 0,1 0 1,-1 0-1,1-1 0,-1 1 1,1-1-1,0 0 0,5 0 1,51 0-1855,71-7 0,-4-16-8121,-58 5-4913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0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 19827,'0'0'865,"60"-11"-417,-30 11 32,7 0 225,8 0-64,5 3-481,2 2-32,1 0-993,-7-1-1441,-10-3-1474,-13-1-3170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0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14958,'0'0'4837,"17"57"-3812,19-54-225,14-3-159,16 0-321,6-12-159,4-8-2596,-1-4-4451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1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42 147 8712,'0'0'9999,"-8"-10"-7794,-22-33-379,30 42-1776,-1 0 1,1 0 0,-1 0 0,1 0 0,0 0 0,0 1 0,-1-1 0,1 0 0,0 0 0,0 0 0,0 0 0,0 0 0,0 0-1,0 0 1,0 0 0,0 0 0,0 0 0,1 0 0,-1 0 0,0 1 0,1-1 0,-1 0 0,0 0 0,1 0 0,-1 0-1,1 1 1,-1-1 0,1 0 0,0 0 0,-1 1 0,1-1 0,0 0 0,0 1 0,-1-1 0,1 1 0,1-1 0,32-15 551,-28 14-264,15-7 199,0 1 1,0 1-1,1 1 1,-1 1 0,1 1-1,36-2 1,-56 6-519,-1 0-1,1 1 1,0-1-1,-1 0 1,1 0-1,0 1 1,-1-1-1,1 1 1,0 0-1,-1-1 1,1 1-1,-1 0 1,1 0-1,-1 0 1,1 0-1,-1 0 1,0 0-1,0 0 1,1 1-1,-1-1 1,1 2 0,0 0 31,0 1 0,0-1 0,-1 1 0,1 0 1,-1 0-1,0 0 0,0 0 0,1 7 0,-1 3 87,-1 1 0,0-1-1,-1 0 1,-3 20 0,-5 0 1,-2 0 0,-1-1 0,-1 0 0,-1-2 0,-28 44 0,-31 71 498,67-129-594,0 1-1,0-1 1,2 1 0,0 0 0,1 0-1,-1 33 1,4-49-43,0 0 1,1 0-1,-1 0 0,0 0 0,1 0 0,-1 0 0,1 0 1,-1 0-1,1 0 0,0 0 0,0 0 0,0 0 1,0-1-1,0 1 0,0 0 0,1-1 0,-1 1 0,1-1 1,-1 1-1,1-1 0,2 2 0,0 0-7,1-1-1,-1 0 0,1 0 0,0 0 1,0 0-1,-1-1 0,1 0 1,9 1-1,7-1-111,0-1 0,0 0 0,28-5 0,-21 0-990,-1-1 0,52-18-1,6-12-5856,-21 3-3512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1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6438,'0'0'16432,"17"89"-15151,-13-38-64,2 8-384,-2 4-449,2-1-256,0-5-96,3-9 32,1-6-224,-3-11-1217,-1-12-993,-6-10-609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2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17713,'0'0'3459,"53"6"-1729,-20-6-417,8 0-576,8-6-385,6-3-288,3-2-256,-1 1-3139,-7 0-3011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2.3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59 434 6790,'0'0'14131,"-10"8"-10912,-39 37 902,56-63-2396,87-133-1121,-18 34-888,28-75-1584,-93 183 1578,-6 21 89,-5 32 49,0-35 170,-7 144 221,3 67-115,4-210-238,1 0 0,1 0 0,4 19-1,-5-26-315,0 0 0,0-1 0,1 1 0,-1 0-1,1-1 1,-1 1 0,1-1 0,0 1 0,0-1-1,4 4 1,4-2-5677,-1-6-4399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3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16335,'0'0'4677,"-14"83"-3396,6-43 0,-1 5-352,3 0-673,3-2-224,3-7 65,0-7-129,0-9 32,3-8-641,6-11-1505,-2-1-513,-5-11-1537,-2-8-7527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4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65 15663,'0'0'9705,"81"0"-9225,-32 0-319,11 0-1,1 0-416,2-9-2083,-7-7-1889,-9-4-1185,-9 0-5221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4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11979,'0'0'2974,"11"-2"-289,-5 1-2472,7-1 657,1 1 1,-1 0 0,1 0-1,15 2 1,-24 0-633,0 0 0,0 0 1,0 0-1,-1 0 0,1 1 1,0-1-1,-1 1 1,1 0-1,-1 1 0,0-1 1,0 1-1,0 0 1,0 0-1,0 0 0,-1 1 1,1-1-1,4 7 0,-3-1 95,1 0 0,-2 0 0,1 1 0,-1 0 0,-1-1 0,0 2 0,0-1 0,-1 0 0,1 14 0,0 16 741,-1 43 1,-3-56-826,-1 16-10,-12 72-1,0-18-170,14-94-122,0 0 0,0 0 1,0 0-1,0 0 0,1 0 0,-1 0 1,1-1-1,0 1 0,0 0 0,0 0 0,0-1 1,0 1-1,1-1 0,-1 1 0,1-1 1,-1 1-1,1-1 0,0 0 0,0 0 0,0 0 1,0 0-1,1 0 0,-1 0 0,0-1 1,1 1-1,-1-1 0,1 0 0,0 1 0,-1-1 1,1 0-1,0-1 0,0 1 0,4 0 1,13 3-977,-1-1 0,1-1 1,37-1-1,-38 0 80,51-2-7170,3-3-8797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5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59 364 11082,'-7'13'2435,"1"-2"-1756,-1 1 151,1 0 0,0 0-1,0 1 1,1 0 0,1 0-1,0 0 1,1 1 0,-1 15-1,4-29-786,0 1-1,0-1 1,0 1-1,0-1 1,0 1 0,0-1-1,0 1 1,0-1-1,1 1 1,-1-1-1,0 1 1,0-1-1,1 1 1,-1-1 0,0 1-1,1-1 1,-1 0-1,0 1 1,1-1-1,-1 0 1,0 1 0,1-1-1,-1 0 1,1 1-1,-1-1 1,1 0-1,-1 0 1,1 0-1,-1 1 1,1-1 0,-1 0-1,1 0 1,-1 0-1,1 0 1,-1 0-1,1 0 1,-1 0 0,1 0-1,-1 0 1,1 0-1,-1 0 1,1-1-1,-1 1 1,1 0 0,-1 0-1,1 0 1,-1-1-1,1 1 1,-1 0-1,0 0 1,1-1-1,0 0 1,30-17 488,54-55 64,97-106-1,-39 35-662,-112 113-149,-22 21 159,0 1 0,1-1-1,0 1 1,0 1 0,1 0-1,0 0 1,18-8 0,-29 16 52,1-1 1,-1 1 0,1-1 0,0 1 0,-1 0 0,1 0 0,0-1 0,-1 1 0,1 0 0,0 0 0,0 0 0,-1 0-1,1 0 1,0 0 0,-1 0 0,1 0 0,0 0 0,0 0 0,-1 0 0,1 1 0,0-1 0,-1 0 0,1 0 0,0 1-1,-1-1 1,1 0 0,-1 1 0,1-1 0,0 1 0,-1-1 0,1 1 0,-1-1 0,1 1 0,-1-1 0,1 1 0,-1-1-1,0 1 1,1 0 0,-1-1 0,1 2 0,1 31-91,-2-26 144,-3 50 300,-3-1 0,-2 0-1,-21 72 1,15-73-581,2 1 0,3 0 0,-3 76 0,13-109-3754,7-13-3727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6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18 102 5701,'0'0'7068,"6"-10"-4484,-1 4-2225,0-1 0,0 1 0,0 1 1,1-1-1,0 1 0,0-1 0,1 2 0,-1-1 0,1 1 0,0 0 0,0 0 0,0 1 0,1 0 1,9-3-1,-2 2 205,0 0 0,1 1 1,-1 0-1,1 1 0,24 1 0,-36 1-469,0 0 0,0 0 0,0 1-1,-1-1 1,1 1 0,0 0-1,0 0 1,-1 1 0,1-1 0,-1 1-1,1 0 1,-1 0 0,1 0-1,-1 0 1,0 0 0,0 1-1,0-1 1,-1 1 0,1 0 0,0 0-1,-1 0 1,0 0 0,0 1-1,0-1 1,0 0 0,0 1 0,1 5-1,0 4 67,-1 0 0,0 1 0,0-1 1,-2 1-1,0 0 0,0-1 0,-1 1 0,-1-1 0,0 1 0,-1-1 0,-1 0 0,0 0 0,0 0 0,-1 0 0,-11 18 0,-10 16 3,-2-1 1,-49 62-1,24-40 44,21-29-24,-40 64 0,71-102-185,0 1 0,-1 0-1,1 0 1,0 0 0,0-1 0,0 1-1,1 0 1,-1 0 0,0 0-1,1 0 1,-1 0 0,1 1-1,0-1 1,-1 0 0,1 0-1,0 0 1,0 0 0,1 0-1,-1 0 1,0 0 0,2 4-1,0-4 4,0 0-1,-1-1 0,2 1 0,-1-1 1,0 1-1,0-1 0,0 0 0,1 0 1,-1 0-1,0 0 0,1 0 0,-1-1 1,1 1-1,-1-1 0,1 0 0,-1 1 1,1-1-1,4-1 0,220-1-445,-74-10-3244,-107 8 1558,54-3-5178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8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13 109 11403,'-1'-1'286,"0"0"0,0 0 1,0-1-1,0 1 1,0 0-1,0 0 0,0-1 1,0 1-1,1-1 0,-1 1 1,0 0-1,1-1 0,0 1 1,-1-1-1,1 0 0,0 1 1,-1-1-1,1 1 0,0-1 1,0 1-1,1-1 0,-1 1 1,0-1-1,0 0 0,1 1 1,-1-1-1,1-1 0,1 1-46,0-1-1,0 0 1,0 1-1,1-1 1,-1 1-1,1-1 1,-1 1-1,1 0 1,0 0 0,0 1-1,0-1 1,3-1-1,8-4 134,1 2-1,0 0 0,0 0 1,20-2-1,-30 6-301,7-2 161,1 1 1,0 1-1,0 0 0,24 2 0,-34-1-195,-1 1 0,1-1 1,-1 1-1,1-1 0,-1 1 0,1 0 0,-1 0 0,1 0 0,-1 0 0,0 0 0,0 1 0,0-1 0,1 1 0,-1-1 0,-1 1 0,1 0 0,0 0 0,0 0 1,-1 0-1,1 0 0,-1 0 0,1 0 0,-1 1 0,0-1 0,0 0 0,0 1 0,0-1 0,-1 1 0,1-1 0,0 5 0,0 6 103,-1-1 0,0 0-1,0 0 1,-2 1 0,1-1 0,-2 0-1,1 0 1,-2-1 0,1 1-1,-2 0 1,1-1 0,-8 11 0,-11 18 194,-54 71 0,23-36 21,51-71-347,0 1 1,0 0-1,0 0 0,0 0 0,1 0 0,0 0 0,0 0 0,1 1 0,0-1 1,-1 1-1,1 10 0,1-14-10,0 1 1,1-1-1,-1 0 1,1 1-1,0-1 0,0 1 1,0-1-1,0 0 1,0 0-1,0 1 1,1-1-1,-1 0 0,1 0 1,-1 0-1,1-1 1,0 1-1,0 0 0,0-1 1,0 1-1,0-1 1,0 1-1,0-1 1,1 0-1,-1 0 0,0 0 1,1 0-1,4 1 1,22 6-232,1-1 0,0-1 0,0-2 0,41 1 1,61-4-4838,-94-1 2389,53 0-6576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3:58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0 489 14414,'0'0'11280,"12"2"-9465,-7-1-1644,0 0 1,1 0-1,-1 0 0,0-1 1,1 0-1,-1 0 1,0 0-1,1-1 0,-1 0 1,0 0-1,0 0 1,1-1-1,-1 1 1,0-1-1,0 0 0,-1-1 1,9-4-1,53-38 24,-3-3-1,-2-2 1,-1-3-1,-4-2 1,-1-3-1,76-106 1,-128 163-321,-2 9 39,-4 15-21,-45 138 651,5-28-274,31-84-132,2 2 1,-6 63-1,15-95-608,0 0-1,1 0 1,1 0-1,1 0 1,0 0-1,2-1 1,0 1-1,1-1 0,9 23 1,11 6-6405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4:52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742 74 6086,'-17'-5'563,"1"1"1,-1 0 0,0 1 0,0 2-1,-1-1 1,1 2 0,0 0-1,-17 3 1,-4 2 49,0 2 1,-56 17-1,75-17-499,0 1 0,0 1 0,1 0 1,0 2-1,1 0 0,0 1 0,1 0 0,0 1 0,1 1 1,1 1-1,0 0 0,-19 28 0,10-9 132,1 1-1,2 0 1,2 2-1,1 1 1,-16 52-1,24-63-88,2 2 0,1-1 1,1 1-1,2-1 0,1 1 0,1 0 0,4 46 0,-2-60-152,1 0 0,1 0-1,1-1 1,0 1 0,0-1 0,2 0 0,0 0 0,0-1 0,1 0 0,1 0 0,0 0 0,1-1 0,0-1 0,1 1 0,0-1-1,16 12 1,-17-16-1,0-1 0,1-1 0,0 0 0,0 0-1,0-1 1,1 0 0,-1-1 0,1 0 0,0-1-1,0 0 1,0-1 0,0 0 0,0 0 0,0-2-1,0 1 1,0-1 0,0-1 0,0 0 0,0 0-1,18-7 1,5-4 183,0-1 0,-1-1 0,0-2 0,58-41 0,-27 12 389,-2-3 1,-2-2-1,-3-3 1,-2-2-1,-2-3 1,-3-2-1,54-87 1,-90 124-501,-1 0 0,-1-2 0,-1 1 0,-1-2-1,-1 1 1,7-37 0,-15 52-48,1 0 0,-1 0-1,-1 0 1,0 0 0,0 0 0,-1 0-1,-1 0 1,-3-14 0,3 19-22,0 0 1,-1 0 0,0 0-1,0 0 1,0 0-1,0 1 1,-1 0-1,0 0 1,0 0 0,0 0-1,-1 0 1,0 1-1,0 0 1,0 0 0,-7-4-1,2 3-123,0 0 0,0 1-1,0 1 1,-1 0 0,0 0 0,1 1-1,-1 0 1,0 1 0,0 0-1,0 0 1,0 2 0,0-1 0,0 1-1,0 1 1,-14 3 0,-9 4-725,1 1 1,0 2-1,-51 26 1,-51 33-3286,-11 10-3170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4:59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88 10666,'-10'-1'801,"3"1"-650,-1 0 0,0 0 0,0-1-1,1 0 1,-1-1-1,0 0 1,1 0-1,-10-4 1,17 6-144,0 0 0,-1 0 0,1 0 1,0 0-1,0 0 0,-1 0 0,1 0 1,0-1-1,0 1 0,-1 0 0,1 0 0,0 0 1,0-1-1,0 1 0,-1 0 0,1 0 0,0 0 1,0-1-1,0 1 0,0 0 0,0 0 1,0-1-1,0 1 0,-1 0 0,1-1 0,0 1 1,0 0-1,0 0 0,0-1 0,0 1 1,0 0-1,0 0 0,0-1 0,0 1 0,1 0 1,-1-1-1,0 1 0,0 0 0,0 0 0,0-1 1,0 1-1,0 0 0,0 0 0,1-1 1,-1 1-1,0 0 0,0 0 0,0 0 0,1-1 1,-1 1-1,0 0 0,0 0 0,0 0 0,1 0 1,-1 0-1,0-1 0,0 1 0,1 0 1,-1 0-1,0 0 0,1 0 0,-1 0 0,1 0 1,17-8 85,18-1 215,1 1 1,0 1-1,0 2 0,1 2 1,0 2-1,46 3 0,225 42-71,-202-25-177,113 7-1,-116-25 318,1-4-1,-2-4 0,113-23 1,-180 23-360,279-40 1082,-253 41-850,0 3 1,0 2-1,68 9 1,-84 1-200,-1 1 1,0 2-1,57 24 1,-66-21 21,2-2 0,0-1 0,0-2 1,1-2-1,52 4 0,-37-13 182,0-2 0,0-3 0,61-14 0,-48 7-38,90-5-1,-86 12-131,0-4 0,73-20 1,-81 16-47,0 2 0,1 2 0,66 0 0,-76 13 145,72 11-1,-72-6-89,71 2-1,33-16 95,-153 7-165,0 0-1,-1 0 1,0 1 0,1-1-1,-1 1 1,0 0 0,0 1-1,0-1 1,0 1-1,0 0 1,-1 0 0,1 0-1,2 4 1,-2-4-543,0 1-1,1 0 1,-1-1 0,0 0 0,1 0 0,0 0-1,0 0 1,10 3 0,-16-10-4812,-11-18-4351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52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82 4324,'0'0'9780,"3"-10"-9102,-2 8-668,0-1 65,0-1 0,0 1 0,0 0-1,0-1 1,1 1 0,-1 0 0,1 0-1,0 0 1,0 0 0,0 1 0,0-1-1,1 0 1,-1 1 0,1 0 0,-1-1-1,1 1 1,0 0 0,0 0 0,0 1-1,0-1 1,0 0 0,0 1 0,1 0-1,-1 0 1,0 0 0,1 0 0,5 0-1,20-2 330,1 1-1,56 4 0,-75-1-655,0 0 0,0 1 0,-1 0 0,1 1 0,0 0 0,-1 1 0,0 0 0,0 1-1,0 0 1,-1 1 0,11 6 0,-13-7-2817,1-5-2078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52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90 124 2723,'0'0'3133,"-9"-7"-2199,2 1-564,-37-31 1291,15 4 5789,29 32-6878,61-1 56,68-13 1,43-2-1961,-127 15-1556,-2-1-1927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8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2202 5995 6919,'-10'1'1457,"-24"1"0,-49-3 0,70 0-1307,-1 0 0,1-2 1,0 1-1,-1-2 0,1 0 0,1 0 1,-20-10-1,-137-98-252,28 16 844,-258-99-151,123 69-60,211 91 136,1-2 0,-66-51 0,68 38-164,1-2-1,3-3 1,3-3-1,2-2 1,3-2-1,2-3 1,-58-104-1,72 105-474,3-2 0,2-1 0,4-1 0,2-2 0,4 0-1,3-1 1,2-1 0,-5-102 0,16 75-38,4 0 0,4 0 0,5 1 1,24-110-1,-16 133 3,3 2 0,3 1 0,3 1 0,3 1 0,77-129 0,-64 135 5,2 3 0,3 1-1,107-102 1,-75 92-5,3 4 0,112-69 0,204-85-15,12 30 11,-354 164 10,419-174-8,510-140 0,530-23-26,384 18 83,1222-61-48,789 295 0,-2498 188 345,-5 56-103,251 75-155,-1114-112-80,538 169 1,-380-18 517,-498-158-441,263 155 1,-334-160-78,-4 4 0,204 182 1,-246-186 8,-3 4 1,-4 4 0,-4 4 0,70 114 0,-111-152 48,-3 2 0,-2 1 0,-3 1 0,-3 2-1,-3 0 1,-2 1 0,-3 2 0,-4-1 0,-2 2 0,-3 0-1,-3 0 1,-3 0 0,-7 70 0,-1-94-44,-3-1-1,-1 1 1,-2-1-1,-2-1 1,-2 0 0,-2-2-1,-1 1 1,-2-2 0,-42 58-1,-25 20 59,-158 163-1,101-128 135,-199 162 0,280-263-128,-1-4 1,-3-2-1,-1-3 1,-3-3 0,-1-3-1,-101 35 1,134-60-47,-1-1 1,0-2-1,-58 4 1,-125-6 610,104-5-38,88 0-497,1 2-1,-1 1 1,1 2 0,-33 9 0,46-9-194,0 0 1,0 1-1,1 1 1,0 0 0,0 1-1,1 1 1,-30 24-1,37-24-813,26-29-12106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8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34 15471,'-2'-4'555,"0"1"0,0 0 1,0 0-1,0 0 1,-1 0-1,1 1 0,-1-1 1,-5-3-1,7 5-447,0 1-1,0-1 1,0 1-1,0 0 1,-1-1-1,1 1 1,0 0-1,0 0 1,0 0-1,-1 0 1,1 0-1,0 0 1,0 0 0,-1 0-1,1 0 1,0 1-1,0-1 1,0 0-1,-1 1 1,1-1-1,0 1 1,0-1-1,0 1 1,0 0-1,0-1 1,0 1-1,0 0 1,0 0-1,0 0 1,0 0-1,1 0 1,-2 1-1,-10 12-22,0 2 0,1-1 0,0 2 0,2-1 0,-10 22 0,-34 95 82,47-120-166,-6 21-11,0 0 1,3 0-1,0 1 0,3 1 0,0-1 0,1 45 0,5-75 3,0-1-1,1 0 1,-1 0-1,1 0 1,0 0-1,1 0 1,-1 0 0,1 0-1,0-1 1,0 1-1,0 0 1,0-1 0,0 0-1,1 1 1,-1-1-1,1 0 1,0 0 0,0 0-1,1-1 1,-1 1-1,0-1 1,1 0-1,-1 0 1,1 0 0,0 0-1,0 0 1,0-1-1,0 0 1,4 1 0,7 2-174,-1-1 0,1-1 0,0 0 0,0-1 0,-1 0 0,30-4 0,-33 2-535,1-1 1,-1-1 0,18-6-1,36-22-4985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29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0 528 18257,'0'0'8889,"14"-10"-7816,18-18-727,0-1 1,-2-1-1,52-69 1,77-129-116,-141 201-161,26-44 298,-37 66 169,-5 18-22,-7 27-380,-2-1 1,-2 0-1,-15 43 1,-7 28-16,-18 156-407,45-152-3537,6-71-2304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30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99 769,'0'0'21241,"-2"-10"-19698,2 7-1438,-1 0 0,1 0 1,-1 0-1,1 0 0,0 0 0,0 0 1,0 0-1,1 0 0,-1 0 0,1 0 1,-1 1-1,3-7 0,-1 6-10,0 1 1,0-1-1,0 1 1,1 0-1,-1-1 0,1 1 1,-1 0-1,1 0 0,0 0 1,0 1-1,0-1 1,0 1-1,0 0 0,0 0 1,0 0-1,4-1 0,4-1 78,0 0-1,0 0 1,0 2-1,0-1 0,0 1 1,1 1-1,18 1 0,-27 0-151,0-1-1,1 1 0,-1-1 0,0 1 0,1 0 1,-1 0-1,0 0 0,0 1 0,0-1 1,0 1-1,0 0 0,0-1 0,-1 1 1,1 1-1,0-1 0,-1 0 0,0 1 1,1-1-1,-1 1 0,0-1 0,0 1 0,-1 0 1,1 0-1,-1 0 0,1 0 0,-1 0 1,0 1-1,0-1 0,1 5 0,-1 5 5,0 0 0,0 1 0,-1-1 0,-1 1 0,-1-1 0,1 1 0,-2-1 0,0 0 0,-1 0 0,0 0 0,-1-1 0,-11 22 0,-7 6 107,-2-1 0,-40 49 0,40-57-36,24-29-85,0-1 1,0 0-1,0 0 1,0 1-1,0-1 0,0 0 1,0 1-1,0-1 0,1 1 1,-1-1-1,1 1 0,-1 0 1,1-1-1,-1 1 1,1 0-1,0-1 0,0 1 1,0 2-1,0-4-12,1 1-1,-1-1 1,1 1 0,-1 0 0,1-1-1,-1 1 1,1-1 0,0 0 0,-1 1-1,1-1 1,0 1 0,-1-1-1,1 0 1,0 1 0,-1-1 0,1 0-1,0 0 1,0 0 0,-1 0 0,1 0-1,0 0 1,0 0 0,-1 0-1,1 0 1,0 0 0,1 0 0,7-1-206,0-1 1,0 0-1,0 0 1,-1-1 0,12-5-1,30-20-3206,-2-6-3279,5-10-6046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7:30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394 83 16560,'-20'0'298,"0"2"1,0 0-1,0 0 1,1 2-1,0 1 1,-1 0 0,1 1-1,1 1 1,0 1-1,-27 15 1,33-15-108,1-1 0,0 2-1,0-1 1,1 2 0,0-1 0,1 1 0,0 1 0,1 0 0,0 0-1,0 0 1,1 1 0,1 0 0,0 1 0,0-1 0,2 1 0,-5 16 0,6-16-143,0 0 1,1 1 0,1-1-1,0 1 1,1-1 0,0 1-1,1 0 1,1-1 0,0 1-1,1-1 1,0 0 0,1 0-1,0 0 1,11 21 0,-6-19-41,-1-2 1,2 1-1,0-1 1,0 0-1,1-1 1,1 0 0,0-1-1,0-1 1,1 0-1,1 0 1,28 14-1,-18-12 28,0-1-1,1-1 1,0-2-1,1 0 0,0-2 1,1-1-1,-1-1 1,1-1-1,-1-1 1,1-2-1,0 0 1,50-9-1,-45 3 397,-1-1 1,0-2-1,0-1 0,-1-1 0,-1-2 1,0-1-1,0-2 0,-2 0 0,0-2 1,35-30-1,-37 27-181,-1-2 1,-1-1-1,-1-1 0,37-55 0,-49 64-210,-1 0 0,0-1-1,-2 0 1,0-1-1,0 1 1,-2-1 0,0-1-1,-1 1 1,-1-1-1,0-22 1,-2 33-42,-1 0 1,-1 0 0,0 0-1,0-1 1,0 1-1,-1 1 1,0-1-1,-1 0 1,1 0-1,-2 1 1,1 0 0,-1-1-1,0 1 1,-8-10-1,5 9-38,0 1 1,-1 0-1,0 0 0,0 1 0,0 0 0,-1 0 1,0 1-1,0 0 0,0 0 0,-14-3 1,-1 0-145,0 2 0,0 1 1,-1 2-1,1 0 1,-1 1-1,0 1 0,0 2 1,-48 6-1,23 5-1088,0 2-1,0 2 0,-84 40 0,84-34-965,-47 19-5237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17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180 120 1217,'0'0'4415,"-11"5"-2808,-4 2-1233,-36 14 1126,42-19 0,-1-1 1,1 0 0,-1 0 0,1-1-1,-1 0 1,0-1 0,-15-3 0,74-5-1571,33-7 144,100-32 0,-126 29-38,2 4-1,0 1 1,0 4-1,92-6 1,-149 16 103,-45 0 2386,-24 3-2353,-110 20 1,0 1-86,-59-19 287,401-9-532,268-43 1,-381 40 135,-32 5 74,-23 4 377,-62 17-34,-85 38 0,-4 3 593,128-51-808,9-2-125,0-1 0,-1 0 0,0-1 0,-1-1-1,1-1 1,0-1 0,-27 0 0,45-2-163,0-1 1,1 0-1,-1 1 1,0-1-1,0 1 1,0-1 0,0 0-1,1 0 1,-1 1-1,0-1 1,1 0-1,-1 0 1,1 0-1,-1 0 1,1 0-1,-1 0 1,1 0-1,-1 0 1,1 0-1,0 0 1,0 0-1,-1 0 1,1 0-1,0 0 1,0 0-1,0 0 1,0 0-1,0 0 1,1 0-1,-1 0 1,0 0 0,0 0-1,1 0 1,-1 0-1,0 0 1,2-1-1,11-39-6021,6 1-3464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20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 8200,'0'0'1249,"56"-45"-1345,-31 36-32,-2 4-64,1 5-1,1 0-159,5 0-449,4 0-1281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21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47 11723,'0'0'7815,"-8"-9"-7756,-23-25-48,30 30 81,7 5-26,10 9-224,-15-8-207,4 5-469,-2-7-2985,-3-4-425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6.0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1872 6439 13357,'0'0'854,"-14"9"-614,-5 4 4,-2 0 1,1-1-1,-1-2 1,-1 0-1,0-1 0,-1-1 1,1-1-1,-33 5 0,38-11-140,-1-1-1,0 0 1,1-2-1,-1 0 0,1-1 1,0-1-1,0-1 1,0 0-1,0-1 0,1-1 1,-26-14-1,-9-11-80,1-1 0,-50-44-1,78 59 9,-119-99-201,-205-217 0,265 243 254,5-4 0,3-4-1,-86-155 1,110 164-58,4-3-1,5-2 1,3-1-1,5-2 1,4-2-1,5 0 1,3-1-1,-7-139 1,26-77 619,6 256-578,2 0 0,3 1 0,22-70-1,1 32-44,5 2 0,4 1-1,3 3 1,104-156 0,-39 95-15,223-240 0,-199 260 26,6 5 0,277-194 0,356-152 23,-465 308-73,7 15 0,7 12 0,5 16 0,415-100 0,384-27 159,-892 201-130,1389-223 149,19 182-1,-1438 98-55,335 56 1,189 110 362,673 350 235,-721-192-561,-529-242-96,-3 6-1,171 147 0,-48-6 32,315 358 1,-523-522-14,-4 3 1,-3 2 0,-3 3-1,-4 2 1,-4 2 0,-4 2-1,-3 2 1,49 178 0,-79-229 64,-2 0 1,-1 0 0,-2 1 0,-2 0-1,-1-1 1,-2 1 0,-2-1 0,-2 0 0,-1 0-1,-2 0 1,-1-1 0,-2 0 0,-2-1-1,-1-1 1,-1 0 0,-3-1 0,0-1-1,-2 0 1,-2-2 0,-1-1 0,-1 0-1,-1-2 1,-2-1 0,0-2 0,-58 41 0,-263 128 919,234-134-107,-266 121-323,345-161-1674,14-6-2935,1-3-2806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6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78 15727,'0'0'6048,"4"-10"-5578,-2 6-432,0 0 1,1 0-1,-1 0 0,1 0 0,0 0 1,0 1-1,0-1 0,0 1 0,1 0 1,-1 0-1,1 0 0,0 0 0,-1 1 1,1-1-1,1 1 0,-1 0 0,0 0 1,0 1-1,1-1 0,-1 1 0,1 0 1,0 0-1,5 0 0,-3-1-18,0 1-1,0 1 1,0-1 0,0 1-1,0 0 1,0 1-1,0 0 1,1 0 0,7 2-1,-13-1-16,1-1-1,-1 0 0,1 1 1,-1-1-1,1 1 0,-1 0 0,0 0 1,0 0-1,0 0 0,0 0 1,0 0-1,0 0 0,-1 1 1,1-1-1,-1 1 0,1-1 1,-1 1-1,0 0 0,0-1 1,0 1-1,-1 0 0,1 0 1,-1 0-1,1-1 0,-1 6 0,1 3 33,-1 1-1,0-1 1,-1 1-1,0-1 1,-1 1-1,0-1 1,-1 1-1,0-1 1,-1 0-1,0 0 1,-10 17 0,-5 4 341,-1-1 1,-34 38 0,29-38 1315,-34 55-1,59-86-1680,-1 1 0,1-1 0,-1 1 0,1-1 0,0 1 0,-1 0 0,1-1 0,-1 1 0,1-1 0,0 1 0,0 0 0,-1-1 0,1 1 0,0 0 1,0-1-1,0 1 0,0 0 0,0-1 0,0 1 0,0 0 0,0 0 0,0-1 0,0 1 0,0 0 0,0-1 0,1 1 0,-1 0 0,0-1 0,0 1 0,1 0 0,-1-1 0,0 1 0,1-1 0,-1 1 0,1-1 1,-1 1-1,1-1 0,-1 1 0,1-1 0,-1 1 0,1-1 0,-1 1 0,1-1 0,0 0 0,-1 1 0,1-1 0,0 0 0,-1 0 0,1 0 0,0 1 0,-1-1 0,1 0 0,0 0 0,-1 0 0,1 0 0,0 0 0,0 0 1,-1 0-1,1 0 0,0-1 0,-1 1 0,1 0 0,1-1 0,56-10 46,-50 9 6,124-26-341,-43 13-3583,-58 10 1055,25-4-6611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8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133 169 6854,'0'0'7421,"-2"-8"-5387,1 4-1878,0 1 1,0-1-1,1 1 1,-1-1-1,1 1 1,0-1-1,0 1 1,0-1 0,0 1-1,0-1 1,1 1-1,0-1 1,0 1-1,0 0 1,0-1-1,0 1 1,1 0-1,-1 0 1,1 0-1,0 0 1,0 0-1,0 0 1,0 0-1,0 1 1,1-1 0,0 1-1,4-4 1,1-1 76,1 0 1,1 0-1,0 0 0,-1 2 1,2-1-1,-1 1 1,1 1-1,-1 0 1,1 0-1,0 1 1,1 0-1,-1 1 1,0 0-1,22 0 1,-31 3-223,0-1 1,0 0-1,0 0 1,0 1 0,0-1-1,0 1 1,-1 0 0,1-1-1,0 1 1,0 0-1,-1 0 1,1 0 0,-1 0-1,1 0 1,-1 1-1,1-1 1,-1 0 0,0 1-1,1-1 1,-1 1 0,0-1-1,0 1 1,0 0-1,0-1 1,0 1 0,-1 0-1,1 0 1,0-1 0,-1 1-1,0 0 1,1 0-1,-1 0 1,0 0 0,0 0-1,0 0 1,0 0 0,0 2-1,-1 7 94,1 0 1,-1 1-1,-1-1 0,0 0 0,-6 17 1,-5 8 245,-2-1 0,-2 0 0,-1-1 0,-35 49 0,-103 120 1513,126-170-1469,22-25-260,0 0-1,0 1 1,1 0 0,0 0 0,0 1 0,1-1 0,-7 18-1,12-27-127,1 1-1,0 0 1,0-1-1,0 1 0,0 0 1,0-1-1,0 1 1,0 0-1,1-1 1,-1 1-1,0-1 0,0 1 1,0 0-1,1-1 1,-1 1-1,0-1 0,0 1 1,1 0-1,-1-1 1,1 1-1,-1-1 0,0 1 1,1-1-1,-1 0 1,1 1-1,-1-1 1,1 1-1,-1-1 0,1 0 1,0 1-1,-1-1 1,1 0-1,-1 0 0,1 0 1,0 1-1,-1-1 1,1 0-1,0 0 0,-1 0 1,1 0-1,0 0 1,-1 0-1,2 0 1,37 0 120,-29-1-51,129-11 376,0 0-968,-81 12-2155,-20 0-1961,-3 0-4304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09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3 14798,'9'-1'1895,"-2"1"-1495,0-1 11,-1 1-1,1 0 1,0 0 0,0 0 0,-1 1-1,8 2 1,-13-3-317,0 0 0,0 1 0,0-1 0,0 0 0,0 1 0,0-1-1,0 1 1,0 0 0,0-1 0,0 1 0,0 0 0,0 0 0,-1-1 0,1 1 0,0 0-1,-1 0 1,1 0 0,0 0 0,0 2 0,-1-2 25,0 1 0,1 0 0,-1 0 0,0 0 0,0-1 0,-1 1 0,1 0 0,0 0-1,0 0 1,-1-1 0,1 1 0,-1 0 0,0-1 0,1 1 0,-1 0 0,-2 2 0,-4 6 305,0-1 0,0 1 0,-1-1 0,0-1 0,0 1 0,-1-2 0,-1 1 0,-11 6 0,-4 3 99,0-2 1,-32 13-1,40-22-346,74 7-562,-52-12 385,1 0 1,-1 1-1,0-1 0,0 1 1,0 0-1,0 0 0,-1 1 1,1-1-1,0 1 0,-1 0 0,0 0 1,0 1-1,0-1 0,0 1 1,0 0-1,-1 0 0,0 0 0,0 1 1,0-1-1,0 1 0,-1-1 1,1 1-1,-1 0 0,0 0 1,-1 0-1,1 0 0,-1 0 0,0 1 1,0-1-1,-1 0 0,0 0 1,0 1-1,0-1 0,0 0 1,-3 11-1,1-10 113,0-1 1,0 0 0,-1 0-1,0 0 1,0 0-1,0 0 1,-1 0 0,1-1-1,-1 0 1,0 1-1,0-1 1,-1-1 0,1 1-1,-1-1 1,0 0-1,-9 5 1,-3 1 331,0 0-1,-1-1 1,-31 9 0,35-14-445,-1 0 0,1-1 0,0-1 0,-28-1 0,41 0-33,0 0-1,1 0 1,-1 0-1,0 0 1,1-1-1,-1 1 1,0 0 0,1 0-1,-1 0 1,0-1-1,1 1 1,-1 0 0,1-1-1,-1 1 1,1-1-1,-1 1 1,1-1-1,-1 1 1,1-1 0,-1 1-1,1-1 1,-1 1-1,1-1 1,0 1 0,-1-1-1,1 0 1,0 1-1,0-1 1,0 1-1,-1-1 1,1 0 0,0 1-1,0-1 1,0 0-1,0 1 1,0-1 0,0 0-1,0 0 1,0 1-1,0-1 1,1 0-1,-1 1 1,0-1 0,0 1-1,0-1 1,1 0-1,-1 1 1,1-2-1,19-32-3501,50-35-6207,-25 26 1755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8:10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833 171 10025,'-12'-5'5483,"-12"-4"-4156,-1 0 0,0 2 0,0 1 0,-50-5 1,37 9-1077,0 1 0,0 3 0,0 0 0,0 3 1,-39 9-1,57-8-159,0 0 0,1 1 0,0 1 0,0 1 0,0 1 0,2 0 0,-1 1 0,1 1 0,1 1 0,-30 29 0,30-23 17,0 0 0,0 1 0,2 1 0,1 1 0,0 0-1,2 0 1,1 1 0,-8 25 0,12-33-84,2 1-1,0-1 1,1 1-1,0 0 1,2 0 0,0 0-1,0 0 1,1 0-1,2 0 1,-1 0-1,2 0 1,0 0 0,9 26-1,-8-32-4,1-1 1,0 0-1,1 0 0,0 0 0,0-1 1,1 0-1,0 0 0,0-1 0,1 1 1,0-2-1,1 1 0,-1-1 0,1-1 1,0 1-1,0-1 0,1-1 0,-1 0 0,1 0 1,16 3-1,2 0 62,2-2 0,-1-1 0,1-1 0,-1-1 0,52-4 0,-38-3 264,1-2-1,-1-2 0,0-2 1,-1-1-1,0-3 1,-1-1-1,-1-2 1,-1-1-1,0-3 1,-2-1-1,0-1 1,-2-3-1,46-43 1,-66 55-261,0-2 1,-1 0 0,-1 0-1,-1-2 1,-1 1 0,0-2 0,-1 1-1,-2-1 1,0-1 0,0 1-1,-2-1 1,4-25 0,-8 34-99,0-1 0,-1 1 1,0-1-1,-1 1 0,-1-1 1,0 1-1,0 0 0,-2-1 1,1 1-1,-1 0 0,-1 0 0,0 0 1,-1 1-1,0 0 0,-1 0 1,0 0-1,-1 0 0,0 1 1,0 0-1,-1 0 0,-1 1 1,-13-12-1,10 12-265,-1 0-1,0 1 1,-1 0 0,1 1 0,-1 0 0,-1 2 0,1-1-1,-1 2 1,0 0 0,0 1 0,0 0 0,-1 1 0,1 1-1,-18 0 1,10 2-539,1 1 0,-1 1 0,1 0 0,0 2 0,0 1 0,0 0 0,1 2 0,0 1 0,-21 11 0,-59 40-5194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4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28 15182,'0'0'2114,"16"-1"-453,37-6-379,17-2 1576,124-1 0,-193 9-2838,1 1-1,-1 0 1,1 0 0,-1 0-1,1 0 1,-1 0 0,1 0-1,-1 1 1,1-1-1,-1 0 1,1 1 0,-1-1-1,1 1 1,-1 0 0,0-1-1,1 1 1,-1 0-1,0 0 1,0 0 0,1 0-1,-1 0 1,0 0-1,0 0 1,0 0 0,0 1-1,0-1 1,0 0 0,-1 0-1,1 1 1,0-1-1,-1 1 1,1-1 0,-1 1-1,1-1 1,-1 1-1,0-1 1,0 1 0,0-1-1,1 1 1,-1-1 0,-1 1-1,1-1 1,0 1-1,0-1 1,0 1 0,-1-1-1,1 1 1,-2 1-1,0 4 156,-1 0 0,0 0 0,-1 0 0,0-1 0,0 1 0,0-1 0,-1 0 0,-8 9 0,-115 93 1428,84-73-1064,0 3-1,-43 48 1,81-79-446,1 0-1,0 0 1,0 0 0,1 1-1,0 0 1,-3 10 0,6-16-80,0 0 0,0 0 0,0 0 0,1 0 0,-1 0 1,1 0-1,-1 0 0,1 0 0,0 0 0,0 1 1,0-1-1,0 0 0,0 0 0,1 0 0,-1 0 0,1 0 1,-1 0-1,1 0 0,0 0 0,0 0 0,0 0 0,0 0 1,0 0-1,0 0 0,0-1 0,0 1 0,1 0 0,-1-1 1,1 1-1,3 2 0,10 2-13,0 0 0,1-1 0,-1 0 0,1-2 0,0 1 0,1-2 0,-1 0 0,19-1 0,11 3 0,38 6-397,46 4-4000,-66-11-3941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6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11254 37 3523,'0'0'11104,"7"-7"-10234,24-20-213,-31 27-605,1 0 1,-1-1-1,0 1 1,1 0-1,-1 0 1,0 0-1,1-1 0,-1 1 1,1 0-1,-1 0 1,0 0-1,1 0 1,-1 0-1,1 0 1,-1 0-1,0 0 0,1 0 1,-1 0-1,1 0 1,-1 0-1,1 0 1,-1 0-1,0 0 0,1 1 1,-1-1-1,1 0 1,-1 0-1,0 0 1,1 0-1,-1 1 1,0-1-1,1 0 0,-1 1 1,0-1-1,0 0 1,1 0-1,-1 1 1,0-1-1,0 1 0,1-1 1,-1 0-1,0 1 1,0-1-1,0 0 1,0 1-1,1-1 1,-1 1-1,0-1 0,0 0 1,0 1-1,0-1 1,0 1-1,0-1 1,0 1-1,0-1 0,0 0 1,0 1-1,-1-1 1,1 1-1,2 26 1072,-2-26-1091,0 1 87,-1 0 0,1 1 0,0-1-1,-1 1 1,0-1 0,1 0 0,-1 1 0,0-1 0,0 0 0,0 0 0,0 0 0,-1 0 0,1 0 0,-1 0 0,1 0 0,-4 3 0,-36 24 791,36-26-717,-1 1 0,0 0 0,1 0 0,0 0 0,0 0 0,-6 7 0,4-3-145,0 0 0,0 0 0,-1-1 0,0-1 0,-1 1 0,1-1 0,-1 0 0,0-1 0,-1 0 0,1-1 0,-1 0 0,-15 4 0,-20 4 408,-74 11-1,42-10-282,-856 144-101,378-69-39,-1488 274-9,14 66 9,660-155 6,955-217-154,-562 6 1,62-100-437,738 24 533,-412-47 29,483 44 42,2-5-1,0-5 0,-153-60 0,215 67 514,0-1 0,2-2 1,-47-35-1,85 57-607,0 0 0,0 0 0,0 0 1,-1 0-1,1 1 0,0-1 0,0 0 0,0 1 0,-1-1 1,1 1-1,0-1 0,-1 1 0,1 0 0,0 0 1,-1-1-1,1 1 0,-1 0 0,-1 0 0,-12 14-5099,-1 3-2210,5-10-1043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7.2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166 395 5221,'-16'29'2623,"-4"8"2649,4-20 2133,15-17-7112,1 1 0,-1-1 0,0 1 0,1-1 0,-1 0 0,0 1 0,0-1 0,0 0 0,1 0 0,-1 0 0,0 1 0,0-1 0,0 0 0,1 0 0,-1 0 0,0 0 0,0 0 0,0-1 0,1 1 0,-1 0 0,-1-1 0,-15-12 1761,-6-24-1877,22 36-46,-8-19-19,1 0 1,0-1-1,2 0 0,0 0 1,2-1-1,-3-28 0,0-134-110,7 166-11,0 16 3,0 0 0,1 0 0,-1 0-1,0-1 1,1 1 0,-1 0-1,1 0 1,0 0 0,0 0-1,-1 1 1,1-1 0,1 0-1,-1 0 1,0 0 0,0 1 0,1-1-1,-1 1 1,1-1 0,-1 1-1,1-1 1,0 1 0,-1 0-1,1 0 1,0 0 0,0 0-1,0 0 1,0 0 0,0 0 0,0 1-1,0-1 1,0 1 0,0-1-1,3 1 1,9-2-49,1 2 0,-1-1 0,0 2 1,15 1-1,-7 0 31,37 4-1125,93 22-1,-103-16-475,1-3 0,96 6-1,-129-18-4518,-6-13-6289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07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119 161 13997,'0'0'1991,"0"-11"-763,0 5-1061,0 1 1,0-1-1,1 1 0,0-1 0,0 0 0,0 1 1,1 0-1,0-1 0,0 1 0,0 0 0,0 0 1,1 0-1,0 0 0,0 0 0,0 1 0,1 0 1,-1-1-1,1 1 0,0 0 0,0 1 0,1-1 1,-1 1-1,1 0 0,7-4 0,0 1 70,0 2-1,1-1 1,-1 2-1,1 0 1,0 0-1,0 1 1,0 1-1,0 0 1,25 1-1,-36 0-210,1 0 1,-1 0-1,1 0 1,-1 1-1,1-1 0,-1 1 1,1-1-1,-1 1 0,0 0 1,1 0-1,-1 0 0,0 0 1,0 0-1,0 0 0,1 1 1,-1-1-1,-1 1 0,1-1 1,0 1-1,0 0 0,-1 0 1,1 0-1,0 0 1,-1 0-1,0 0 0,0 0 1,0 1-1,0-1 0,0 0 1,0 1-1,0-1 0,-1 0 1,1 1-1,-1-1 0,0 1 1,1-1-1,-2 5 0,1 4 164,-1-1 1,0 0-1,-1 0 0,0 0 0,0 0 0,-1 0 0,-1 0 0,-5 11 0,-18 27 387,-2-2 0,-2-2 0,-2 0 0,-61 62 0,-61 79 585,154-183-1162,0-1 1,0 0 0,1 0 0,-1 1 0,0-1 0,0 0 0,1 1 0,-1-1 0,1 1 0,-1-1 0,1 1 0,-1-1 0,1 1 0,0-1 0,0 1 0,0 0 0,0 2 0,0-4-3,1 1 0,-1 0 0,1 0 0,-1-1 1,1 1-1,-1 0 0,1 0 0,0-1 0,-1 1 0,1-1 1,0 1-1,-1-1 0,1 1 0,0-1 0,0 1 0,-1-1 1,1 1-1,0-1 0,0 0 0,0 0 0,0 1 0,1-1 1,8 1-4,-1 0 0,1-1 0,0 0 0,15-3 0,-9 2 65,343-40-2041,-244 26-5124,-32 5-6908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51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153 114 1217,'0'0'1495,"1"-9"-871,1 0-590,-1 6 4,0 0 1,0 1-1,0-1 0,0 0 0,-1 0 0,1 0 1,-1 1-1,0-1 0,0 0 0,0 0 0,0 0 0,0 0 1,-1 0-1,1 0 0,-1 1 0,0-1 0,0 0 0,0 1 1,0-1-1,0 0 0,-1 1 0,1-1 0,-1 1 0,1 0 1,-1-1-1,0 1 0,0 0 0,0 0 0,0 0 0,-4-2 1,2 2-67,0 0 1,0 0-1,0 1 1,-1-1-1,1 1 1,-1 0-1,1 0 1,-1 1 0,1-1-1,-1 1 1,1 0-1,-1 0 1,1 1-1,-1-1 1,1 1-1,-1 0 1,1 0-1,0 0 1,-1 1 0,1 0-1,0 0 1,0 0-1,0 0 1,0 0-1,0 1 1,1 0-1,-4 3 1,-4 2-2509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1:52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36 5830,'0'0'9176,"-1"-7"-9074,0 2-345,-2-16 739,2 19-1498,1 16-2162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2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18 112 5285,'0'0'5018,"-4"-8"-3822,1 1-893,1 1 0,0-1 1,0 1-1,0-1 0,1 0 0,0 0 1,0-8-1,1 13-230,0 0-1,0 0 1,1 1 0,-1-1 0,1 0-1,-1 0 1,1 1 0,-1-1 0,1 0-1,0 1 1,0-1 0,0 0 0,0 1-1,0-1 1,0 1 0,0 0 0,1-1-1,-1 1 1,0 0 0,1 0 0,-1 0 0,1 0-1,-1 0 1,1 0 0,0 0 0,-1 0-1,1 1 1,0-1 0,-1 1 0,1-1-1,0 1 1,0 0 0,0-1 0,-1 1-1,1 0 1,0 0 0,0 1 0,2-1 0,19 1 264,0 2 1,29 5-1,-29-3-64,0-2 0,30 1 0,191-12 1362,-170 4-1407,-20 5-191,-52 0-35,1 0 0,0-1 1,0 1-1,-1 0 0,1 0 0,-1 1 0,1-1 1,-1 1-1,1-1 0,-1 1 0,0 0 0,0-1 1,0 1-1,0 0 0,0 1 0,3 2 0,-5-4-107,0-1-1,0 1 0,0-1 0,0 1 0,0-1 0,0 1 0,0-1 0,0 1 0,0-1 0,0 1 0,0-1 0,0 1 1,0 0-1,0-1 0,0 0 0,0 1 0,0-1 0,-1 1 0,1-1 0,0 1 0,0-1 0,-1 1 0,1-1 1,0 1-1,-1-1 0,1 0 0,0 1 0,-1-1 0,1 0 0,-1 1 0,1-1 0,0 0 0,-1 0 0,1 1 0,-1-1 1,1 0-1,-1 0 0,1 0 0,-1 0 0,1 1 0,-1-1 0,1 0 0,-1 0 0,1 0 0,-1 0 0,1 0 1,-1 0-1,1 0 0,-1-1 0,-18 2-3983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32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12043,'0'0'10218,"7"-5"-10282,-5 5-929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33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20 5061,'0'0'9908,"-3"-4"-9812,-6-8 66,25 19 4,29 22 189,-67-39 4124,-25-1-3610,36 8-366,4 2-298,2 0-70,0 1-1,1-1 1,-1 0-1,0 0 0,1-1 1,-1 1-1,1-1 0,-6-3 1,10 4-167,28 5-182,16 17 209,-38-16 29,1-2-1,0 1 1,0-1 0,0 0-1,0 0 1,0-1 0,0 0 0,15 2-1,-22-4 127,0-2-92,0 0 1,0 1-1,-1-1 1,1 0-1,0 0 0,-1 1 1,1-1-1,-1 0 1,0 1-1,0-1 1,0 1-1,0-1 0,0 1 1,0-1-1,0 1 1,0-1-1,0 1 1,0 0-1,-1 0 0,1 0 1,-1 0-1,1 0 1,-1 0-1,1 0 1,-1 0-1,0 0 0,1 1 1,-1-1-1,0 1 1,1-1-1,-1 1 1,0 0-1,0 0 0,0-1 1,-3 2-1,43 21-656,-30-20 523,0 0-1,0 0 0,0-1 1,0 0-1,9 0 1,-17-1-11,0 1-1229,-11 2-16337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35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57 2819,'0'0'21497,"-5"-2"-20941,-11-7-317,20 2 81,39-4 270,-15 5-464,-10 2 43,-7 0-92,0 1 0,1 0 0,-1 0 0,1 1 0,0 1-1,-1 0 1,1 1 0,0 0 0,0 1 0,22 4 0,-31-4-58,0 0 0,0 1 1,0-1-1,-1 1 1,1 0-1,0 0 0,-1 0 1,1 0-1,-1 0 0,0 1 1,0-1-1,0 1 1,0-1-1,0 1 0,-1 0 1,1 0-1,-1 0 1,1-1-1,-1 1 0,0 1 1,0-1-1,-1 0 0,1 0 1,-1 0-1,1 0 1,-1 1-1,0-1 0,0 0 1,0 0-1,-1 0 0,1 1 1,-2 4-1,-1 4 107,0-1 1,-1 0-1,0 0 0,-1 0 0,0-1 1,0 1-1,-13 16 0,-40 45 134,-121 113 0,115-122-96,62-62-158,0 1 0,0 0 0,0 0 0,0 0 1,1 0-1,-1 0 0,1 0 0,-1 0 0,1 0 1,0 0-1,0 1 0,0-1 0,0 1 1,0-1-1,0 1 0,1-1 0,-1 1 0,1-1 1,-1 1-1,1-1 0,0 1 0,0 0 0,1-1 1,-1 1-1,0-1 0,1 1 0,0-1 1,-1 1-1,3 3 0,-1-2 14,1-1-1,-1 0 1,1 0 0,0 0-1,0 0 1,0-1 0,1 1-1,-1-1 1,1 0 0,-1 0 0,1 0-1,0 0 1,-1-1 0,1 1-1,0-1 1,0 0 0,0 0-1,5 0 1,52 5 383,1-3 1,76-5-1,-28-1-273,-69 5 527,-37 0-255,-26-2-2267,11 0-3148,-1 0-2690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2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19 13549,'-1'-1'488,"-1"-1"0,0 0-1,1 1 1,-1-1 0,0 1 0,0 0 0,0 0 0,0 0 0,0 0 0,0 0-1,-1 0 1,1 0 0,0 0 0,-4 0 0,2 1-116,0 0 1,0 0-1,0 0 1,0 0-1,-1 0 1,1 1-1,-6 2 1,2-1-174,1 1 1,-1 0-1,1 0 1,0 1-1,0 0 1,0 0-1,-11 10 1,9-5 71,1 0 0,-1 0 0,2 0 1,0 1-1,-7 12 0,12-19-188,0 0 1,0 1-1,0 0 0,0-1 0,1 1 0,0 0 1,-1 0-1,1 0 0,1 0 0,-1 0 0,1 0 1,-1 0-1,1 0 0,0 0 0,1 0 0,-1 0 1,1 1-1,1 6 0,-1-10-67,0 0 0,0 0 1,0 0-1,0 0 0,0 0 0,1-1 0,-1 1 0,0 0 1,0 0-1,1-1 0,-1 1 0,0-1 0,0 1 1,1-1-1,-1 0 0,1 1 0,-1-1 0,0 0 0,1 0 1,-1 0-1,1 0 0,-1 0 0,1-1 0,-1 1 0,0 0 1,1 0-1,-1-1 0,0 1 0,1-1 0,1-1 0,41-19 343,-29 10-289,0-2 1,0 0-1,19-23 1,-29 30-37,0 0-1,0 0 1,0 0 0,-1-1 0,0 0 0,-1 0 0,1 0 0,-1-1 0,-1 1-1,1-1 1,1-10 0,-33 80 356,24-49-369,0 1-1,2 0 1,0 0 0,0 1 0,1-1 0,1 1-1,0-1 1,2 20 0,0-33-76,0 1 0,0-1 1,0 0-1,0 1 0,0-1 1,0 0-1,0 0 0,0 1 1,0-1-1,1 0 0,-1 0 0,0 0 1,1-1-1,-1 1 0,1 0 1,-1-1-1,1 1 0,-1 0 1,1-1-1,-1 0 0,1 1 1,0-1-1,-1 0 0,1 0 0,0 0 1,-1 0-1,1 0 0,-1 0 1,1 0-1,0-1 0,1 0 1,5 1-827,-1-1 0,0-1 0,0 1 0,0-1 0,13-6 0,5-9-3705,-2-4-2012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3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1 14926,'0'0'9481,"-13"4"-8493,4-1-843,-1 0 0,1 1 0,0 1 0,1 0 0,-1 0 0,1 0 0,0 1 0,0 0 0,0 1 0,1 0 0,-8 9 0,14-14-116,-7 6 306,1 1 0,1 0 0,-1 0 1,1 1-1,1-1 0,-8 20 1,13-29-331,0 0 0,0 1 0,0-1 0,0 1 1,0-1-1,0 0 0,0 1 0,0-1 1,0 1-1,0-1 0,0 0 0,0 1 0,1-1 1,-1 0-1,0 1 0,0-1 0,0 0 1,1 1-1,-1-1 0,0 0 0,0 1 0,1-1 1,-1 0-1,0 0 0,1 1 0,-1-1 1,0 0-1,1 0 0,-1 0 0,0 1 0,1-1 1,-1 0-1,1 0 0,-1 0 0,0 0 1,1 0-1,-1 0 0,1 0 0,-1 0 0,0 0 1,1 0-1,-1 0 0,1 0 0,-1 0 1,0 0-1,1 0 0,-1 0 0,1-1 0,-1 1 1,0 0-1,1 0 0,-1 0 0,0-1 1,1 1-1,-1 0 0,0-1 0,26-8 125,14-14-213,-33 17-61,1 1-1,0 0 1,0 1 0,0-1-1,1 2 1,-1-1-1,1 1 1,0 1 0,0-1-1,0 2 1,11-2 0,-18 3 126,0 1 1,-1 0-1,1-1 0,-1 1 1,1 0-1,-1 0 1,1 0-1,-1 0 1,0 0-1,1 0 1,-1 0-1,0 0 1,0 0-1,0 1 1,0-1-1,0 1 0,0-1 1,0 1-1,0-1 1,-1 1-1,1-1 1,0 1-1,-1-1 1,0 1-1,1 0 1,-1-1-1,0 1 1,0 0-1,0 0 0,0 1 1,2 66 108,-2-54-33,-1 8 293,-1 0 1,0-1-1,-8 31 0,7-42 5,0-1 0,0 0 0,0 0 0,-2 0 0,1 0 0,-1-1 0,-1 0-1,1 0 1,-10 11 0,15-20-354,0 1-1,-1-1 0,1 0 1,0 1-1,0-1 1,-1 0-1,1 1 0,0-1 1,-1 0-1,1 1 0,-1-1 1,1 0-1,0 0 1,-1 0-1,1 1 0,-1-1 1,1 0-1,0 0 0,-1 0 1,1 0-1,-1 0 1,1 0-1,-1 0 0,1 0 1,-1 0-1,1 0 1,0 0-1,-1 0 0,1 0 1,-1 0-1,1 0 0,-1 0 1,1 0-1,0-1 1,-1 1-1,1 0 0,-1 0 1,1-1-1,0 1 0,-1 0 1,1 0-1,0-1 1,-1 1-1,1 0 0,0-1 1,-1 1-1,1 0 1,0-1-1,0 1 0,0-1 1,-1 1-1,1-1 0,0 1 1,0 0-1,0-1 1,0 0-1,-8-31-195,7 24 37,-5-19-682,0 3 28,1-1 0,-2-47 0,38 62 346,-12 5 595,0-2 1,-1 0-1,0-1 0,0-1 1,-1 0-1,0-1 0,-1-1 1,0-1-1,0-1 0,-2 0 1,1 0-1,-2-2 0,0 1 1,-1-2-1,0 0 0,19-34 1,-37 66 175,0 1 0,2-1 0,0 1 0,1 0 0,-1 34 0,4-51-305,0 0 0,0 1 0,0-1-1,0 0 1,0 1 0,0-1 0,0 0 0,0 1 0,0-1 0,1 0-1,-1 1 1,0-1 0,0 0 0,0 1 0,1-1 0,-1 0 0,0 0 0,0 1-1,1-1 1,-1 0 0,0 0 0,1 1 0,-1-1 0,0 0 0,1 0-1,-1 0 1,0 0 0,1 1 0,-1-1 0,0 0 0,1 0 0,-1 0 0,0 0-1,1 0 1,-1 0 0,1 0 0,20-3 7,17-13-16,39-55-553,-77 72 533,1 0 0,0 0 0,-1 0-1,1-1 1,-1 1 0,1 0 0,-1 0-1,1 0 1,-1 0 0,1 0 0,-1 0-1,0 0 1,0 0 0,1 0 0,-1 0-1,0 0 1,0 0 0,0 0 0,0 1-1,0-1 1,-1 0 0,1 1 0,0 33-438,-3 7-3618,3-59-11873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5:13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17392,'0'0'7143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48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1172 2814 6246,'-10'3'1072,"-1"-1"0,1 1 1,0-2-1,-1 1 0,1-1 0,-14-1 1,13 0-771,-4 1 2,-1 0 1,0-2-1,1 1 1,-1-2-1,1 0 1,-1-1-1,1 0 1,0-2-1,0 0 0,1 0 1,-20-11-1,-24-22-36,3-2-1,1-3 1,-52-55-1,-8-6 543,72 66-626,1-3 0,2-2 0,2-1 0,-52-81 0,50 60-91,2-2 0,4-2 0,-26-74-1,43 94-87,2-1 0,2 0-1,-9-95 1,15-156 78,8 259-72,2 0 1,2 0 0,2 0-1,1 1 1,2 0-1,2 1 1,2 1-1,2 0 1,1 1 0,1 0-1,28-36 1,-31 53 50,2 2 0,0 0 0,1 1 0,1 1 0,40-27 0,121-59 647,-111 66-472,21-9-65,1 4 0,158-47 0,206-30 220,-210 59-323,-152 36-52,0 5 1,2 4-1,184-5 1,23 18 16,497 13 791,-681-1-761,0 5 0,-2 5 0,0 5 0,-1 5 0,125 51 0,-149-44-27,-2 4-1,-1 4 1,102 71-1,-131-73 5,-3 2-1,-1 2 1,-3 3 0,-1 2-1,49 66 1,-13 1 94,-4 3 1,101 201-1,-168-286-69,-2 1 1,-1 0 0,-2 1-1,-1 0 1,6 52 0,-10-29 25,-3 0 1,-5 110 0,-2-147-66,-1 0 0,-1-1 0,-1 1 1,-2-1-1,0 0 0,-1-1 0,-2 0 0,0 0 0,-1-1 1,-1-1-1,-2 0 0,-23 28 0,-22 17 77,-3-2 0,-81 63-1,99-89-68,-200 156 59,203-166 192,0-2 1,-2-2 0,0-1-1,-61 20 1,94-39-966,-36 11 2380,32-12-4645,1-2-4353,8-1-124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49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3 386 12524,'-1'-8'289,"0"0"0,1 0 1,-1 0-1,1 0 0,1 0 1,0 0-1,0 0 0,0 0 0,1 1 1,0-1-1,1 0 0,0 1 0,0 0 1,0 0-1,1 0 0,8-12 1,4-5 519,2 1 1,1 0 0,23-22 0,-22 25-347,0 1-1,2 1 1,26-17-1,-40 30-413,-1 1-1,0-1 0,1 2 0,0-1 0,0 1 0,0 0 1,0 1-1,0 0 0,0 0 0,1 1 0,-1 0 0,1 0 1,-1 1-1,15 1 0,-19 0-24,-1 0 0,0 0 0,0 1 0,0-1-1,0 1 1,0 0 0,0 0 0,0 0 0,0 0 0,-1 0 0,1 0-1,-1 1 1,1 0 0,-1-1 0,0 1 0,0 0 0,0 0 0,-1 0 0,1 0-1,-1 0 1,1 1 0,-1-1 0,0 0 0,0 1 0,-1-1 0,1 7 0,2 8 220,-1 1 1,-1-1-1,-3 31 1,0-33-125,-1 1 0,0-1 0,-1 1 0,-1-1 0,-1-1 0,0 1-1,-1-1 1,-13 22 0,-83 113 625,68-104-647,12-17-46,16-22-43,0 1 0,1 0 1,0 0-1,0 1 0,0 0 1,1 0-1,1 0 0,0 0 1,0 1-1,-5 18 1,10-26 3,-1-1 0,1 1 1,-1 0-1,1 0 1,0-1-1,0 1 1,0-1-1,0 1 1,0-1-1,0 1 1,0-1-1,0 1 1,0-1-1,1 0 0,-1 0 1,1 0-1,-1 1 1,1-2-1,-1 1 1,1 0-1,0 0 1,-1 0-1,1-1 1,0 1-1,-1-1 1,1 1-1,0-1 0,0 0 1,0 0-1,0 1 1,2-2-1,72 4 821,-63-3-737,152 0 168,-96 0-3141,-39-1-3460,-8-8-7523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50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179 175 11659,'4'-15'1671,"1"-8"-1099,16-56 2413,0 26 2111,-21 53-5034,0 0 0,-1 0 0,1 0-1,0-1 1,0 1 0,0 0 0,0 0-1,0 0 1,0 0 0,1 0 0,-1-1-1,0 1 1,0 0 0,0 0 0,0 0-1,0 0 1,0 0 0,0-1 0,0 1-1,0 0 1,0 0 0,0 0-1,0 0 1,0 0 0,1 0 0,-1 0-1,0-1 1,0 1 0,0 0 0,0 0-1,0 0 1,0 0 0,1 0 0,-1 0-1,0 0 1,0 0 0,0 0 0,0 0-1,0 0 1,1 0 0,-1 0 0,0 0-1,0 0 1,0 0 0,0 0 0,1 0-1,-1 0 1,0 0 0,0 0-1,0 0 1,0 0 0,0 0 0,1 0-1,-1 0 1,0 0 0,0 0 0,0 1-1,0-1 1,0 0 0,0 0 0,1 0-1,1 14 1053,-2 21-509,-2-6-195,-1 0-1,-2 0 1,-1 0-1,-13 35 1,-48 111 582,45-121-455,-16 31 124,21-50-417,1 2 1,2-1-1,-12 51 1,26-86-245,0-1 0,-1 1 1,1-1-1,0 1 1,-1 0-1,1 0 1,0-1-1,0 1 0,0 0 1,0-1-1,0 1 1,-1 0-1,1 0 0,0-1 1,1 1-1,-1 0 1,0 0-1,0-1 0,0 1 1,0 0-1,0-1 1,1 1-1,-1 0 0,0-1 1,1 1-1,-1 0 1,1-1-1,-1 1 1,0-1-1,1 1 0,-1-1 1,1 1-1,0-1 1,-1 1-1,1-1 0,-1 1 1,1-1-1,0 1 1,-1-1-1,1 0 0,0 0 1,-1 1-1,1-1 1,0 0-1,-1 0 1,1 0-1,0 0 0,0 0 1,-1 0-1,1 0 1,0 0-1,0 0 0,-1 0 1,1 0-1,0 0 1,-1 0-1,1-1 0,0 1 1,-1 0-1,1-1 1,0 1-1,-1 0 0,1-1 1,0 0-1,48-27-5,-46 25 5,139-100 62,-64 45-711,2 2 1,117-60-1,-124 82-6948,-11 6-8995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51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0 267 17392,'0'0'9086,"12"-9"-8045,208-183 870,-162 141-1868,-58 49-45,2 1 0,-1 0 0,0 0-1,0 0 1,0 0 0,0 0 0,1 0 0,-1 0-1,0 1 1,1-1 0,-1 0 0,1 1 0,-1-1-1,1 1 1,-1-1 0,1 1 0,-1 0-1,3-1 1,-3 2-5,-1-1 0,1 1 0,-1-1 0,1 1 1,-1-1-1,1 1 0,-1-1 0,1 1 0,-1 0 0,0-1 0,1 1 0,-1 0 0,0-1 0,1 1 0,-1 0 0,0-1 0,0 1 0,0 0 0,0-1 0,1 1 0,-1 0 0,0 0 0,0-1 0,-1 1 0,1 0 1,0 0-1,-12 61-20,-24 40 201,-9 31-121,41-117-760,1 0 1,1 0-1,-1 25 0,4-46-4722,3-4 2606,2-6 393,-3-13-3640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6:52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404 61 13773,'-11'-1'1884,"3"1"-1558,-4-2 88,1 1 0,-1 1 0,1 0 0,-1 0 0,1 2 0,0-1 0,-1 1 0,1 1 0,0 0 0,-16 6 0,10 1-2,1 1 1,0 0 0,1 1-1,1 0 1,-1 2 0,2-1-1,0 2 1,1 0 0,0 0-1,1 1 1,1 1-1,-15 31 1,15-24-206,1 0-1,0 1 1,2 0-1,1 0 1,1 1-1,1 0 1,1 0-1,1 51 1,3-68-189,-1-1 0,1 0 0,1 0 1,-1 0-1,2 0 0,-1 0 1,1-1-1,0 1 0,0 0 1,1-1-1,0 0 0,0 0 0,1 0 1,0-1-1,0 1 0,1-1 1,-1-1-1,1 1 0,0-1 1,1 0-1,7 5 0,-4-5 87,1 1 0,0-2-1,1 1 1,-1-2 0,1 1-1,-1-2 1,1 1 0,0-2 0,0 1-1,0-2 1,0 0 0,0 0-1,23-4 1,-8-2 99,-2-1 0,1 0-1,-1-2 1,0-1 0,-1-1 0,0-2-1,-1 0 1,43-32 0,-32 18 57,0-2 0,-2-1 0,0-2 0,43-58 0,-64 75-261,0 0 0,0-1 0,-2 0 0,0-1 0,-1 0 0,-1-1 0,0 1 0,-1-1 0,-1-1 0,-1 1 0,-1-1 0,0 1 0,0-27 0,-3 39-9,-1 1 0,1 0 0,-1 0 1,0-1-1,0 1 0,-1 0 0,1 0 0,-1 0 0,0 0 1,-1 1-1,1-1 0,-1 0 0,0 1 0,0 0 0,-6-7 1,3 6-33,0-1 0,0 1 1,-1 0-1,0 1 1,0 0-1,-1 0 1,1 0-1,-1 1 0,-8-3 1,-11-1-259,-1 1 1,0 2 0,0 0-1,-50 1 1,-78 5-6909,82 8-587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39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67 385 8584,'0'0'6892,"-9"9"-4463,-31 31-411,38-38-1718,1-1 0,-1 1 0,1-1 1,-1 1-1,1 0 0,0 0 0,0 0 1,-1 0-1,2 0 0,-1 0 0,0 0 0,0 0 1,0 3-1,1-5-205,0 1 0,0-1 0,0 0 0,1 1 0,-1-1-1,0 1 1,0-1 0,0 0 0,1 1 0,-1-1 0,0 0 0,1 1 0,-1-1 0,0 0 0,1 1 0,-1-1 0,0 0 0,1 0 0,-1 1 0,0-1 0,1 0 0,-1 0 0,1 0 0,-1 0 0,1 1-1,-1-1 1,0 0 0,1 0 0,-1 0 0,1 0 0,-1 0 0,1 0 0,-1 0 0,1 0 0,0-1 0,4 1 208,0-1-1,0 0 1,0 0 0,-1 0 0,1-1-1,0 0 1,0 0 0,4-3 0,31-23 63,-1-2 0,-2-1 1,42-46-1,91-118 657,-154 177-1013,2-6-10,-11 15 0,0 0 0,0 0 0,17-14 0,-24 23 0,0 0 0,0 0 0,0 0 0,1-1 0,-1 1 0,0 0 0,0 0 0,0 0 0,0 0 0,1 0 0,-1 0 0,0 0 0,0 0 0,0 0 0,0 0 0,1 0 0,-1 0 0,0 0 0,0 0 0,0 0 0,1 0 0,-1 0 0,0 0 0,0 0 0,0 0 0,0 0 0,1 0 0,-1 1 0,0-1 0,0 0 0,0 0 0,0 0 0,1 0 0,-1 0 0,0 0 0,0 0 0,0 1 0,0-1 0,0 0 0,0 0 0,0 0 0,1 0 0,-1 1 0,0-1 0,0 0 0,0 0 0,0 0 0,0 0 0,0 1 0,0-1 0,0 0 0,0 0 0,0 0 0,0 1 0,0-1 0,0 0 0,0 0 0,0 0 0,0 1 0,0-1 0,-1 0 0,1 13 0,0-13 0,-3 21 3,-2 0 0,-1-1 0,0 1 0,-1-1 1,-11 20-1,10-22-19,0 1 1,1 0-1,0 0 0,2 1 1,-6 38-1,10-50-255,0 14-283,4-12-3452,8-9-4060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0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3841 32 5285,'0'0'11301,"-1"-7"-10377,2 6-887,-1 0 0,0 0 0,-1 0 0,1 0 1,0 0-1,0 0 0,0 0 0,-1 0 0,1 0 0,0 0 0,-1 1 1,1-1-1,-1 0 0,1 0 0,-1 0 0,1 0 0,-1 0 0,0 1 1,1-1-1,-1 0 0,0 0 0,0 1 0,0-1 0,1 1 0,-1-1 0,0 1 1,0-1-1,0 1 0,0-1 0,-2 1 0,-37 7 633,29-5-703,-414 80 230,-7-39-127,148-23-118,-402 48 1271,312 8 77,-691 236-1,974-280-623,-1-3-1,-1-5 0,-103 14 1,194-38-623,1 0 0,-1 1 0,0-1 1,0 0-1,0 0 0,0 0 0,0 0 1,0-1-1,1 1 0,-1 0 0,0-1 1,0 1-1,-3-3 0,5 3-109,-1 0 0,1-1 0,-1 1 1,1-1-1,0 1 0,0-1 0,-1 1 0,1-1 0,0 1 0,0-1 0,0 1 0,-1-1 1,1 1-1,0-1 0,0 1 0,0-1 0,0 1 0,0-1 0,0 0 0,0 1 0,0-1 1,0 1-1,1-1 0,-1 1 0,0-1 0,0 1 0,0-1 0,1 1 0,-1-1 0,0 0 1,5-7-1282,1 0 1,-1 0 0,2 1-1,8-10 1,5-6-1795,6-22-6216,-19 22 3805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0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499 98 4837,'0'0'2311,"0"-10"-736,0 2-1217,0 0 223,-1-1-1,2 1 0,-1 0 1,1-1-1,0 1 1,1 0-1,4-14 1,-33 53 5636,-25 14-3914,-79 53-1384,90-67 714,10-8-937,-23 16 102,2 3 0,-53 54 1,104-95-797,-1 1-1,1-1 1,0 1 0,0-1 0,-1 1 0,1-1 0,0 1 0,0 0 0,0 0 0,1-1-1,-1 1 1,0 0 0,1 0 0,-1 3 0,1-4-4,0-1 0,0 1 1,0 0-1,0 0 0,1-1 0,-1 1 1,0 0-1,1-1 0,-1 1 0,0 0 1,1-1-1,-1 1 0,1-1 0,-1 1 1,1 0-1,-1-1 0,1 1 0,-1-1 1,1 0-1,0 1 0,-1-1 0,1 1 1,-1-1-1,1 0 0,1 1 0,6 1 11,0 0 0,0-1 0,0 0 0,0 0 0,12 0 0,-7-1 88,37 1-485,0 3 0,0 1 0,-1 3 0,0 2 1,71 24-1,-16 7-7262,-63-31-2130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1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1 471 14574,'0'0'12438,"16"-14"-11803,245-281-44,-136 145-482,-125 149-111,0 0 1,1 0-1,-1 1 1,1-1-1,-1 0 1,1 1-1,-1-1 1,1 1-1,0-1 1,-1 0 0,1 1-1,0-1 1,-1 1-1,1 0 1,0-1-1,0 1 1,-1 0-1,1-1 1,0 1-1,0 0 1,0 0-1,-1-1 1,1 1-1,0 0 1,0 0-1,0 0 1,1 0-1,-2 1-2,1 0-1,0 0 1,-1 0-1,1 0 1,0 0-1,-1 0 1,1 0-1,-1 0 1,1 0-1,-1 0 1,0 0-1,1 0 1,-1 0-1,0 0 1,0 0-1,0 0 1,0 2-1,-3 61-15,2-57 67,-18 98 477,13-82-431,1 1-1,2-1 1,0 1 0,0 46-1,3-67-136,0-1 0,1 1 0,-1-1 0,0 1 0,1-1 0,0 0 0,-1 1 0,1-1 0,0 0 0,0 0 0,0 1 0,1-1 0,-1 0 0,0 0-1,1 0 1,-1-1 0,1 1 0,3 3 0,-2-4-338,-1 0 0,0 1 0,0-2 0,0 1 0,1 0 0,-1 0 0,0-1 0,1 1 0,-1-1 0,1 0 0,-1 0 0,3 0 1,22-1-7456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2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8 12780,'0'0'7928,"8"-3"-5980,-6 2-1832,0 1 0,0-1 0,0 0 0,-1 1 0,1-1 0,0 1 0,0 0 0,0 0 0,0 0-1,0 0 1,0 0 0,0 0 0,-1 0 0,1 0 0,4 2 0,-5-1 57,0 1 0,1 0 0,-1 0 1,0 0-1,0 0 0,0 0 0,-1 0 0,1 0 0,0 1 0,-1-1 0,0 0 0,1 0 0,-1 1 1,0-1-1,0 0 0,0 0 0,0 0 0,-1 1 0,0 2 0,-1 11 258,-1 1-1,0-1 1,-2 1 0,0-1-1,-7 16 1,6-18-214,0 1-1,2 0 1,0 0-1,0 0 1,1 0-1,0 17 1,3-31-206,0 0 0,1 0 0,-1 1 0,1-1 0,-1 0 0,1 0 0,-1 0 0,1 0 0,0 0 0,0-1 0,-1 1 0,1 0 0,0 0 0,0 0 0,0-1 0,0 1 0,0 0 0,0-1 0,0 1 0,0-1 0,0 1 0,0-1 1,0 0-1,0 1 0,1-1 0,-1 0 0,0 0 0,0 0 0,0 0 0,0 0 0,1 0 0,-1 0 0,0 0 0,0 0 0,0 0 0,0-1 0,0 1 0,2-1 0,49-12-265,8-18-2815,-6-12-4886,-26 10-1291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2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13773,'0'0'3267,"-46"58"-160,27-31-96,2-5-961,8-1-673,6-3-544,3-8-641,13-3-160,14-5-608,6-2-1090,3 0-224,-2-5-1057,-2-6-288,-4-5-1409,-8-3-2915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39:42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577 6 12043,'-18'-2'531,"1"0"-1,-1 1 1,1 1-1,-1 0 1,1 2-1,0 0 0,-1 1 1,1 0-1,0 2 1,-29 11-1,25-6-154,1 0 0,1 2-1,0 0 1,0 1 0,2 1-1,-1 0 1,-29 34 0,27-24 117,0 1 0,2 1 0,0 0 1,2 1-1,1 1 0,1 1 0,-10 32 0,17-40-334,0 0-1,2 0 0,0 0 1,2 1-1,0 0 0,2-1 1,0 1-1,1 0 0,2 0 1,0 0-1,6 23 0,-6-36-132,0-1 0,1 0 0,0-1 0,1 1 0,-1 0 0,1-1 0,1 0-1,0 0 1,0 0 0,0-1 0,1 1 0,0-1 0,9 7 0,-6-6 1,1-1 1,0 0 0,1 0-1,-1-1 1,1 0 0,0-1-1,0-1 1,21 5-1,-9-4 49,0-2 0,0-1-1,0 0 1,0-2-1,0 0 1,-1-2-1,1-1 1,0 0-1,30-11 1,-20 3 171,0-2 1,-1-1 0,-1-2-1,0 0 1,-1-3-1,-1 0 1,-1-2-1,-1-1 1,40-42 0,-54 50-133,0 0 1,-1-1-1,-1 0 1,0-1-1,-1 0 1,-1-1-1,-1 0 1,0 0 0,-2-1-1,0 0 1,-1 0-1,0 0 1,-2-1-1,-1 0 1,0 1-1,-1-1 1,-1 0-1,-4-32 1,2 43-371,0 0 1,0 1-1,-1-1 0,0 1 1,0 0-1,-1 0 0,0 0 0,0 0 1,-1 1-1,0-1 0,0 1 1,-1 0-1,0 1 0,0-1 1,-1 1-1,0 1 0,0-1 0,0 1 1,0 0-1,-1 1 0,0 0 1,0 0-1,0 0 0,-13-2 1,7 2-483,0 1 0,0 0 0,0 2 1,0-1-1,-1 2 0,1 0 0,0 0 0,-1 2 1,1 0-1,0 0 0,0 1 0,0 1 0,0 0 1,-22 11-1,-63 43-10223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38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47 143 4356,'0'0'8584,"-44"-67"-8167,42 48-353,2 2-64,0 2 0,0 3 32,0 5 0,0 3-32,0 3 96,2 1-96,1 0-801,-3 2-1537,0 6-2499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0:38.5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74 2755,'0'0'2082,"-71"-33"-2050,52 22-32,-2-2 32,-4 4-64,-3 1-929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1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31 769,'0'0'4009,"0"-6"4506,-3-4-6155,-1-3-775,3 13-1504,1 0 0,0 0 1,0 0-1,0 0 0,0 0 1,0 0-1,0-1 0,0 1 1,0 0-1,0 0 0,0 0 0,-1 0 1,1 0-1,0 0 0,0 0 1,0 0-1,0-1 0,0 1 1,-1 0-1,1 0 0,0 0 0,0 0 1,0 0-1,0 0 0,0 0 1,-1 0-1,1 0 0,0 0 0,0 0 1,0 0-1,0 0 0,0 0 1,-1 0-1,1 0 0,0 0 1,0 0-1,0 0 0,0 1 0,0-1 1,-1 0-1,1 0 0,0 0 1,0 0-1,0 0 0,0 0 1,0 0-1,0 0 0,0 0 0,-1 1 1,1-1-1,0 0 0,0 0 1,0 0-1,0 0 0,0 0 1,0 1-1,0-1 0,0 0 0,0 0 1,0 0-1,-5 26 741,2-3-907,4-19 140,-1-1 0,0 1-1,0 0 1,0 0 0,-1 0 0,1 0 0,-1 0 0,0 0 0,0-1 0,0 1 0,-1 0 0,1-1 0,-1 1-1,0-1 1,0 1 0,0-1 0,0 0 0,-1 0 0,1 0 0,-4 3 0,3-3-49,1 0 0,-1 1 0,1-1 0,-1 1 0,1 0 0,0-1 0,1 1 0,-1 0 0,1 0 0,0 0 0,0 0 0,0 1 0,0-1 0,0 5 1,1-9-3,0 0 1,0 1 0,0-1 0,0 0 0,0 1 0,0-1 0,0 0 0,-1 0 0,1 1 0,0-1 0,0 0 0,0 0 0,0 0 0,-1 1-1,1-1 1,0 0 0,0 0 0,-1 0 0,1 0 0,0 1 0,0-1 0,-1 0 0,1 0 0,0 0 0,0 0 0,-1 0 0,1 0 0,0 0-1,0 0 1,-1 0 0,1 0 0,0 0 0,-1 0 0,1 0 0,0 0 0,0 0 0,-1 0 0,1 0 0,0 0 0,-1 0 0,1 0-1,0 0 1,0 0 0,-1-1 0,1 1 0,0 0 0,0 0 0,-1 0 0,1-1 0,0 1 0,0 0 0,0 0 0,0 0 0,-1-1 0,1 1-1,0 0 1,0 0 0,0-1 0,-12-10-23,12 11 28,-18 5-159,12 22-1098,7-26 1016,-1 1 1,-1-1-1,1 1 0,0 0 1,0-1-1,0 1 0,-1-1 0,1 1 1,-1-1-1,1 1 0,-1-1 1,0 1-1,0-1 0,1 1 1,-1-1-1,0 0 0,0 1 1,0-1-1,0 0 0,-1 0 0,1 0 1,0 0-1,0 0 0,-1 0 1,1 0-1,-1-1 0,1 1 1,0 0-1,-3 0 0,-10 1-7008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3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4 6887,'0'0'2402,"-70"-4"-3780,29 4-383,-9 0-2083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2:14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80 5926,'0'0'6881,"3"-10"-5413,11-32-235,-13 40-1157,0 0 1,0 1-1,0-1 1,1 0-1,-1 0 1,1 1-1,-1-1 1,1 1-1,-1 0 1,1-1-1,0 1 1,0 0-1,0 0 0,0 0 1,-1 0-1,2 0 1,-1 0-1,0 1 1,0-1-1,0 1 1,0-1-1,0 1 1,0 0-1,0 0 0,1 0 1,-1 0-1,0 0 1,0 1-1,0-1 1,3 1-1,-5-1-65,0 1 0,1-1 0,-1 0 1,0 0-1,0 0 0,0 0 0,1 0 0,-1 1 0,0-1 0,0 0 0,0 0 0,0 0 0,1 0 0,-1 1 0,0-1 0,0 0 0,0 0 0,0 0 0,0 1 0,0-1 1,0 0-1,0 0 0,0 1 0,0-1 0,0 0 0,0 0 0,0 1 0,0-1 0,0 0 0,0 0 0,0 1 0,0-1 0,0 0 0,0 0 0,0 0 0,0 1 1,0-1-1,0 0 0,0 0 0,-1 0 0,1 1 0,0-1 0,0 0 0,0 0 0,-1 1 0,-13 8 216,-12 0-135,4-6 313,26 36-3218,-3-24-497,-1-6-966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11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0 146 16560,'165'-50'0,"-5"8"-5125,-19-12 5125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13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0 174 8712,'11'-3'353,"-6"2"-280,8-4 10,-1 2-1,1 0 0,0 0 1,0 1-1,0 0 0,0 1 0,1 1 1,-1 0-1,24 4 0,10 8 713,1-2 0,-1-3 0,55 3 1,147-8 1431,-103-3-1415,-89 4-629,0 4 0,108 25 1,16 4-99,29-18 10,270-12 1,-280-7 23,956-59 797,-838 35-589,575 8 304,-624 19-552,-217-3-48,96-13 0,-126 10-22,0-1 1,0 0 0,-1-2-1,0 0 1,0-2 0,-1 0-1,19-12 1,-37 20-8,1 0-1,-1 0 1,0-1-1,0 1 1,0 0-1,0-1 1,-1 1-1,1-1 1,0 0 0,-1 0-1,1 0 1,-1 1-1,1-1 1,-1-1-1,0 1 1,0 0-1,0 0 1,0 0-1,0-1 1,-1 1-1,1 0 1,0-1 0,-1 1-1,0 0 1,0-3-1,-1 3-50,0-1 0,0 1 0,0 0 0,-1 0 0,1 0 0,-1 0 0,1 1 0,-1-1 0,0 0 0,0 1 1,1-1-1,-1 1 0,0 0 0,-1-1 0,1 1 0,0 0 0,0 0 0,0 0 0,-1 1 0,1-1 0,0 0 0,-1 1 0,1 0 0,-1-1 0,-2 1 0,-150-13-5086,66 7 1408,-25-4-2802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0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209 157 8360,'0'0'4089,"9"-11"-1959,-3 3-1826,38-51 2631,-16 11 2234,-27 47-4942,-1 1-1,1-1 1,-1 0 0,0 0-1,1 1 1,-1-1 0,1 0-1,-1 0 1,0 0-1,0 0 1,1 0 0,-1 1-1,0-1 1,0 0 0,0 0-1,0 0 1,0 0-1,0 0 1,0 0 0,-1 0-1,1 1 1,0-1 0,0 0-1,-1 0 1,1 0 0,0 0-1,-1 1 1,1-1-1,-1 0 1,0-1 0,0 2-100,-1-1 0,0 1 0,1-1 0,-1 1 0,1-1 0,-1 1 0,1 0 0,-1 0 1,0 0-1,1 0 0,-1 0 0,1 0 0,-1 0 0,0 0 0,-1 1 0,-6 2-26,0-1-1,-1 1 0,1 0 1,-14 9-1,7-1-84,1 0 0,0 1 1,1 1-1,1 0 0,0 1 0,1 0 0,0 1 0,1 0 0,1 1 0,-13 25 1,14-21-13,0 0 1,1 1-1,2-1 1,0 1 0,1 1-1,1-1 1,1 1-1,-1 38 1,4-56-5,1 0 0,0 0 0,0 0 0,0 1 0,0-1 0,1-1 0,-1 1 0,1 0 0,0 0 0,0 0 0,1-1 0,-1 0 0,1 1 0,0-1 0,0 0 0,0 0 0,0 0 0,0-1 0,1 1 0,-1-1 0,1 1 0,-1-1 0,1 0 0,0-1 0,0 1 0,0-1 0,7 2 0,-7-1 0,1-1 0,0 0 0,0 0 0,0 0 0,0-1 0,0 0 0,0 0 0,0 0 0,0 0 0,0-1 0,0 1 0,0-2 0,-1 1 0,1 0 0,0-1 0,0 0 0,-1 0 0,1 0 0,-1 0 0,0-1 0,0 0 0,0 0 0,5-4 0,-8 5 0,1 1 0,-1 0 0,1-1 0,-1 1 0,0-1 0,0 0 0,0 1 0,0-1 0,0 0 0,0 0 0,0 0 0,-1 1 0,1-1 0,-1 0 0,1 0 0,-1 0 0,0 0 0,0 0 0,0 0 0,0 0 0,0 0 0,0 0 0,0 0 0,-1 0 0,1 0 0,0 0 0,-1 0 0,0 0 0,0 1 0,1-1 0,-1 0 0,0 0 0,-1 1 0,1-1 0,0 0 0,0 1 0,-1-1 0,1 1 0,0 0 0,-4-2 0,1 0 0,0 0 0,0 1 0,0-1 0,-1 1 0,0 0 0,1 1 0,-1-1 0,0 1 0,0 0 0,0 0 0,0 0 0,0 1 0,0-1 0,1 1 0,-8 1 0,13-1-17,-1 0-1,0 0 1,0 0 0,0 1-1,0-1 1,0 0 0,0 0 0,0 0-1,0 0 1,1 0 0,-1 0-1,0 1 1,0-1 0,0 0-1,0 0 1,0 0 0,0 0-1,0 0 1,0 1 0,0-1-1,0 0 1,0 0 0,0 0 0,0 0-1,0 1 1,0-1 0,0 0-1,0 0 1,0 0 0,0 0-1,0 0 1,0 1 0,0-1-1,0 0 1,-1 0 0,1 0 0,0 0-1,0 0 1,0 0 0,0 1-1,0-1 1,0 0 0,0 0-1,0 0 1,-1 0 0,1 0-1,0 0 1,0 0 0,0 0 0,0 0-1,0 0 1,-1 0 0,1 1-1,0-1 1,0 0 0,0 0-1,0 0 1,0 0 0,-1 0-1,1 0 1,0 0 0,0 0-1,0 0 1,0-1 0,-1 1 0,1 0-1,0 0 1,13 5-4668,5-5-3482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0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3267,'0'0'28245,"11"6"-27182,-3-1-1023,1 0 0,0-1 0,0 0 0,1-1 0,15 4 0,-23-6-41,0-1 0,0 1 0,0-1 0,-1 0 0,1 1 0,0-1 0,0 0 0,0 0 0,0 0 0,0-1 0,-1 1 0,1 0 0,0-1 0,0 1 0,0-1 0,-1 0 0,1 0 0,0 1 0,-1-1 0,1 0 0,-1 0 0,1 0-1,-1-1 1,1 1 0,-1 0 0,0-1 0,1 1 0,-1 0 0,0-1 0,0 0 0,0 1 0,0-1 0,-1 1 0,1-1 0,0 0 0,-1 0 0,1 1 0,-1-1 0,1 0 0,-1 0 0,0 0 0,0 0 0,0 0 0,0 1 0,0-1 0,-1-3 0,0 5 1,-1-1 0,0 1 0,0 0 0,0 0 0,0-1 0,0 1 0,0 1 0,0-1 0,0 0 0,0 0 0,-3 1 0,0 2 0,1-1 0,-1 1 0,1-1 0,0 1 0,0 1 0,0-1 0,1 0 0,-1 1 0,1 0 0,0 0 0,0 0 0,0 0 0,0 0 0,1 1 0,-1-1 0,1 1 0,1 0 0,-3 6 0,4-11 0,1 1 0,-1 0 0,1-1 0,-1 1 0,1 0 0,0-1 0,-1 1 0,1-1 0,-1 1 0,1-1 0,0 1 0,0-1 0,-1 0 0,1 1 0,0-1 0,0 0 0,-1 0 0,1 1 0,0-1 0,0 0 0,-1 0 0,1 0 0,0 0 0,0 0 0,0 0 0,0 0 0,-1 0 0,1 0 0,0 0 0,0-1 0,-1 1 0,1 0 0,0-1 0,1 0 0,31-9 0,-29 7-20,-2 2-225,0 0 0,-1 0 0,1 0 0,-1 0 0,0 0 0,1 0-1,-1 0 1,0 0 0,1-1 0,-1 1 0,0-1 0,0 1 0,0-1 0,0 1 0,-1-1-1,1 1 1,0-1 0,-1 0 0,1-1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3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15214,'0'0'15679,"5"9"-15326,0 3-221,-1 0 0,0 0 0,-1 0 0,-1 0 0,1 0 0,-2 0 0,0 1 0,0-1 0,-1 1 0,-2 14 0,-2 16-70,-5 119-55,9-162-9,0-1-1,0 1 1,1 0-1,-1 0 1,0 0-1,0 0 1,0 0-1,1-1 1,-1 1-1,0 0 1,0 0-1,1 0 1,-1 0-1,0 0 1,0 0-1,1 0 1,-1 0-1,0 0 1,0 0-1,1 0 1,-1 0-1,0 0 1,0 0-1,1 0 1,-1 0-1,0 0 1,0 0-1,0 0 1,1 0-1,-1 0 1,0 0 0,0 0-1,1 1 1,-1-1-1,0 0 1,0 0-1,0 0 1,1 0-1,-1 1 1,0-1-1,0 0 1,0 0-1,0 0 1,0 1-1,1-1 1,-1 0-1,0 0 1,0 0-1,0 1 1,0-1-1,0 0 1,0 0-1,0 1 1,0-1-1,0 0 1,0 0-1,0 1 1,0-1-1,0 0 1,0 0-1,0 1 1,0-1-1,0 0 1,0 1 0,12-19-857,-7 0-1407,0-1-1,-1 0 1,-1 1-1,-1-1 1,0-1-1,-2-26 1,0-5-5256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3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67 7399,'-4'-28'4042,"1"12"-195,2-1 4797,43 13-3904,180 3-1433,-131 1-5092,-61 6-1558,-29-6 3188,-1 0-1,1 0 1,-1 0-1,1 0 1,-1 1-1,0-1 1,1 0-1,-1 0 1,1 1-1,-1-1 1,0 0 0,1 0-1,-1 1 1,0-1-1,1 0 1,-1 1-1,0-1 1,0 1-1,1-1 1,-1 0-1,0 1 1,0-1 0,0 1-1,0-1 1,1 0-1,-1 1 1,0-1-1,0 1 1,0-1-1,0 1 1,0-1 0,0 1-1,0-1 1,0 1-1,0-1 1,0 0-1,0 1 1,-1-1-1,1 1 1,0-1-1,0 1 1,0-1 0,-1 0-1,1 1 1,0-1-1,0 0 1,-1 1-1,1-1 1,0 0-1,-1 1 1,1-1-1,0 0 1,-1 1 0,1-1-1,0 0 1,-1 0-1,1 1 1,-1-1-1,1 0 1,0 0-1,-1 0 1,1 0-1,-1 0 1,0 0 0,-20 11-6663</inkml:trace>
  <inkml:trace contextRef="#ctx0" brushRef="#br0" timeOffset="1">42 208 11082,'0'0'15087,"55"28"-12685,-13-33-1089,1-3-544,0 3-609,-4 3-96,-8 2-224,-7 0-1185,-13 9-1410,-9 6-1345,-2 1-1313,-16 2-8232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3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78 15567,'0'0'8776,"55"12"-5477,-10-26-512,7-3-1026,4-2-1184,-1 2-577,-3 4 0,-5 8-705,-6 1-2209,-10 3-3460,-5 1-7367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4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13741,'0'0'16757,"3"11"-16004,4 35-368,0 67 0,-6-86-5858,0-13-5850,-2-41 1031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4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16816,'0'0'10089,"14"69"-13163,8-50-1026,2-4-2595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5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11979,'0'0'10047,"-9"8"-7287,-69 64 2370,85-71-5044,0 1-1,1-1 1,-1-1-1,0 1 0,1-1 1,11-1-1,-11 0-81,8 0-75,-1 0 0,1 1 0,0 1 0,28 5 0,-41-5 59,1-1 0,-1 1 1,0 0-1,0 1 0,0-1 0,0 0 0,0 1 1,0 0-1,0-1 0,-1 1 0,1 0 1,-1 1-1,1-1 0,-1 0 0,0 1 0,0-1 1,0 1-1,0 0 0,0-1 0,0 1 1,-1 0-1,0 0 0,1 0 0,-1 1 0,0-1 1,0 0-1,-1 0 0,1 0 0,-1 5 1,1-4 84,-1 0 1,0 0 0,0 0 0,0 0 0,-1-1 0,1 1 0,-1 0 0,0 0 0,0-1 0,-1 1 0,1 0 0,-1-1 0,1 0 0,-1 1 0,0-1 0,0 0-1,-1 0 1,1 0 0,-6 5 0,3-3 61,-1-2-1,0 1 1,0 0-1,0-1 0,0 0 1,0-1-1,-1 1 1,1-1-1,-1-1 1,-11 3-1,-40 1-134,56-5 0,0 1 0,1-1 0,-1 0 0,1 0 0,-1 0 0,0 0 0,1 0 0,-1 0 0,0-1 0,1 1 0,-1-1 0,1 1 0,-1-1 0,1 1 0,-1-1 0,1 0 0,-1 0 0,1 1 0,0-1 0,-1 0 0,1 0 0,0-1 0,0 1 0,0 0 0,0 0 0,0 0 0,0-1 0,0 1 0,0-1 0,0-1 0,1 2-132,0 0 0,0 0 0,0 0 0,1 0-1,-1 0 1,0 0 0,1 0 0,-1 0 0,1 0 0,-1 0 0,1 0 0,-1 0 0,1 1-1,-1-1 1,1 0 0,0 0 0,0 0 0,0 1 0,-1-1 0,1 0 0,0 1 0,0-1 0,0 1-1,0-1 1,2 0 0,31-11-6604,-22 8 4058,21-7-4204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5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18802,'0'0'10201,"-9"14"-9117,-6 11-538,2 0-1,-13 35 0,20-47-429,2 0 0,0 0 0,0 1 0,2 0 0,-1 0 0,2 0 0,0 0 0,1 17 0,0-30-116,1 0 0,-1 0 0,1 1 0,-1-1 0,1 0 0,0 0 0,0 0 0,-1 0 0,1 0 0,0 0 0,0-1 0,0 1 0,0 0 0,0 0 0,0-1 0,0 1 0,0 0 0,1-1 0,-1 1 0,0-1 0,0 0 0,0 1 0,1-1 0,-1 0 0,0 0 0,1 1 0,-1-1 0,0 0 0,2-1 0,46 0 0,-41 1 0,17-3 0,-20 2 0,-1 1 0,0-1 0,1 1 0,-1 0 0,1 0 0,-1 0 0,1 0 0,8 3 0,-12-2 0,1 0 0,-1 0 0,1 0 0,-1 1 0,0-1 0,1 0 0,-1 1 0,0-1 0,0 1 0,0-1 0,0 1 0,0-1 0,0 1 0,0 0 0,-1 0 0,1-1 0,-1 1 0,1 0 0,-1 0 0,1 0 0,-1 0 0,0-1 0,0 1 0,0 0 0,0 0 0,-1 2 0,2 8 0,-1 0 0,0 0 0,-1 0 0,-1 0 0,0-1 0,-3 14 0,4-22 0,-1 0 0,1 0 0,0 0 0,-1-1 0,1 1 0,-1 0 0,0-1 0,0 1 0,0-1 0,0 0 0,-1 0 0,1 0 0,0 0 0,-1 0 0,1 0 0,-1-1 0,0 1 0,0-1 0,0 0 0,1 0 0,-1 0 0,0 0 0,0 0 0,-1 0 0,1-1 0,0 0 0,0 0 0,-6 0 0,8 0-10,-1 0 1,1-1-1,0 1 1,0-1-1,0 1 1,-1-1-1,1 1 1,0-1-1,0 0 0,0 1 1,0-1-1,0 0 1,0 0-1,0 0 1,0 0-1,0 0 1,0 0-1,1 0 1,-1 0-1,0 0 0,1 0 1,-1 0-1,1-1 1,-1 1-1,1 0 1,0 0-1,-1-1 1,1 1-1,0 0 0,0 0 1,0-2-1,-1 1-66,1 0 0,0 0 0,0 0 0,0 0 0,0 0 0,0 1-1,0-1 1,0 0 0,1 0 0,-1 0 0,1 0 0,-1 1 0,1-1 0,0 0-1,0 1 1,-1-1 0,1 0 0,0 1 0,1-1 0,-1 1 0,3-3-1,52-21-13007,-35 15 6785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6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24 11115,'0'0'18161,"-6"11"-17008,4-8-1030,-26 41 878,27-41-950,-1-1 0,1 0 1,0 1-1,0-1 0,0 1 0,0 0 0,1-1 0,-1 1 0,1-1 0,-1 1 0,1 0 0,0-1 0,0 1 0,0 0 0,0 0 1,1-1-1,-1 1 0,1-1 0,1 5 0,-1-6-45,0 0-1,1 0 1,-1 0 0,0 0-1,1 0 1,0-1 0,-1 1 0,1 0-1,-1-1 1,1 1 0,0-1-1,-1 0 1,1 0 0,0 1 0,-1-1-1,1 0 1,0 0 0,-1-1-1,1 1 1,2-1 0,37-9 66,-29 2-72,1-2 0,-1 1 0,-1-1 0,1-1 0,-2 0 0,0-1 0,0 0 0,-1 0 0,0-1 0,6-14 0,-29 82 0,8-37 0,0-1 0,0 1 0,2 0 0,-3 24 0,6-34 0,1 0 0,0 0 0,0 1 0,1-1 0,0 0 0,0 0 0,1 0 0,0 0 0,1 0 0,-1 0 0,2-1 0,3 8 0,2 1 0,6 11 0,0 1 0,13 37 0,-25-58 0,-1 1 0,0 0 0,0 0 0,0 0 0,-1 0 0,0 0 0,-1 0 0,0 0 0,0 0 0,-1 0 0,1 0 0,-2 1 0,1-2 0,-4 9 0,5-14 0,0-1 0,-1 0 0,1 0 0,0 0 0,-1 0 0,1 0 0,-1 1 0,1-1 0,-1 0 0,0 0 0,1 0 0,-1-1 0,0 1 0,0 0 0,0 0 0,1 0 0,-1 0 0,0-1 0,0 1 0,0 0 0,0-1 0,0 1 0,-1-1 0,1 1 0,0-1 0,0 0 0,0 1 0,0-1 0,0 0 0,-1 0 0,1 0 0,0 0 0,0 0 0,0 0 0,-1 0 0,1 0 0,0 0 0,0-1 0,0 1 0,0 0 0,-2-1 0,0-1 0,0 0 0,0 0 0,0 0 0,1 0 0,-1-1 0,0 1 0,1-1 0,0 1 0,-1-1 0,1 0 0,0 0 0,-2-5 0,-2-4 0,0 0 0,1-1 0,1 1 0,0-1 0,0-1 0,1 1 0,1 0 0,0-1 0,1 1 0,1-25 0,29 8 0,-22 24-2763,5-3-4345,-6-1-221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7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14253,'0'0'11467,"9"-2"-9353,29-8-544,-37 10-1508,0-1-1,0 1 1,-1 0 0,1 0 0,0 0 0,-1-1 0,1 1 0,0 0-1,0 0 1,0 0 0,-1 0 0,1 0 0,0 1 0,0-1-1,-1 0 1,1 0 0,0 0 0,-1 1 0,1-1 0,0 0-1,0 1 1,-1-1 0,1 1 0,-1-1 0,1 1 0,0-1-1,-1 1 1,1-1 0,-1 1 0,1-1 0,-1 1 0,0 0-1,1-1 1,-1 1 0,1 0 0,-1-1 0,0 1 0,0 0 0,1 0-1,0 31 579,-2-25-443,-15 160-144,16-167-53,0 1 0,1-1 0,-1 1 0,0-1 0,1 1 0,-1-1 0,0 1 0,1-1 0,-1 1 0,1-1 0,-1 0 0,1 1 0,-1-1 0,1 0 0,-1 1 0,1-1 0,-1 0 0,1 0 0,-1 1 0,1-1 0,-1 0 0,1 0 0,0 0 0,-1 0 0,1 0 0,-1 0 0,1 0 0,0 0 0,-1 0 0,1 0 0,-1 0 0,1 0 0,-1-1 0,1 1 0,0 0 0,-1 0 0,1 0 0,-1-1 0,1 1 0,-1 0 0,1-1 0,0 0 0,26-12 0,-14 2 0,0-1 0,-1-1 0,-1-1 0,0 1 0,0-2 0,-2 1 0,1-1 0,-2-1 0,0 0 0,-1 0 0,-1 0 0,0-1 0,3-21 0,-14 52 0,-4 5 0,2 0 0,0 0 0,-7 39 0,13-57 0,1 1 0,0-1 0,-1 1 0,1-1 0,0 1 0,0-1 0,0 1 0,0 0 0,1-1 0,-1 1 0,0-1 0,1 1 0,-1-1 0,1 1 0,-1-1 0,1 1 0,-1-1 0,1 0 0,0 1 0,0-1 0,0 0 0,0 0 0,0 1 0,0-1 0,2 2 0,-1-3 0,0 0 0,0 0 0,-1 0 0,1 0 0,0-1 0,0 1 0,-1 0 0,1-1 0,0 1 0,0-1 0,-1 0 0,1 1 0,-1-1 0,1 0 0,0 0 0,-1 0 0,0 0 0,1 0 0,-1 0 0,0-1 0,1 1 0,1-3 0,15-16 0,0-1 0,-2-1 0,0-1 0,-1-1 0,19-41 0,-59 147 0,25-81 0,-1 0 0,1 0 0,-1 0 0,1 1 0,0-1 0,0 0 0,-1 0 0,1 0 0,0 0 0,0 0 0,0 0 0,0 1 0,0-1 0,0 0 0,0 0 0,0 0 0,1 0 0,-1 0 0,0 0 0,1 1 0,-1-1 0,1 0 0,-1 0 0,1 0 0,0 1 0,0-2 0,1 0 0,-1 0 0,0 0 0,0 0 0,0 0 0,0 0 0,1 0 0,-1 0 0,0 0 0,0-1 0,0 1 0,0 0 0,0-1 0,0 1 0,0-1 0,0 1 0,0-1 0,0 1 0,1-2 0,7-4 0,0-1 0,0 0 0,14-15 0,3-7 0,-25 69 0,-37 130 0,-7 57 0,39-166 0,3-38 0,0-1 0,-2 1 0,0-1 0,-1 0 0,-2 0 0,-12 33 0,2-33 0,15-22 0,1 0 0,-1 1 0,1-1 0,-1 0 0,1 0 0,-1 1 0,1-1 0,-1 0 0,0 0 0,1 0 0,-1 0 0,1 0 0,-1 0 0,1 0 0,-1 0 0,0 0 0,1 0 0,-1 0 0,1 0 0,-1 0 0,0-1 0,1 1 0,-1 0 0,1 0 0,-1-1 0,-1-1 0,0 1 0,0-1 0,1 0 0,-1 0 0,1 0 0,0-1 0,-1 1 0,1 0 0,0 0 0,0-1 0,0 1 0,1 0 0,-1-1 0,1 1 0,-1-1 0,1-2 0,-2-14 0,0 1 0,2-1 0,1 1 0,0-1 0,1 1 0,1 0 0,0-1 0,2 1 0,0 1 0,12-28 0,7-5 0,3 0 0,37-51 0,-4 7 0,-58 89 0,9-13 0,0-1 0,13-33 0,-32 70 0,5-12 0,1 0 0,-1 1 0,1 0 0,0-1 0,0 1 0,1 0 0,-1 11 0,2-18 0,1 1 0,-1-1 0,1 1 0,-1-1 0,1 0 0,-1 1 0,1-1 0,-1 0 0,1 1 0,0-1 0,-1 0 0,1 0 0,0 0 0,-1 1 0,1-1 0,-1 0 0,1 0 0,0 0 0,-1 0 0,1 0 0,0 0 0,-1 0 0,1 0 0,0 0 0,-1-1 0,1 1 0,0 0 0,21-5 0,-8-1 0,-2 0 0,1-1 0,-1 0 0,19-16 0,-21 15 0,0 1 0,1 0 0,0 0 0,0 1 0,1 0 0,18-5 0,-30 10 0,1 1 0,-1 0 0,1 0 0,0 0 0,-1 0 0,1 0 0,-1 0 0,1 0 0,0 0 0,-1 0 0,1 0 0,0 0 0,-1 0 0,1 1 0,-1-1 0,1 0 0,0 0 0,-1 1 0,1-1 0,-1 0 0,1 1 0,-1-1 0,1 0 0,-1 1 0,1-1 0,-1 1 0,0-1 0,1 1 0,-1-1 0,0 1 0,1-1 0,-1 1 0,0-1 0,1 1 0,-1-1 0,0 1 0,0 0 0,0-1 0,0 1 0,1 0 0,-1-1 0,0 1 0,0 37 0,0-10 0,1-27 0,0-1 0,-1 1 0,1 0 0,0-1 0,0 1 0,-1-1 0,1 1 0,0-1 0,0 1 0,0-1 0,0 0 0,0 0 0,0 1 0,0-1 0,0 0 0,0 0 0,0 0 0,0 0 0,-1 0 0,1 0 0,0 0 0,0 0 0,0 0 0,0 0 0,0-1 0,0 1 0,0 0 0,1-2 0,30-8 0,-7-3 0,-9 4 0,-1 2 0,1-1 0,0 2 0,0 0 0,1 1 0,23-4 0,-35 12-1848,-6 7-5147,1-7 2609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7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45 9385,'-1'-16'6214,"-2"2"-1602,2 5-288,-1 5-1441,2 3-1730,6 1-1858,4 5-2786,5 3-3780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8.1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237 1 22742,'0'0'3699,"-9"10"-320,3-2-3182,0 0-1,0 0 1,0 0-1,1 1 0,0-1 1,1 1-1,0 0 1,1 1-1,-1-1 1,2 1-1,-1-1 1,2 1-1,-1 0 1,0 12-1,4 42-196,0-32 0,-2-1 0,-1 1 0,-1 0 0,-2-1 0,-8 34 0,12-64 0,0 1 0,0-1 0,-1 1 0,1 0 0,-1-1 0,1 1 0,-1-1 0,0 1 0,0-1 0,1 0 0,-1 1 0,0-1 0,0 0 0,0 0 0,-1 1 0,1-1 0,0 0 0,0 0 0,-1 0 0,1 0 0,0-1 0,-1 1 0,1 0 0,-1 0 0,1-1 0,-1 1 0,1-1 0,-1 0 0,0 1 0,1-1 0,-1 0 0,1 0 0,-1 0 0,0 0 0,1 0 0,-1 0 0,1 0 0,-3-1 0,0-1 0,0 0 0,0 1 0,0-1 0,0-1 0,0 1 0,0-1 0,1 1 0,0-1 0,-1 0 0,1 0 0,0-1 0,0 1 0,-2-4 0,-3-6 0,0 0 0,0 0 0,2-1 0,-1 0 0,-4-19 0,9 29 0,1-1 0,0 1 0,0-1 0,0 1 0,1 0 0,-1-1 0,1 0 0,0 1 0,0-1 0,1 1 0,0-1 0,-1 1 0,1 0 0,1-1 0,-1 1 0,1 0 0,0 0 0,0 0 0,0 0 0,0 0 0,0 0 0,5-4 0,11-8-211,1 1-1,0 2 1,1 0-1,0 0 1,1 2-1,0 1 1,39-13-1,-4 0-1502,-19 7-5066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8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67 127 6502,'3'-13'6017,"-1"4"-4845,14-57 3249,-15 62-3649,0 1 0,1-1 0,-1 1 0,1-1 0,0 1 0,0 0 0,0-1 0,1 1 0,3-4 0,-3 13 2914,-1 28-2877,-26 249 736,1-36-650,18-90-895,5-211 0,-10-67 0,7 100 0,-1 0 0,0 1 0,-2 0 0,-1 0 0,0 0 0,-15-25 0,28 47-65,-1 0-1,1 0 1,-1 0-1,1-1 1,0 0 0,0 0-1,-1 0 1,9-1-1,64 5-2244,-69-5 1173,32 0-5334,-13 0-3623,-13 0-2072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9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99 15150,'0'0'17217,"1"-1"-17202,-1 0 0,0 1 1,0-1-1,0 0 1,1 1-1,-1-1 0,0 1 1,0-1-1,1 0 1,-1 1-1,1-1 0,-1 1 1,0-1-1,1 1 1,-1 0-1,1-1 0,-1 1 1,1-1-1,-1 1 1,1 0-1,0-1 0,-1 1 1,1 0-1,-1 0 1,2-1-1,13-6-1884,0-1 1,26-19-1,-28 17-904,0 1 0,1 1 0,18-8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5:59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105 146 13549,'0'0'12182,"5"-10"-10335,3-2-1197,-5 8-353,0 0-1,0 0 1,-1-1-1,1 1 0,-1-1 1,0 1-1,0-1 0,-1 0 1,2-7-1,-3 12-278,0-1 0,1 1 0,-1-1 0,0 1 0,0-1-1,0 1 1,0-1 0,1 1 0,-1-1 0,0 1 0,0-1 0,0 1 0,0-1 0,0 1-1,0-1 1,-1 0 0,1 1 0,0-1 0,0 1 0,0-1 0,0 1 0,-1-1-1,1 1 1,0-1 0,0 1 0,-1 0 0,1-1 0,0 1 0,-1-1 0,1 1-1,0 0 1,-1-1 0,1 1 0,-1 0 0,1-1 0,-1 1 0,1 0 0,0 0 0,-1-1-1,1 1 1,-1 0 0,1 0 0,-1 0 0,0 0 0,1 0 0,-1 0 0,1-1-1,-1 1 1,1 0 0,-1 1 0,1-1 0,-1 0 0,1 0 0,-1 0 0,1 0-1,-1 0 1,1 0 0,-1 1 0,1-1 0,-1 0 0,1 0 0,-1 1 0,1-1 0,0 0-1,-1 1 1,1-1 0,-1 1 0,-33 22 341,20-10-359,1 1 0,-18 24 0,27-33 0,1 0 0,-1 1 0,1-1 0,1 1 0,-1-1 0,1 1 0,0 0 0,0 0 0,0 0 0,1 0 0,-1 12 0,2-17 0,1-1 0,-1 1 0,1-1 0,0 1 0,-1-1 0,1 1 0,-1-1 0,1 1 0,0-1 0,-1 1 0,1-1 0,0 0 0,-1 1 0,1-1 0,0 0 0,0 0 0,-1 0 0,1 0 0,0 1 0,0-1 0,-1 0 0,1 0 0,0 0 0,0-1 0,0 1 0,-1 0 0,1 0 0,0 0 0,0 0 0,-1-1 0,1 1 0,0 0 0,-1-1 0,1 1 0,0-1 0,31-11 0,-1-10 0,26-14 0,-54 34 0,0 0 0,0 1 0,1-1 0,-1 1 0,1 0 0,-1 0 0,1 0 0,0 1 0,-1-1 0,1 1 0,0 0 0,-1 0 0,1 0 0,4 1 0,-6 0 0,-1 1 0,1-1 0,-1 1 0,1-1 0,-1 1 0,0-1 0,1 1 0,-1 0 0,0 0 0,0 0 0,0 0 0,-1-1 0,1 1 0,0 0 0,-1 1 0,1-1 0,-1 0 0,0 0 0,1 0 0,-1 0 0,0 0 0,0 0 0,0 0 0,-1 3 0,1-2 0,0 1 0,0-1 0,0 0 0,1 0 0,-1 1 0,1-1 0,0 0 0,0 0 0,2 3 0,-3-6 0,0 1 0,0-1 0,0 0 0,0 0 0,1 0 0,-1 1 0,0-1 0,0 0 0,0 0 0,1 0 0,-1 0 0,0 0 0,0 1 0,0-1 0,1 0 0,-1 0 0,0 0 0,0 0 0,1 0 0,-1 0 0,0 0 0,0 0 0,1 0 0,-1 0 0,0 0 0,0 0 0,1 0 0,-1 0 0,0 0 0,0 0 0,1 0 0,-1 0 0,0 0 0,0 0 0,1-1 0,-1 1 0,0 0 0,0 0 0,0 0 0,1 0 0,-1 0 0,0-1 0,0 1 0,10-15 0,3-20 0,-13 33 0,15-71 0,-14 59 0,2-1 0,-1 1 0,2-1 0,9-22 0,-13 36 11,1 0 0,0 0 1,0-1-1,0 1 0,0 1 0,1-1 0,-1 0 0,0 0 1,0 0-1,1 1 0,-1-1 0,0 0 0,0 1 0,1-1 1,-1 1-1,1 0 0,-1-1 0,1 1 0,-1 0 0,3 0 1,36 1-383,-25 0-539,15-1-5913,4 0-7409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0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 1666,'0'0'5028,"-52"30"-8807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0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69 387 5029,'-55'37'2178,"54"-37"-1746,0 1 0,0 0 1,0 0-1,0 0 0,0 0 1,0 0-1,0 0 0,1 0 1,-1 0-1,0 1 0,1-1 1,-1 0-1,1 0 0,-1 0 1,1 1-1,-1-1 0,1 0 1,0 1-1,0-1 0,0 0 0,0 1 1,0-1-1,0 0 0,0 1 1,0-1-1,0 0 0,1 3 1,6 4 12723,22-51-12987,34-65-1,-34 56-206,96-202 38,-121 245 0,-2 61 0,-37 111 0,23-124 0,3 1 0,1 0 0,-4 73 0,12-113-8,0 0 0,0 0 0,0 0 0,0-1 0,0 1 1,0 0-1,0 0 0,1-1 0,-1 1 0,0 0 0,0 0 0,0 0 0,0 0 0,0-1 0,0 1 0,1 0 1,-1 0-1,0 0 0,0 0 0,0-1 0,0 1 0,1 0 0,-1 0 0,0 0 0,0 0 0,0 0 0,1 0 1,-1 0-1,0 0 0,0 0 0,1 0 0,-1 0 0,0 0 0,0 0 0,0 0 0,1 0 0,-1 0 0,0 0 1,0 0-1,1 0 0,-1 0 0,0 0 0,0 0 0,0 0 0,1 0 0,-1 0 0,0 0 0,0 1 0,0-1 1,0 0-1,1 0 0,-1 0 0,0 0 0,0 0 0,0 1 0,0-1 0,1 0 0,-1 0 0,0 0 0,0 1 0,0-1 1,0 0-1,0 0 0,0 0 0,0 1 0,0-1 0,0 0 0,0 1 0,12-17-3092,-4-7-4764,-1-5-5898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1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42 13196,'0'0'17943,"4"9"-16956,0 3-940,-1-1 0,0 1 0,0 0 0,-1 0 0,-1 0 0,0 1 0,-1-1 0,0 0 0,-3 20 0,-22 120 112,14-100-147,20-107-12,6-29 0,5-129 0,-20 182 0,-2 64 0,1-23 0,0-1 0,0 1 0,1 0 0,0 0 0,1 0 0,0 0 0,0-1 0,1 1 0,1 0 0,3 9 0,-5-18 0,0 1 0,0-1 0,0 0 0,0 0 0,1 0 0,-1 0 0,0 0 0,1 0 0,-1 0 0,0-1 0,1 1 0,-1 0 0,1-1 0,-1 1 0,1-1 0,0 0 0,-1 1 0,1-1 0,-1 0 0,1 0 0,0 0 0,-1 0 0,1 0 0,-1 0 0,1-1 0,0 1 0,-1 0 0,1-1 0,-1 1 0,1-1 0,-1 0 0,3-1 0,2-1 0,-1 0 0,1 0 0,-1-1 0,0 1 0,0-1 0,8-8 0,-4 1 0,0 1 0,-1-1 0,0 0 0,-1-1 0,0 0 0,-1 0 0,0-1 0,-1 1 0,6-23 0,-22 80 0,-1 0 0,-18 43 0,17-56 0,1 1 0,2 0 0,1 1 0,2 0 0,-6 62 0,13-95 1,0 1 1,0 0-1,0-1 1,0 1-1,0-1 0,1 1 1,-1-1-1,0 0 1,1 1-1,-1-1 0,1 1 1,-1-1-1,1 0 0,0 1 1,0-1-1,-1 0 1,1 1-1,0-1 0,0 0 1,0 0-1,0 0 1,1 0-1,1 1 0,-1-1-9,0 0 0,-1-1-1,1 0 1,0 1 0,0-1-1,0 0 1,0 0 0,0 0-1,-1 0 1,1 0 0,0 0-1,0-1 1,0 1 0,0-1-1,-1 1 1,1-1 0,0 0-1,0 1 1,2-3 0,1 0-442,0 0 1,-1 0 0,0-1 0,0 0 0,0 1 0,0-1-1,5-7 1,32-59-11385,-24 34 2988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1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55 2274,'0'0'27359,"-4"14"-26932,-8 23 25,3 1-1,0 0 0,3 0 0,1 1 0,1 59 0,4-97-451,0-1 0,0 1 0,0 0 0,0-1 0,0 1 0,0 0 0,0-1 0,0 1 0,0 0 0,1-1 0,-1 1 0,0-1 0,1 1 0,-1 0 0,0-1 0,1 1 0,-1-1 0,0 1 0,1-1 0,-1 1 0,1-1 0,-1 1 0,1-1 0,-1 0 0,1 1 0,-1-1 0,1 1 0,0-1 0,-1 0 0,1 0 0,-1 1 0,1-1 0,0 0 0,-1 0 0,1 0 0,0 0 0,-1 0 0,1 0 0,0 0 0,-1 0 0,1 0 0,0 0 0,-1 0 0,1 0 0,0 0 0,-1-1 0,1 1 0,0 0 0,-1 0 0,1-1 0,-1 1 0,1-1 0,0 0 0,33-24 0,-16 2 0,-1-2 0,-1 0 0,-1-1 0,-2 0 0,13-33 0,-9 15 0,18-73 0,-53 190 0,-10 50 0,26-107 0,0-1 0,1 0 0,1 1 0,0 0 0,1-1 0,4 17 0,-5-30-26,1 0-1,0 1 1,0-1 0,0 1 0,0-1-1,0 0 1,1 0 0,-1 0 0,0 0-1,1 0 1,0 0 0,0 0 0,-1 0-1,1 0 1,0-1 0,0 1 0,0-1-1,1 0 1,-1 1 0,0-1 0,1 0-1,-1 0 1,0 0 0,1-1 0,2 1-1,-1 0-268,0 0 0,0-1 0,0 0 0,0 0 0,0 0 0,0 0-1,-1 0 1,1-1 0,0 0 0,4-1 0,26-17-8716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5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93 14478,'0'0'3288,"5"-11"91,0 2-2176,12-30 1127,-11 7 4222,-6 32-6527,-1 0 0,1-1 1,0 1-1,-1 0 1,1 0-1,0 0 0,-1 0 1,1 0-1,0 0 1,-1 0-1,1 0 1,0-1-1,-1 1 0,1 0 1,0 0-1,-1 0 1,1 1-1,0-1 0,-1 0 1,1 0-1,0 0 1,-1 0-1,1 0 1,0 0-1,-1 0 0,1 1 1,0-1-1,-1 0 1,1 0-1,0 0 0,0 1 1,-1-1-1,1 0 1,0 0-1,0 1 1,-1-1-1,1 0 0,0 1 1,0-1-1,0 0 1,0 0-1,-1 1 0,1-1 1,0 0-1,0 1 1,-14 15 342,0 12-368,2 0 0,1 1 0,1 1 0,2 0 0,1 0 0,1 0 0,2 1 0,1 0 0,1 0 0,2 0 0,5 46 0,0-55 0,-5-22 0,0 1 0,0-1 0,0 0 0,0 0 0,0 0 0,0 0 0,0 0 0,0 0 0,0 0 0,0 0 0,0 1 0,0-1 0,0 0 0,0 0 0,0 0 0,0 0 0,0 0 0,0 0 0,0 0 0,0 0 0,1 0 0,-1 1 0,0-1 0,0 0 0,0 0 0,0 0 0,0 0 0,0 0 0,0 0 0,0 0 0,0 0 0,0 0 0,1 0 0,-1 0 0,0 0 0,0 0 0,0 0 0,0 0 0,0 0 0,0 0 0,0 0 0,0 0 0,1 0 0,-1 0 0,0 0 0,0 0 0,0 0 0,0 0 0,0 0 0,0 0 0,0 0 0,0 0 0,1 0 0,-1 0 0,0 0 0,0 0 0,0 0 0,0-1 0,0 1 0,0 0 0,0 0 0,0 0 0,0 0 0,0 0 0,0 0 0,0 0 0,1 0 0,-1-3 0,0 1 0,0-1 0,0 1 0,0-1 0,0 1 0,0-1 0,-1 1 0,1 0 0,-1-1 0,0 1 0,0 0 0,0-1 0,-2-2 0,-36-69 0,18 35 0,-21-50 0,42 89 0,0-1 0,-1 0 0,1 0 0,0 1 0,0-1 0,0 0 0,-1 0 0,1 0 0,0 1 0,0-1 0,0 0 0,0 0 0,1 0 0,-1 1 0,0-1 0,0 0 0,0 0 0,1 0 0,-1 1 0,0-1 0,1 0 0,-1 1 0,1-1 0,-1 0 0,1 1 0,-1-1 0,2-1 0,24-10 0,48 4 0,-53 7 0,52-3-3746,37 2-8441,-104 2 11544,10 0-10808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6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56 17264,'0'0'14975,"0"9"-14618,-2 162-186,18-216-171,-13 16 0,-1-49 0,-2 64 0,-5 30 0,5-15 0,0-1 0,0 1 0,0 0 0,0-1 0,0 1 0,0 0 0,0-1 0,0 1 0,0 0 0,0-1 0,0 1 0,1-1 0,-1 1 0,0 0 0,1-1 0,-1 1 0,0-1 0,1 1 0,-1-1 0,1 1 0,-1-1 0,0 1 0,1-1 0,-1 0 0,1 1 0,-1-1 0,1 1 0,0-1 0,-1 0 0,1 0 0,-1 1 0,1-1 0,0 0 0,-1 0 0,1 0 0,0 0 0,-1 0 0,1 0 0,-1 0 0,1 0 0,0 0 0,0 0 0,12 0-700,1-1-1,-1 0 1,0-1 0,0 0-1,0-1 1,-1 0 0,1-2-1,-1 1 1,0-1 0,0-1-1,0 0 1,-1-1 0,0 0-1,0-1 1,13-11 0,-22 22 6367,-6 12-4239,-6 15-558,8-26-693,-7 24 1665,9-27-1820,0-1 0,0 1 0,1-1 0,-1 1 1,0-1-1,0 1 0,0-1 0,0 0 0,0 1 1,0-1-1,1 1 0,-1-1 0,0 1 0,0-1 1,1 0-1,-1 1 0,0-1 0,0 0 0,1 1 1,-1-1-1,0 0 0,1 1 0,-1-1 1,1 0-1,-1 0 0,0 1 0,1-1 0,-1 0 1,1 0-1,-1 0 0,1 0 0,-1 1 0,1-1 1,-1 0-1,0 0 0,1 0 0,-1 0 0,1 0 1,-1 0-1,1 0 0,-1 0 0,1-1 0,-1 1 1,1 0-1,-1 0 0,0 0 0,1 0 1,-1-1-1,1 1 0,-1 0 0,0 0 0,1-1 1,-1 1-1,1-1 0,10-4-22,1 0 0,-1-1 0,0-1 0,-1 0 0,18-14 0,-21 14 0,0 1 0,0 0 0,0 1 0,1 0 0,0 0 0,0 0 0,0 1 0,1 1 0,-1-1 0,1 1 0,0 1 0,0 0 0,10-2 0,-18 5 0,-1-1 0,1 1 0,-1-1 0,1 1 0,-1 0 0,1-1 0,-1 1 0,1-1 0,-1 1 0,1 0 0,-1 0 0,0-1 0,0 1 0,1 0 0,-1 0 0,0-1 0,0 1 0,0 0 0,0 0 0,0 0 0,0-1 0,0 1 0,0 0 0,0 1 0,0 29 0,-1-24 0,1-6 0,0 0 0,0 1 0,0-1 0,0 0 0,0 1 0,0-1 0,0 0 0,1 1 0,-1-1 0,0 0 0,1 1 0,-1-1 0,1 0 0,-1 1 0,1-1 0,-1 0 0,1 0 0,0 0 0,0 0 0,0 0 0,1 2 0,0-3 0,-1 0 0,1 1 0,-1-1 0,1 0 0,-1 0 0,0-1 0,1 1 0,-1 0 0,1 0 0,-1-1 0,0 1 0,1-1 0,-1 1 0,0-1 0,1 1 0,-1-1 0,0 0 0,0 0 0,1 0 0,-1 1 0,2-3 0,7-6 0,-4 5 0,-1-1 0,0 1 0,1 0 0,0 0 0,0 1 0,0-1 0,1 2 0,-1-1 0,1 0 0,-1 1 0,1 1 0,9-3 0,-15 7 0,1 0 0,0-1 0,0 1 0,-1 0 0,0 0 0,1-1 0,-1 1 0,0 0 0,-1 0 0,2 7 0,3 5 0,-5-13 0,1-1 0,0 0 0,0 1 0,0-1 0,0 0 0,0 1 0,0-1 0,0 0 0,0 0 0,0 0 0,0 0 0,1 0 0,-1 0 0,0 0 0,1-1 0,-1 1 0,1 0 0,-1-1 0,1 1 0,-1-1 0,1 1 0,-1-1 0,1 0 0,-1 0 0,1 0 0,0 1 0,-1-2 0,1 1 0,-1 0 0,1 0 0,-1 0 0,1-1 0,-1 1 0,1-1 0,-1 1 0,1-1 0,-1 0 0,3-1 0,7-4 0,0 0 0,-1-1 0,0-1 0,10-8 0,-2 1 0,0 9-522,-13 17-915,-13 28-3417,6-33 3350,0 2-6931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6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 17392,'0'0'14644,"4"15"-13988,-2-6-614,0 0-39,0 1 0,0-1 1,-1 1-1,0 0 0,-1 0 1,0 0-1,-1-1 0,1 1 1,-4 13-1,-3 2-3,2 0 0,0 0 0,-1 45 0,6-70-16,0 1 0,0-1 0,0 0 0,0 0-1,0 1 1,0-1 0,0 0 0,0 0 0,0 0 0,0 1 0,0-1 0,0 0-1,0 0 1,0 1 0,0-1 0,0 0 0,0 0 0,0 0 0,0 1 0,0-1-1,1 0 1,-1 0 0,0 0 0,0 0 0,0 1 0,0-1 0,0 0 0,1 0-1,-1 0 1,0 0 0,0 1 0,0-1 0,1 0 0,-1 0 0,0 0 0,0 0-1,0 0 1,1 0 0,-1 0 0,0 0 0,0 0 0,1 0 0,-1 0 0,0 0-1,0 0 1,1 0 0,11-8-1929,9-13-3536,-5-11-1128,-1-7-1852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07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 13549,'0'0'14082,"-1"9"-13307,-3 12-446,-7 47 1521,-6 116 1,16-157-2113,2 46 364,0-69-734,-1-1 0,1 1 0,0 0 0,0 0 0,0-1 0,1 1 0,-1-1-1,1 0 1,3 5 0</inkml:trace>
  <inkml:trace contextRef="#ctx0" brushRef="#br0" timeOffset="1">0 251 21076,'0'0'11691,"73"-42"-11691,-36 34 0,2-1 0,6-2-737,9-3-9288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1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11 303 12684,'0'0'5178,"-4"9"-3496,3-7-1561,0 0 0,1 0 0,-1 0 0,0 1 0,0-1 0,1 0 0,-1 0 0,1 1-1,0-1 1,0 0 0,0 1 0,0-1 0,1 5 0,-1-7-66,0 1-1,1-1 1,-1 0 0,0 1-1,1-1 1,-1 1-1,1-1 1,-1 0-1,1 1 1,-1-1-1,1 0 1,-1 1-1,1-1 1,-1 0 0,1 0-1,-1 1 1,1-1-1,-1 0 1,1 0-1,0 0 1,-1 0-1,1 0 1,-1 0-1,1 0 1,1 0 0,31-10 1477,41-27-1037,-2-4 0,-2-3 1,88-71-1,-26 8-404,-132 107-100,0 0 0,1 0 0,-1 1 1,0-1-1,0 0 0,1 0 0,-1 0 1,0 1-1,0-1 0,1 0 0,-1 0 1,0 1-1,0-1 0,0 0 0,0 1 1,1-1-1,-1 0 0,0 0 0,0 1 1,0-1-1,0 0 0,0 1 0,0-1 1,0 0-1,0 1 0,0-1 0,0 0 1,0 1-1,0-1 0,0 0 0,0 0 1,0 1-1,0-1 0,0 0 0,0 1 1,-1-1-1,1 0 0,0 1 0,0-1 1,0 0-1,0 0 0,-1 1 0,1-1 1,0 0-1,0 0 0,-1 1 0,-43 105-23,26-68 113,-13 42-1,27-67-44,0 0 0,2 1 0,-1 0 0,2-1 0,-1 1 0,2 0 0,1 18 0,-1-29-42,1 1 1,0-1-1,0 0 0,0 1 1,0-1-1,1 0 0,-1 0 1,1 0-1,0 0 0,-1 0 1,1 0-1,1 0 0,-1 0 1,0-1-1,1 1 1,-1-1-1,1 0 0,0 0 1,0 0-1,0 0 0,0 0 1,0-1-1,0 1 0,0-1 1,1 0-1,-1 0 0,5 1 1,-2 0-402,1-1 1,0 0-1,-1 0 1,1-1 0,13-1-1,-13 1-582,-1-1-1,0-1 0,0 1 1,1-1-1,-1 0 1,6-3-1,33-27-14117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3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0 670 1249,'0'0'9177,"12"3"-8211,20 8-316,-1 1 1,42 24-1,-11-6 223,38 13 344,1-5 1,136 31-1,218 25-417,59-27-443,41 7 2105,-455-54-2366,318 44 3556,-79-37-1930,497 20-1576,-63-16 238,271 5-224,-657-29 230,368-12-208,20-34-148,18-1 7,-8-69-20,-619 68 3,-2-7 1,304-135-1,282-207 58,-700 363-76,-27 16 3,0-1 0,0-1 0,-1-1 0,-1-1 0,0-1 0,33-34 0,-51 47 2,-1 0 1,0 0-1,0 0 1,0-1-1,0 1 1,0-1-1,-1 1 1,1-1-1,-1 0 1,0 0-1,0 1 0,-1-1 1,1 0-1,-1 0 1,1 0-1,-1 0 1,-1-7-1,-1 6 13,1-1 1,-1 1-1,0-1 0,0 1 1,-1 0-1,1 0 0,-1 0 0,0 0 1,-1 0-1,-7-8 0,0 1 115,-1 1 0,-1 1 0,0 0 0,-1 0 0,1 1 0,-2 1 0,-22-10 1,-44-10-35,-2 4 1,-121-21-1,136 32-85,2 2-126,-75-4 0,57 11-7941,140 6 1946,-17-1 186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3.9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707 42 8520,'30'-12'2354,"-15"6"-761,0 0 0,0 1 0,1 0 0,19-2 0,-35 7-1545,0 0 0,0 0 0,1 0-1,-1-1 1,0 1 0,0 0 0,1 0 0,-1 0 0,0 0-1,0 1 1,1-1 0,-1 0 0,0 0 0,0 0-1,1 0 1,-1 0 0,0 0 0,0 0 0,1 0 0,-1 0-1,0 1 1,0-1 0,0 0 0,1 0 0,-1 0-1,0 0 1,0 1 0,0-1 0,0 0 0,0 0 0,1 1-1,-1-1 1,0 0 0,0 0 0,0 0 0,0 1 0,0-1-1,0 0 1,0 0 0,0 1 0,0-1 0,0 0-1,0 0 1,0 1 0,0-1 0,0 0 0,0 0 0,0 1-1,0-1 1,0 0 0,0 0 0,0 1 0,0-1-1,0 0 1,-1 0 0,1 1 0,-10 15 568,-1-6-191,0 0 0,-1 0 1,0-1-1,-1-1 0,-25 13 1,-80 32 882,89-41-1031,-239 83 1134,11-4-307,252-89-1070,-40 20 62,44-22-95,1 0-1,-1 1 1,1-1 0,-1 1 0,0-1 0,1 1 0,-1-1 0,1 1 0,0-1 0,-1 1 0,1-1-1,-1 1 1,1-1 0,0 1 0,-1 0 0,1-1 0,0 1 0,0 0 0,-1-1 0,1 1 0,0 0-1,0 0 1,0 0 1,1 0 0,0 0-1,-1 0 1,1 0 0,-1-1-1,1 1 1,0 0-1,0-1 1,-1 1 0,1 0-1,0-1 1,0 1 0,0-1-1,0 1 1,0-1 0,0 0-1,0 1 1,0-1 0,0 0-1,0 0 1,1 1-1,43 9 128,2-2 0,63 3 0,-6 0-99,-10 4-140,145 43-1,-25 14-4014,-134-44-2227,-13-4-6460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6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50 597 10314,'0'0'2589,"-6"9"-80,2-2-1975,-25 48 2589,27-49-2266,0-1 1,0 1-1,1-1 0,0 1 0,0-1 0,0 9 0,16-36 1946,134-203-921,136-197 1131,-277 408-3013,-6 11 0,0 0 0,0 0 0,0 0 0,0 1 0,0-1 0,1 0 0,-1 1 0,1-1 0,0 1 0,3-3 0,-5 5 0,-1 0 0,1 1 0,-1-1 0,1 0 0,-1 0 0,1 0 0,-1 0 0,0 1 0,1-1 0,-1 0 0,1 1 0,-1-1 0,0 0 0,1 0 0,-1 1 0,0-1 0,1 1 0,-1-1 0,0 0 0,0 1 0,1-1 0,-1 1 0,0-1 0,0 1 0,0-1 0,1 0 0,-1 1 0,0-1 0,0 1 0,0-1 0,0 1 0,0-1 0,0 1 0,0-1 0,0 1 0,0-1 0,0 1 0,0-1 0,0 1 0,-1 0 0,1 31 0,0-25 0,-4 51 0,-2-1 0,-3 1 0,-2-2 0,-23 70 0,8-32 0,23-82 0,0 0 0,1 1 0,1-1 0,0 0 0,0 17 0,1-28-90,0 0 0,0 0-1,1 0 1,-1 1 0,0-1 0,0 0 0,1 0 0,-1 0-1,0 0 1,1 0 0,-1 0 0,1 0 0,0 0-1,-1 0 1,1 0 0,0 0 0,-1 0 0,1-1-1,0 1 1,0 0 0,0 0 0,0-1 0,0 1 0,0-1-1,0 1 1,0 0 0,0-1 0,0 0 0,0 1-1,0-1 1,0 0 0,2 1 0,0-1-629,0 0 0,0 0-1,0-1 1,0 1 0,0-1 0,0 1 0,0-1 0,0 0 0,0 0 0,0 0-1,4-3 1,30-25-13427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8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362 50 15887,'0'0'3982,"-4"-9"-2097,3 6-1711,-1 0 0,1 0 0,-1 0 1,0 0-1,1 0 0,-1 0 0,-1 0 0,1 1 0,0-1 0,-6-3 1,7 5-98,-1 0 0,0 0 0,0 1 0,0-1 0,0 1 0,-1-1 1,1 1-1,0 0 0,0 0 0,0 0 0,0 0 0,0 0 0,0 0 1,0 1-1,0-1 0,0 1 0,0-1 0,0 1 0,0 0 0,0 0 1,0 0-1,0 0 0,0 0 0,0 0 0,1 0 0,-3 2 0,-14 11 203,0 1-1,1 0 0,1 1 0,0 1 1,1 1-1,-15 24 0,4-4 295,3 1 1,-22 50 0,35-67-393,1 0 0,1 1 1,2 0-1,0 0 1,1 1-1,1-1 1,-1 37-1,5-54-162,0 1-1,1 0 1,0 0-1,0-1 1,0 1-1,1-1 1,0 1-1,1-1 1,-1 0 0,1 0-1,0 0 1,0 0-1,5 6 1,-4-8-11,0 0 1,1 0 0,-1 0-1,1-1 1,0 1-1,0-1 1,0 0-1,0-1 1,0 1 0,1-1-1,-1 0 1,1-1-1,-1 1 1,1-1 0,0 0-1,-1 0 1,10-1-1,-3 1 46,1-2-1,-1 0 1,1 0-1,-1-1 1,0-1-1,0 0 1,0 0 0,0-1-1,-1-1 1,1 0-1,-1 0 1,0-1-1,15-12 1,-19 13-22,0 0 0,0-1 1,-1 0-1,1 0 1,-1-1-1,-1 0 0,1 0 1,-1 0-1,0-1 0,-1 1 1,0-1-1,0 0 0,-1 0 1,0-1-1,0 1 1,-1-1-1,0 0 0,0 1 1,0-17-1,-2 22-33,0 0 0,-1-1 0,1 1 0,-1 0 0,0-1 0,1 1 0,-1 0 0,-1 0 0,1 0 0,0 0 0,-1 0 0,0 0 0,1 0 0,-1 0 0,0 0 0,-5-4 0,2 3 0,0 0 0,0 0 0,0 1 0,-1-1 0,1 1 0,-1 1 0,0-1 0,-9-2 0,-5 0 0,0 1 0,0 0 0,-1 2 0,-33 0 0,48 2-119,-1 0 0,1 0 1,0 1-1,0 0 0,0 0 0,0 1 1,-11 3-1,15-4-6,1 0-1,-1 0 1,0 0 0,0 1 0,1-1-1,-1 0 1,1 1 0,-1-1 0,1 1-1,-1-1 1,1 1 0,0 0 0,0-1-1,0 1 1,0 0 0,0 0 0,0 0-1,0 0 1,1 0 0,-1 0 0,1 0-1,0 0 1,-1 0 0,1 0 0,0 4-1,3 8-5943,13-6-2169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8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1 101 22197,'0'0'10570,"66"-53"-21524,-35 6-5478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7:46:19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1205 179 10826,'-17'-14'3203,"-21"-16"-1958,-46-27-1,65 45-740,0 2 1,-1 0-1,-1 0 0,1 2 1,-43-11-1,43 16-130,0 0 0,0 2 0,0 0 1,1 1-1,-1 1 0,0 1 0,0 0 0,0 2 0,1 0 1,0 2-1,0 0 0,-33 15 0,21-4 83,1 0-1,0 3 1,2 0 0,0 2-1,2 1 1,-36 39 0,17-13-162,2 2 1,2 3 0,3 0-1,2 3 1,-33 70 0,50-85-255,1 1 0,2 1 1,2 0-1,2 1 0,3 1 1,1 0-1,2 0 0,0 60 1,6-87-51,1-1 0,0 1 1,2-1-1,0 0 0,1 1 0,1-1 1,0-1-1,2 1 0,0-1 0,1 0 1,0-1-1,1 0 0,1 0 0,1-1 0,0 0 1,1-1-1,1 0 0,0-1 0,1-1 1,0 0-1,1 0 0,0-2 0,0 0 1,33 15-1,-18-11 14,0-2 0,1-2 0,0 0 0,1-2 1,0-2-1,0 0 0,0-3 0,41 1 0,-28-5-9,-1-3 1,0-1-1,0-2 1,-1-2-1,67-22 1,-47 7 193,0-3-1,-2-2 1,-2-4 0,0-1-1,-3-3 1,-1-3 0,97-91 0,-115 94-65,-1-2 1,-2-1-1,-1-1 1,50-88-1,-70 106-110,-2-2 1,0 1-1,-1-2 0,-2 1 1,0-1-1,-2-1 0,-1 1 1,-1-1-1,-1 0 0,-1 0 1,-3-35-1,0 47-53,-1 1 0,-1-1 1,0 1-1,-1-1 0,0 1 0,-1 1 0,-1-1 0,0 0 1,-1 1-1,-1 1 0,0-1 0,0 1 0,-14-14 0,8 11-33,-1 1 0,-1 1 1,0 0-1,-1 1 0,0 1 0,-1 1 0,0 0 0,-35-12 0,15 9-225,-1 3-1,1 1 1,-2 1 0,1 3-1,-1 1 1,0 2-1,0 1 1,1 3 0,-60 9-1,51-1-745,0 3 0,2 2 0,-1 2 0,-48 26 0,-54 31-4814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376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cw.mit.ed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ofengland.co.uk/" TargetMode="External"/><Relationship Id="rId13" Type="http://schemas.openxmlformats.org/officeDocument/2006/relationships/hyperlink" Target="https://www.arbeitsagentur.de/" TargetMode="External"/><Relationship Id="rId18" Type="http://schemas.openxmlformats.org/officeDocument/2006/relationships/hyperlink" Target="http://www.imk-boeckler.de/" TargetMode="External"/><Relationship Id="rId26" Type="http://schemas.openxmlformats.org/officeDocument/2006/relationships/hyperlink" Target="https://www.nber.org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s://kof.ethz.ch/" TargetMode="External"/><Relationship Id="rId7" Type="http://schemas.openxmlformats.org/officeDocument/2006/relationships/hyperlink" Target="https://www.federalreserve.gov/" TargetMode="External"/><Relationship Id="rId12" Type="http://schemas.openxmlformats.org/officeDocument/2006/relationships/hyperlink" Target="https://www.sachverstaendigenrat-wirtschaft.de/" TargetMode="External"/><Relationship Id="rId17" Type="http://schemas.openxmlformats.org/officeDocument/2006/relationships/hyperlink" Target="https://www.ifw-kiel.de/" TargetMode="External"/><Relationship Id="rId25" Type="http://schemas.openxmlformats.org/officeDocument/2006/relationships/hyperlink" Target="https://www.esri.i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iab.de/" TargetMode="External"/><Relationship Id="rId20" Type="http://schemas.openxmlformats.org/officeDocument/2006/relationships/hyperlink" Target="https://www.iwh-halle.d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cb.europa.eu/" TargetMode="External"/><Relationship Id="rId11" Type="http://schemas.openxmlformats.org/officeDocument/2006/relationships/hyperlink" Target="https://www.worldbank.org/" TargetMode="External"/><Relationship Id="rId24" Type="http://schemas.openxmlformats.org/officeDocument/2006/relationships/hyperlink" Target="https://www.bruegel.org/" TargetMode="External"/><Relationship Id="rId5" Type="http://schemas.openxmlformats.org/officeDocument/2006/relationships/hyperlink" Target="https://ec.europa.eu/eurostat" TargetMode="External"/><Relationship Id="rId15" Type="http://schemas.openxmlformats.org/officeDocument/2006/relationships/hyperlink" Target="https://www.diw.de/" TargetMode="External"/><Relationship Id="rId23" Type="http://schemas.openxmlformats.org/officeDocument/2006/relationships/hyperlink" Target="https://www.zew.de/" TargetMode="External"/><Relationship Id="rId28" Type="http://schemas.openxmlformats.org/officeDocument/2006/relationships/hyperlink" Target="https://www.brookings.edu/" TargetMode="External"/><Relationship Id="rId10" Type="http://schemas.openxmlformats.org/officeDocument/2006/relationships/hyperlink" Target="https://www.imf.org/" TargetMode="External"/><Relationship Id="rId19" Type="http://schemas.openxmlformats.org/officeDocument/2006/relationships/hyperlink" Target="https://www.iwkoeln.de/" TargetMode="External"/><Relationship Id="rId4" Type="http://schemas.openxmlformats.org/officeDocument/2006/relationships/hyperlink" Target="https://www.bundesbank.de/" TargetMode="External"/><Relationship Id="rId9" Type="http://schemas.openxmlformats.org/officeDocument/2006/relationships/hyperlink" Target="https://www.oecd.org/" TargetMode="External"/><Relationship Id="rId14" Type="http://schemas.openxmlformats.org/officeDocument/2006/relationships/hyperlink" Target="https://www.cesifo.org/" TargetMode="External"/><Relationship Id="rId22" Type="http://schemas.openxmlformats.org/officeDocument/2006/relationships/hyperlink" Target="https://www.rwi-essen.de/" TargetMode="External"/><Relationship Id="rId27" Type="http://schemas.openxmlformats.org/officeDocument/2006/relationships/hyperlink" Target="https://www.piie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ustomXml" Target="../ink/ink3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4.png"/><Relationship Id="rId299" Type="http://schemas.openxmlformats.org/officeDocument/2006/relationships/customXml" Target="../ink/ink155.xml"/><Relationship Id="rId21" Type="http://schemas.openxmlformats.org/officeDocument/2006/relationships/customXml" Target="../ink/ink15.xml"/><Relationship Id="rId63" Type="http://schemas.openxmlformats.org/officeDocument/2006/relationships/image" Target="../media/image37.png"/><Relationship Id="rId159" Type="http://schemas.openxmlformats.org/officeDocument/2006/relationships/image" Target="../media/image85.png"/><Relationship Id="rId324" Type="http://schemas.openxmlformats.org/officeDocument/2006/relationships/image" Target="../media/image167.png"/><Relationship Id="rId366" Type="http://schemas.openxmlformats.org/officeDocument/2006/relationships/image" Target="../media/image187.png"/><Relationship Id="rId170" Type="http://schemas.openxmlformats.org/officeDocument/2006/relationships/customXml" Target="../ink/ink90.xml"/><Relationship Id="rId226" Type="http://schemas.openxmlformats.org/officeDocument/2006/relationships/image" Target="../media/image118.png"/><Relationship Id="rId433" Type="http://schemas.openxmlformats.org/officeDocument/2006/relationships/image" Target="../media/image220.png"/><Relationship Id="rId268" Type="http://schemas.openxmlformats.org/officeDocument/2006/relationships/image" Target="../media/image139.png"/><Relationship Id="rId475" Type="http://schemas.openxmlformats.org/officeDocument/2006/relationships/image" Target="../media/image241.png"/><Relationship Id="rId32" Type="http://schemas.openxmlformats.org/officeDocument/2006/relationships/customXml" Target="../ink/ink21.xml"/><Relationship Id="rId74" Type="http://schemas.openxmlformats.org/officeDocument/2006/relationships/customXml" Target="../ink/ink42.xml"/><Relationship Id="rId128" Type="http://schemas.openxmlformats.org/officeDocument/2006/relationships/customXml" Target="../ink/ink69.xml"/><Relationship Id="rId335" Type="http://schemas.openxmlformats.org/officeDocument/2006/relationships/customXml" Target="../ink/ink173.xml"/><Relationship Id="rId377" Type="http://schemas.openxmlformats.org/officeDocument/2006/relationships/customXml" Target="../ink/ink195.xml"/><Relationship Id="rId5" Type="http://schemas.openxmlformats.org/officeDocument/2006/relationships/customXml" Target="../ink/ink7.xml"/><Relationship Id="rId181" Type="http://schemas.openxmlformats.org/officeDocument/2006/relationships/image" Target="../media/image96.png"/><Relationship Id="rId237" Type="http://schemas.openxmlformats.org/officeDocument/2006/relationships/customXml" Target="../ink/ink124.xml"/><Relationship Id="rId402" Type="http://schemas.openxmlformats.org/officeDocument/2006/relationships/image" Target="../media/image205.png"/><Relationship Id="rId279" Type="http://schemas.openxmlformats.org/officeDocument/2006/relationships/customXml" Target="../ink/ink145.xml"/><Relationship Id="rId444" Type="http://schemas.openxmlformats.org/officeDocument/2006/relationships/customXml" Target="../ink/ink229.xml"/><Relationship Id="rId43" Type="http://schemas.openxmlformats.org/officeDocument/2006/relationships/image" Target="../media/image27.png"/><Relationship Id="rId139" Type="http://schemas.openxmlformats.org/officeDocument/2006/relationships/image" Target="../media/image75.png"/><Relationship Id="rId290" Type="http://schemas.openxmlformats.org/officeDocument/2006/relationships/image" Target="../media/image150.png"/><Relationship Id="rId304" Type="http://schemas.openxmlformats.org/officeDocument/2006/relationships/image" Target="../media/image157.png"/><Relationship Id="rId346" Type="http://schemas.openxmlformats.org/officeDocument/2006/relationships/image" Target="../media/image178.png"/><Relationship Id="rId388" Type="http://schemas.openxmlformats.org/officeDocument/2006/relationships/image" Target="../media/image198.png"/><Relationship Id="rId85" Type="http://schemas.openxmlformats.org/officeDocument/2006/relationships/image" Target="../media/image48.png"/><Relationship Id="rId150" Type="http://schemas.openxmlformats.org/officeDocument/2006/relationships/customXml" Target="../ink/ink80.xml"/><Relationship Id="rId192" Type="http://schemas.openxmlformats.org/officeDocument/2006/relationships/customXml" Target="../ink/ink101.xml"/><Relationship Id="rId206" Type="http://schemas.openxmlformats.org/officeDocument/2006/relationships/customXml" Target="../ink/ink108.xml"/><Relationship Id="rId413" Type="http://schemas.openxmlformats.org/officeDocument/2006/relationships/customXml" Target="../ink/ink213.xml"/><Relationship Id="rId248" Type="http://schemas.openxmlformats.org/officeDocument/2006/relationships/image" Target="../media/image129.png"/><Relationship Id="rId455" Type="http://schemas.openxmlformats.org/officeDocument/2006/relationships/image" Target="../media/image231.png"/><Relationship Id="rId12" Type="http://schemas.openxmlformats.org/officeDocument/2006/relationships/image" Target="../media/image12.png"/><Relationship Id="rId108" Type="http://schemas.openxmlformats.org/officeDocument/2006/relationships/customXml" Target="../ink/ink59.xml"/><Relationship Id="rId315" Type="http://schemas.openxmlformats.org/officeDocument/2006/relationships/customXml" Target="../ink/ink163.xml"/><Relationship Id="rId357" Type="http://schemas.openxmlformats.org/officeDocument/2006/relationships/image" Target="../media/image183.png"/><Relationship Id="rId54" Type="http://schemas.openxmlformats.org/officeDocument/2006/relationships/customXml" Target="../ink/ink32.xml"/><Relationship Id="rId96" Type="http://schemas.openxmlformats.org/officeDocument/2006/relationships/customXml" Target="../ink/ink53.xml"/><Relationship Id="rId161" Type="http://schemas.openxmlformats.org/officeDocument/2006/relationships/image" Target="../media/image86.png"/><Relationship Id="rId217" Type="http://schemas.openxmlformats.org/officeDocument/2006/relationships/customXml" Target="../ink/ink114.xml"/><Relationship Id="rId399" Type="http://schemas.openxmlformats.org/officeDocument/2006/relationships/customXml" Target="../ink/ink206.xml"/><Relationship Id="rId259" Type="http://schemas.openxmlformats.org/officeDocument/2006/relationships/customXml" Target="../ink/ink135.xml"/><Relationship Id="rId424" Type="http://schemas.openxmlformats.org/officeDocument/2006/relationships/image" Target="../media/image216.png"/><Relationship Id="rId466" Type="http://schemas.openxmlformats.org/officeDocument/2006/relationships/customXml" Target="../ink/ink240.xml"/><Relationship Id="rId23" Type="http://schemas.openxmlformats.org/officeDocument/2006/relationships/customXml" Target="../ink/ink16.xml"/><Relationship Id="rId119" Type="http://schemas.openxmlformats.org/officeDocument/2006/relationships/image" Target="../media/image65.png"/><Relationship Id="rId270" Type="http://schemas.openxmlformats.org/officeDocument/2006/relationships/image" Target="../media/image140.png"/><Relationship Id="rId326" Type="http://schemas.openxmlformats.org/officeDocument/2006/relationships/image" Target="../media/image168.png"/><Relationship Id="rId65" Type="http://schemas.openxmlformats.org/officeDocument/2006/relationships/image" Target="../media/image38.png"/><Relationship Id="rId130" Type="http://schemas.openxmlformats.org/officeDocument/2006/relationships/customXml" Target="../ink/ink70.xml"/><Relationship Id="rId368" Type="http://schemas.openxmlformats.org/officeDocument/2006/relationships/image" Target="../media/image188.png"/><Relationship Id="rId172" Type="http://schemas.openxmlformats.org/officeDocument/2006/relationships/customXml" Target="../ink/ink91.xml"/><Relationship Id="rId228" Type="http://schemas.openxmlformats.org/officeDocument/2006/relationships/image" Target="../media/image119.png"/><Relationship Id="rId435" Type="http://schemas.openxmlformats.org/officeDocument/2006/relationships/image" Target="../media/image221.png"/><Relationship Id="rId281" Type="http://schemas.openxmlformats.org/officeDocument/2006/relationships/customXml" Target="../ink/ink146.xml"/><Relationship Id="rId337" Type="http://schemas.openxmlformats.org/officeDocument/2006/relationships/customXml" Target="../ink/ink174.xml"/><Relationship Id="rId34" Type="http://schemas.openxmlformats.org/officeDocument/2006/relationships/customXml" Target="../ink/ink22.xml"/><Relationship Id="rId76" Type="http://schemas.openxmlformats.org/officeDocument/2006/relationships/customXml" Target="../ink/ink43.xml"/><Relationship Id="rId141" Type="http://schemas.openxmlformats.org/officeDocument/2006/relationships/image" Target="../media/image76.png"/><Relationship Id="rId379" Type="http://schemas.openxmlformats.org/officeDocument/2006/relationships/customXml" Target="../ink/ink196.xml"/><Relationship Id="rId7" Type="http://schemas.openxmlformats.org/officeDocument/2006/relationships/customXml" Target="../ink/ink8.xml"/><Relationship Id="rId183" Type="http://schemas.openxmlformats.org/officeDocument/2006/relationships/image" Target="../media/image97.png"/><Relationship Id="rId239" Type="http://schemas.openxmlformats.org/officeDocument/2006/relationships/customXml" Target="../ink/ink125.xml"/><Relationship Id="rId390" Type="http://schemas.openxmlformats.org/officeDocument/2006/relationships/image" Target="../media/image199.png"/><Relationship Id="rId404" Type="http://schemas.openxmlformats.org/officeDocument/2006/relationships/image" Target="../media/image206.png"/><Relationship Id="rId446" Type="http://schemas.openxmlformats.org/officeDocument/2006/relationships/customXml" Target="../ink/ink230.xml"/><Relationship Id="rId250" Type="http://schemas.openxmlformats.org/officeDocument/2006/relationships/image" Target="../media/image130.png"/><Relationship Id="rId292" Type="http://schemas.openxmlformats.org/officeDocument/2006/relationships/image" Target="../media/image151.png"/><Relationship Id="rId306" Type="http://schemas.openxmlformats.org/officeDocument/2006/relationships/image" Target="../media/image158.png"/><Relationship Id="rId45" Type="http://schemas.openxmlformats.org/officeDocument/2006/relationships/image" Target="../media/image28.png"/><Relationship Id="rId87" Type="http://schemas.openxmlformats.org/officeDocument/2006/relationships/image" Target="../media/image49.png"/><Relationship Id="rId110" Type="http://schemas.openxmlformats.org/officeDocument/2006/relationships/customXml" Target="../ink/ink60.xml"/><Relationship Id="rId348" Type="http://schemas.openxmlformats.org/officeDocument/2006/relationships/image" Target="../media/image179.png"/><Relationship Id="rId152" Type="http://schemas.openxmlformats.org/officeDocument/2006/relationships/customXml" Target="../ink/ink81.xml"/><Relationship Id="rId194" Type="http://schemas.openxmlformats.org/officeDocument/2006/relationships/customXml" Target="../ink/ink102.xml"/><Relationship Id="rId208" Type="http://schemas.openxmlformats.org/officeDocument/2006/relationships/customXml" Target="../ink/ink109.xml"/><Relationship Id="rId415" Type="http://schemas.openxmlformats.org/officeDocument/2006/relationships/customXml" Target="../ink/ink214.xml"/><Relationship Id="rId457" Type="http://schemas.openxmlformats.org/officeDocument/2006/relationships/image" Target="../media/image232.png"/><Relationship Id="rId261" Type="http://schemas.openxmlformats.org/officeDocument/2006/relationships/customXml" Target="../ink/ink136.xml"/><Relationship Id="rId14" Type="http://schemas.openxmlformats.org/officeDocument/2006/relationships/image" Target="../media/image13.png"/><Relationship Id="rId56" Type="http://schemas.openxmlformats.org/officeDocument/2006/relationships/customXml" Target="../ink/ink33.xml"/><Relationship Id="rId317" Type="http://schemas.openxmlformats.org/officeDocument/2006/relationships/customXml" Target="../ink/ink164.xml"/><Relationship Id="rId359" Type="http://schemas.openxmlformats.org/officeDocument/2006/relationships/image" Target="../media/image184.png"/><Relationship Id="rId98" Type="http://schemas.openxmlformats.org/officeDocument/2006/relationships/customXml" Target="../ink/ink54.xml"/><Relationship Id="rId121" Type="http://schemas.openxmlformats.org/officeDocument/2006/relationships/image" Target="../media/image66.png"/><Relationship Id="rId163" Type="http://schemas.openxmlformats.org/officeDocument/2006/relationships/image" Target="../media/image87.png"/><Relationship Id="rId219" Type="http://schemas.openxmlformats.org/officeDocument/2006/relationships/customXml" Target="../ink/ink115.xml"/><Relationship Id="rId370" Type="http://schemas.openxmlformats.org/officeDocument/2006/relationships/image" Target="../media/image189.png"/><Relationship Id="rId426" Type="http://schemas.openxmlformats.org/officeDocument/2006/relationships/image" Target="../media/image217.png"/><Relationship Id="rId230" Type="http://schemas.openxmlformats.org/officeDocument/2006/relationships/image" Target="../media/image120.png"/><Relationship Id="rId468" Type="http://schemas.openxmlformats.org/officeDocument/2006/relationships/customXml" Target="../ink/ink241.xml"/><Relationship Id="rId25" Type="http://schemas.openxmlformats.org/officeDocument/2006/relationships/customXml" Target="../ink/ink17.xml"/><Relationship Id="rId67" Type="http://schemas.openxmlformats.org/officeDocument/2006/relationships/image" Target="../media/image39.png"/><Relationship Id="rId272" Type="http://schemas.openxmlformats.org/officeDocument/2006/relationships/image" Target="../media/image141.png"/><Relationship Id="rId328" Type="http://schemas.openxmlformats.org/officeDocument/2006/relationships/image" Target="../media/image169.png"/><Relationship Id="rId132" Type="http://schemas.openxmlformats.org/officeDocument/2006/relationships/customXml" Target="../ink/ink71.xml"/><Relationship Id="rId174" Type="http://schemas.openxmlformats.org/officeDocument/2006/relationships/customXml" Target="../ink/ink92.xml"/><Relationship Id="rId381" Type="http://schemas.openxmlformats.org/officeDocument/2006/relationships/customXml" Target="../ink/ink197.xml"/><Relationship Id="rId241" Type="http://schemas.openxmlformats.org/officeDocument/2006/relationships/customXml" Target="../ink/ink126.xml"/><Relationship Id="rId437" Type="http://schemas.openxmlformats.org/officeDocument/2006/relationships/image" Target="../media/image222.png"/><Relationship Id="rId36" Type="http://schemas.openxmlformats.org/officeDocument/2006/relationships/customXml" Target="../ink/ink23.xml"/><Relationship Id="rId283" Type="http://schemas.openxmlformats.org/officeDocument/2006/relationships/customXml" Target="../ink/ink147.xml"/><Relationship Id="rId339" Type="http://schemas.openxmlformats.org/officeDocument/2006/relationships/customXml" Target="../ink/ink175.xml"/><Relationship Id="rId78" Type="http://schemas.openxmlformats.org/officeDocument/2006/relationships/customXml" Target="../ink/ink44.xml"/><Relationship Id="rId101" Type="http://schemas.openxmlformats.org/officeDocument/2006/relationships/image" Target="../media/image56.png"/><Relationship Id="rId143" Type="http://schemas.openxmlformats.org/officeDocument/2006/relationships/image" Target="../media/image77.png"/><Relationship Id="rId185" Type="http://schemas.openxmlformats.org/officeDocument/2006/relationships/image" Target="../media/image98.png"/><Relationship Id="rId350" Type="http://schemas.openxmlformats.org/officeDocument/2006/relationships/image" Target="../media/image180.png"/><Relationship Id="rId406" Type="http://schemas.openxmlformats.org/officeDocument/2006/relationships/image" Target="../media/image207.png"/><Relationship Id="rId9" Type="http://schemas.openxmlformats.org/officeDocument/2006/relationships/customXml" Target="../ink/ink9.xml"/><Relationship Id="rId210" Type="http://schemas.openxmlformats.org/officeDocument/2006/relationships/customXml" Target="../ink/ink110.xml"/><Relationship Id="rId392" Type="http://schemas.openxmlformats.org/officeDocument/2006/relationships/image" Target="../media/image200.png"/><Relationship Id="rId448" Type="http://schemas.openxmlformats.org/officeDocument/2006/relationships/customXml" Target="../ink/ink231.xml"/><Relationship Id="rId252" Type="http://schemas.openxmlformats.org/officeDocument/2006/relationships/image" Target="../media/image131.png"/><Relationship Id="rId294" Type="http://schemas.openxmlformats.org/officeDocument/2006/relationships/image" Target="../media/image152.png"/><Relationship Id="rId308" Type="http://schemas.openxmlformats.org/officeDocument/2006/relationships/image" Target="../media/image159.png"/><Relationship Id="rId47" Type="http://schemas.openxmlformats.org/officeDocument/2006/relationships/image" Target="../media/image29.png"/><Relationship Id="rId89" Type="http://schemas.openxmlformats.org/officeDocument/2006/relationships/image" Target="../media/image50.png"/><Relationship Id="rId112" Type="http://schemas.openxmlformats.org/officeDocument/2006/relationships/customXml" Target="../ink/ink61.xml"/><Relationship Id="rId154" Type="http://schemas.openxmlformats.org/officeDocument/2006/relationships/customXml" Target="../ink/ink82.xml"/><Relationship Id="rId361" Type="http://schemas.openxmlformats.org/officeDocument/2006/relationships/image" Target="../media/image185.png"/><Relationship Id="rId196" Type="http://schemas.openxmlformats.org/officeDocument/2006/relationships/customXml" Target="../ink/ink103.xml"/><Relationship Id="rId417" Type="http://schemas.openxmlformats.org/officeDocument/2006/relationships/customXml" Target="../ink/ink215.xml"/><Relationship Id="rId459" Type="http://schemas.openxmlformats.org/officeDocument/2006/relationships/image" Target="../media/image233.png"/><Relationship Id="rId16" Type="http://schemas.openxmlformats.org/officeDocument/2006/relationships/image" Target="../media/image14.png"/><Relationship Id="rId221" Type="http://schemas.openxmlformats.org/officeDocument/2006/relationships/customXml" Target="../ink/ink116.xml"/><Relationship Id="rId263" Type="http://schemas.openxmlformats.org/officeDocument/2006/relationships/customXml" Target="../ink/ink137.xml"/><Relationship Id="rId319" Type="http://schemas.openxmlformats.org/officeDocument/2006/relationships/customXml" Target="../ink/ink165.xml"/><Relationship Id="rId470" Type="http://schemas.openxmlformats.org/officeDocument/2006/relationships/customXml" Target="../ink/ink242.xml"/><Relationship Id="rId58" Type="http://schemas.openxmlformats.org/officeDocument/2006/relationships/customXml" Target="../ink/ink34.xml"/><Relationship Id="rId123" Type="http://schemas.openxmlformats.org/officeDocument/2006/relationships/image" Target="../media/image67.png"/><Relationship Id="rId330" Type="http://schemas.openxmlformats.org/officeDocument/2006/relationships/image" Target="../media/image170.png"/><Relationship Id="rId165" Type="http://schemas.openxmlformats.org/officeDocument/2006/relationships/image" Target="../media/image88.png"/><Relationship Id="rId372" Type="http://schemas.openxmlformats.org/officeDocument/2006/relationships/image" Target="../media/image190.png"/><Relationship Id="rId428" Type="http://schemas.openxmlformats.org/officeDocument/2006/relationships/image" Target="../media/image218.png"/><Relationship Id="rId232" Type="http://schemas.openxmlformats.org/officeDocument/2006/relationships/image" Target="../media/image121.png"/><Relationship Id="rId274" Type="http://schemas.openxmlformats.org/officeDocument/2006/relationships/image" Target="../media/image142.png"/><Relationship Id="rId27" Type="http://schemas.openxmlformats.org/officeDocument/2006/relationships/customXml" Target="../ink/ink18.xml"/><Relationship Id="rId69" Type="http://schemas.openxmlformats.org/officeDocument/2006/relationships/image" Target="../media/image40.png"/><Relationship Id="rId134" Type="http://schemas.openxmlformats.org/officeDocument/2006/relationships/customXml" Target="../ink/ink72.xml"/><Relationship Id="rId80" Type="http://schemas.openxmlformats.org/officeDocument/2006/relationships/customXml" Target="../ink/ink45.xml"/><Relationship Id="rId176" Type="http://schemas.openxmlformats.org/officeDocument/2006/relationships/customXml" Target="../ink/ink93.xml"/><Relationship Id="rId341" Type="http://schemas.openxmlformats.org/officeDocument/2006/relationships/customXml" Target="../ink/ink176.xml"/><Relationship Id="rId383" Type="http://schemas.openxmlformats.org/officeDocument/2006/relationships/customXml" Target="../ink/ink198.xml"/><Relationship Id="rId439" Type="http://schemas.openxmlformats.org/officeDocument/2006/relationships/image" Target="../media/image223.png"/><Relationship Id="rId201" Type="http://schemas.openxmlformats.org/officeDocument/2006/relationships/image" Target="../media/image106.png"/><Relationship Id="rId243" Type="http://schemas.openxmlformats.org/officeDocument/2006/relationships/customXml" Target="../ink/ink127.xml"/><Relationship Id="rId285" Type="http://schemas.openxmlformats.org/officeDocument/2006/relationships/customXml" Target="../ink/ink148.xml"/><Relationship Id="rId450" Type="http://schemas.openxmlformats.org/officeDocument/2006/relationships/customXml" Target="../ink/ink232.xml"/><Relationship Id="rId38" Type="http://schemas.openxmlformats.org/officeDocument/2006/relationships/customXml" Target="../ink/ink24.xml"/><Relationship Id="rId103" Type="http://schemas.openxmlformats.org/officeDocument/2006/relationships/image" Target="../media/image57.png"/><Relationship Id="rId310" Type="http://schemas.openxmlformats.org/officeDocument/2006/relationships/image" Target="../media/image160.png"/><Relationship Id="rId91" Type="http://schemas.openxmlformats.org/officeDocument/2006/relationships/image" Target="../media/image51.png"/><Relationship Id="rId145" Type="http://schemas.openxmlformats.org/officeDocument/2006/relationships/image" Target="../media/image78.png"/><Relationship Id="rId187" Type="http://schemas.openxmlformats.org/officeDocument/2006/relationships/image" Target="../media/image99.png"/><Relationship Id="rId352" Type="http://schemas.openxmlformats.org/officeDocument/2006/relationships/image" Target="../media/image181.png"/><Relationship Id="rId394" Type="http://schemas.openxmlformats.org/officeDocument/2006/relationships/image" Target="../media/image201.png"/><Relationship Id="rId408" Type="http://schemas.openxmlformats.org/officeDocument/2006/relationships/image" Target="../media/image208.png"/><Relationship Id="rId212" Type="http://schemas.openxmlformats.org/officeDocument/2006/relationships/customXml" Target="../ink/ink111.xml"/><Relationship Id="rId254" Type="http://schemas.openxmlformats.org/officeDocument/2006/relationships/image" Target="../media/image132.png"/><Relationship Id="rId49" Type="http://schemas.openxmlformats.org/officeDocument/2006/relationships/image" Target="../media/image30.png"/><Relationship Id="rId114" Type="http://schemas.openxmlformats.org/officeDocument/2006/relationships/customXml" Target="../ink/ink62.xml"/><Relationship Id="rId296" Type="http://schemas.openxmlformats.org/officeDocument/2006/relationships/image" Target="../media/image153.png"/><Relationship Id="rId461" Type="http://schemas.openxmlformats.org/officeDocument/2006/relationships/image" Target="../media/image234.png"/><Relationship Id="rId60" Type="http://schemas.openxmlformats.org/officeDocument/2006/relationships/customXml" Target="../ink/ink35.xml"/><Relationship Id="rId156" Type="http://schemas.openxmlformats.org/officeDocument/2006/relationships/customXml" Target="../ink/ink83.xml"/><Relationship Id="rId198" Type="http://schemas.openxmlformats.org/officeDocument/2006/relationships/customXml" Target="../ink/ink104.xml"/><Relationship Id="rId321" Type="http://schemas.openxmlformats.org/officeDocument/2006/relationships/customXml" Target="../ink/ink166.xml"/><Relationship Id="rId363" Type="http://schemas.openxmlformats.org/officeDocument/2006/relationships/customXml" Target="../ink/ink188.xml"/><Relationship Id="rId419" Type="http://schemas.openxmlformats.org/officeDocument/2006/relationships/customXml" Target="../ink/ink216.xml"/><Relationship Id="rId223" Type="http://schemas.openxmlformats.org/officeDocument/2006/relationships/customXml" Target="../ink/ink117.xml"/><Relationship Id="rId430" Type="http://schemas.openxmlformats.org/officeDocument/2006/relationships/customXml" Target="../ink/ink222.xml"/><Relationship Id="rId18" Type="http://schemas.openxmlformats.org/officeDocument/2006/relationships/image" Target="../media/image15.png"/><Relationship Id="rId265" Type="http://schemas.openxmlformats.org/officeDocument/2006/relationships/customXml" Target="../ink/ink138.xml"/><Relationship Id="rId472" Type="http://schemas.openxmlformats.org/officeDocument/2006/relationships/customXml" Target="../ink/ink243.xml"/><Relationship Id="rId125" Type="http://schemas.openxmlformats.org/officeDocument/2006/relationships/image" Target="../media/image68.png"/><Relationship Id="rId167" Type="http://schemas.openxmlformats.org/officeDocument/2006/relationships/image" Target="../media/image89.png"/><Relationship Id="rId332" Type="http://schemas.openxmlformats.org/officeDocument/2006/relationships/image" Target="../media/image171.png"/><Relationship Id="rId374" Type="http://schemas.openxmlformats.org/officeDocument/2006/relationships/image" Target="../media/image191.png"/><Relationship Id="rId71" Type="http://schemas.openxmlformats.org/officeDocument/2006/relationships/image" Target="../media/image41.png"/><Relationship Id="rId234" Type="http://schemas.openxmlformats.org/officeDocument/2006/relationships/image" Target="../media/image122.png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19.xml"/><Relationship Id="rId276" Type="http://schemas.openxmlformats.org/officeDocument/2006/relationships/image" Target="../media/image143.png"/><Relationship Id="rId441" Type="http://schemas.openxmlformats.org/officeDocument/2006/relationships/image" Target="../media/image224.png"/><Relationship Id="rId40" Type="http://schemas.openxmlformats.org/officeDocument/2006/relationships/customXml" Target="../ink/ink25.xml"/><Relationship Id="rId136" Type="http://schemas.openxmlformats.org/officeDocument/2006/relationships/customXml" Target="../ink/ink73.xml"/><Relationship Id="rId178" Type="http://schemas.openxmlformats.org/officeDocument/2006/relationships/customXml" Target="../ink/ink94.xml"/><Relationship Id="rId301" Type="http://schemas.openxmlformats.org/officeDocument/2006/relationships/customXml" Target="../ink/ink156.xml"/><Relationship Id="rId343" Type="http://schemas.openxmlformats.org/officeDocument/2006/relationships/customXml" Target="../ink/ink177.xml"/><Relationship Id="rId82" Type="http://schemas.openxmlformats.org/officeDocument/2006/relationships/customXml" Target="../ink/ink46.xml"/><Relationship Id="rId203" Type="http://schemas.openxmlformats.org/officeDocument/2006/relationships/image" Target="../media/image107.png"/><Relationship Id="rId385" Type="http://schemas.openxmlformats.org/officeDocument/2006/relationships/customXml" Target="../ink/ink199.xml"/><Relationship Id="rId245" Type="http://schemas.openxmlformats.org/officeDocument/2006/relationships/customXml" Target="../ink/ink128.xml"/><Relationship Id="rId287" Type="http://schemas.openxmlformats.org/officeDocument/2006/relationships/customXml" Target="../ink/ink149.xml"/><Relationship Id="rId410" Type="http://schemas.openxmlformats.org/officeDocument/2006/relationships/image" Target="../media/image209.png"/><Relationship Id="rId452" Type="http://schemas.openxmlformats.org/officeDocument/2006/relationships/customXml" Target="../ink/ink233.xml"/><Relationship Id="rId30" Type="http://schemas.openxmlformats.org/officeDocument/2006/relationships/image" Target="../media/image21.png"/><Relationship Id="rId105" Type="http://schemas.openxmlformats.org/officeDocument/2006/relationships/image" Target="../media/image58.png"/><Relationship Id="rId126" Type="http://schemas.openxmlformats.org/officeDocument/2006/relationships/customXml" Target="../ink/ink68.xml"/><Relationship Id="rId147" Type="http://schemas.openxmlformats.org/officeDocument/2006/relationships/image" Target="../media/image79.png"/><Relationship Id="rId168" Type="http://schemas.openxmlformats.org/officeDocument/2006/relationships/customXml" Target="../ink/ink89.xml"/><Relationship Id="rId312" Type="http://schemas.openxmlformats.org/officeDocument/2006/relationships/image" Target="../media/image161.png"/><Relationship Id="rId333" Type="http://schemas.openxmlformats.org/officeDocument/2006/relationships/customXml" Target="../ink/ink172.xml"/><Relationship Id="rId354" Type="http://schemas.openxmlformats.org/officeDocument/2006/relationships/image" Target="../media/image182.png"/><Relationship Id="rId51" Type="http://schemas.openxmlformats.org/officeDocument/2006/relationships/image" Target="../media/image31.png"/><Relationship Id="rId72" Type="http://schemas.openxmlformats.org/officeDocument/2006/relationships/customXml" Target="../ink/ink41.xml"/><Relationship Id="rId93" Type="http://schemas.openxmlformats.org/officeDocument/2006/relationships/image" Target="../media/image52.png"/><Relationship Id="rId189" Type="http://schemas.openxmlformats.org/officeDocument/2006/relationships/image" Target="../media/image100.png"/><Relationship Id="rId375" Type="http://schemas.openxmlformats.org/officeDocument/2006/relationships/customXml" Target="../ink/ink194.xml"/><Relationship Id="rId396" Type="http://schemas.openxmlformats.org/officeDocument/2006/relationships/image" Target="../media/image202.png"/><Relationship Id="rId3" Type="http://schemas.openxmlformats.org/officeDocument/2006/relationships/customXml" Target="../ink/ink6.xml"/><Relationship Id="rId214" Type="http://schemas.openxmlformats.org/officeDocument/2006/relationships/customXml" Target="../ink/ink112.xml"/><Relationship Id="rId235" Type="http://schemas.openxmlformats.org/officeDocument/2006/relationships/customXml" Target="../ink/ink123.xml"/><Relationship Id="rId256" Type="http://schemas.openxmlformats.org/officeDocument/2006/relationships/image" Target="../media/image133.png"/><Relationship Id="rId277" Type="http://schemas.openxmlformats.org/officeDocument/2006/relationships/customXml" Target="../ink/ink144.xml"/><Relationship Id="rId298" Type="http://schemas.openxmlformats.org/officeDocument/2006/relationships/image" Target="../media/image154.png"/><Relationship Id="rId400" Type="http://schemas.openxmlformats.org/officeDocument/2006/relationships/image" Target="../media/image204.png"/><Relationship Id="rId421" Type="http://schemas.openxmlformats.org/officeDocument/2006/relationships/customXml" Target="../ink/ink217.xml"/><Relationship Id="rId442" Type="http://schemas.openxmlformats.org/officeDocument/2006/relationships/customXml" Target="../ink/ink228.xml"/><Relationship Id="rId463" Type="http://schemas.openxmlformats.org/officeDocument/2006/relationships/image" Target="../media/image235.png"/><Relationship Id="rId116" Type="http://schemas.openxmlformats.org/officeDocument/2006/relationships/customXml" Target="../ink/ink63.xml"/><Relationship Id="rId137" Type="http://schemas.openxmlformats.org/officeDocument/2006/relationships/image" Target="../media/image74.png"/><Relationship Id="rId158" Type="http://schemas.openxmlformats.org/officeDocument/2006/relationships/customXml" Target="../ink/ink84.xml"/><Relationship Id="rId302" Type="http://schemas.openxmlformats.org/officeDocument/2006/relationships/image" Target="../media/image156.png"/><Relationship Id="rId323" Type="http://schemas.openxmlformats.org/officeDocument/2006/relationships/customXml" Target="../ink/ink167.xml"/><Relationship Id="rId344" Type="http://schemas.openxmlformats.org/officeDocument/2006/relationships/image" Target="../media/image177.png"/><Relationship Id="rId20" Type="http://schemas.openxmlformats.org/officeDocument/2006/relationships/image" Target="../media/image16.png"/><Relationship Id="rId41" Type="http://schemas.openxmlformats.org/officeDocument/2006/relationships/image" Target="../media/image26.png"/><Relationship Id="rId62" Type="http://schemas.openxmlformats.org/officeDocument/2006/relationships/customXml" Target="../ink/ink36.xml"/><Relationship Id="rId83" Type="http://schemas.openxmlformats.org/officeDocument/2006/relationships/image" Target="../media/image47.png"/><Relationship Id="rId179" Type="http://schemas.openxmlformats.org/officeDocument/2006/relationships/image" Target="../media/image95.png"/><Relationship Id="rId365" Type="http://schemas.openxmlformats.org/officeDocument/2006/relationships/customXml" Target="../ink/ink189.xml"/><Relationship Id="rId386" Type="http://schemas.openxmlformats.org/officeDocument/2006/relationships/image" Target="../media/image197.png"/><Relationship Id="rId190" Type="http://schemas.openxmlformats.org/officeDocument/2006/relationships/customXml" Target="../ink/ink100.xml"/><Relationship Id="rId204" Type="http://schemas.openxmlformats.org/officeDocument/2006/relationships/customXml" Target="../ink/ink107.xml"/><Relationship Id="rId225" Type="http://schemas.openxmlformats.org/officeDocument/2006/relationships/customXml" Target="../ink/ink118.xml"/><Relationship Id="rId246" Type="http://schemas.openxmlformats.org/officeDocument/2006/relationships/image" Target="../media/image128.png"/><Relationship Id="rId267" Type="http://schemas.openxmlformats.org/officeDocument/2006/relationships/customXml" Target="../ink/ink139.xml"/><Relationship Id="rId288" Type="http://schemas.openxmlformats.org/officeDocument/2006/relationships/image" Target="../media/image149.png"/><Relationship Id="rId411" Type="http://schemas.openxmlformats.org/officeDocument/2006/relationships/customXml" Target="../ink/ink212.xml"/><Relationship Id="rId432" Type="http://schemas.openxmlformats.org/officeDocument/2006/relationships/customXml" Target="../ink/ink223.xml"/><Relationship Id="rId453" Type="http://schemas.openxmlformats.org/officeDocument/2006/relationships/image" Target="../media/image230.png"/><Relationship Id="rId474" Type="http://schemas.openxmlformats.org/officeDocument/2006/relationships/customXml" Target="../ink/ink244.xml"/><Relationship Id="rId106" Type="http://schemas.openxmlformats.org/officeDocument/2006/relationships/customXml" Target="../ink/ink58.xml"/><Relationship Id="rId127" Type="http://schemas.openxmlformats.org/officeDocument/2006/relationships/image" Target="../media/image69.png"/><Relationship Id="rId313" Type="http://schemas.openxmlformats.org/officeDocument/2006/relationships/customXml" Target="../ink/ink162.xml"/><Relationship Id="rId10" Type="http://schemas.openxmlformats.org/officeDocument/2006/relationships/image" Target="../media/image11.png"/><Relationship Id="rId31" Type="http://schemas.openxmlformats.org/officeDocument/2006/relationships/customXml" Target="../ink/ink20.xml"/><Relationship Id="rId52" Type="http://schemas.openxmlformats.org/officeDocument/2006/relationships/customXml" Target="../ink/ink31.xml"/><Relationship Id="rId73" Type="http://schemas.openxmlformats.org/officeDocument/2006/relationships/image" Target="../media/image42.png"/><Relationship Id="rId94" Type="http://schemas.openxmlformats.org/officeDocument/2006/relationships/customXml" Target="../ink/ink52.xml"/><Relationship Id="rId148" Type="http://schemas.openxmlformats.org/officeDocument/2006/relationships/customXml" Target="../ink/ink79.xml"/><Relationship Id="rId169" Type="http://schemas.openxmlformats.org/officeDocument/2006/relationships/image" Target="../media/image90.png"/><Relationship Id="rId334" Type="http://schemas.openxmlformats.org/officeDocument/2006/relationships/image" Target="../media/image172.png"/><Relationship Id="rId355" Type="http://schemas.openxmlformats.org/officeDocument/2006/relationships/customXml" Target="../ink/ink183.xml"/><Relationship Id="rId376" Type="http://schemas.openxmlformats.org/officeDocument/2006/relationships/image" Target="../media/image192.png"/><Relationship Id="rId397" Type="http://schemas.openxmlformats.org/officeDocument/2006/relationships/customXml" Target="../ink/ink205.xml"/><Relationship Id="rId4" Type="http://schemas.openxmlformats.org/officeDocument/2006/relationships/image" Target="../media/image8.png"/><Relationship Id="rId180" Type="http://schemas.openxmlformats.org/officeDocument/2006/relationships/customXml" Target="../ink/ink95.xml"/><Relationship Id="rId215" Type="http://schemas.openxmlformats.org/officeDocument/2006/relationships/image" Target="../media/image113.png"/><Relationship Id="rId236" Type="http://schemas.openxmlformats.org/officeDocument/2006/relationships/image" Target="../media/image123.png"/><Relationship Id="rId257" Type="http://schemas.openxmlformats.org/officeDocument/2006/relationships/customXml" Target="../ink/ink134.xml"/><Relationship Id="rId278" Type="http://schemas.openxmlformats.org/officeDocument/2006/relationships/image" Target="../media/image144.png"/><Relationship Id="rId401" Type="http://schemas.openxmlformats.org/officeDocument/2006/relationships/customXml" Target="../ink/ink207.xml"/><Relationship Id="rId422" Type="http://schemas.openxmlformats.org/officeDocument/2006/relationships/image" Target="../media/image215.png"/><Relationship Id="rId443" Type="http://schemas.openxmlformats.org/officeDocument/2006/relationships/image" Target="../media/image225.png"/><Relationship Id="rId464" Type="http://schemas.openxmlformats.org/officeDocument/2006/relationships/customXml" Target="../ink/ink239.xml"/><Relationship Id="rId303" Type="http://schemas.openxmlformats.org/officeDocument/2006/relationships/customXml" Target="../ink/ink157.xml"/><Relationship Id="rId42" Type="http://schemas.openxmlformats.org/officeDocument/2006/relationships/customXml" Target="../ink/ink26.xml"/><Relationship Id="rId84" Type="http://schemas.openxmlformats.org/officeDocument/2006/relationships/customXml" Target="../ink/ink47.xml"/><Relationship Id="rId138" Type="http://schemas.openxmlformats.org/officeDocument/2006/relationships/customXml" Target="../ink/ink74.xml"/><Relationship Id="rId345" Type="http://schemas.openxmlformats.org/officeDocument/2006/relationships/customXml" Target="../ink/ink178.xml"/><Relationship Id="rId387" Type="http://schemas.openxmlformats.org/officeDocument/2006/relationships/customXml" Target="../ink/ink200.xml"/><Relationship Id="rId191" Type="http://schemas.openxmlformats.org/officeDocument/2006/relationships/image" Target="../media/image101.png"/><Relationship Id="rId205" Type="http://schemas.openxmlformats.org/officeDocument/2006/relationships/image" Target="../media/image108.png"/><Relationship Id="rId247" Type="http://schemas.openxmlformats.org/officeDocument/2006/relationships/customXml" Target="../ink/ink129.xml"/><Relationship Id="rId412" Type="http://schemas.openxmlformats.org/officeDocument/2006/relationships/image" Target="../media/image210.png"/><Relationship Id="rId107" Type="http://schemas.openxmlformats.org/officeDocument/2006/relationships/image" Target="../media/image59.png"/><Relationship Id="rId289" Type="http://schemas.openxmlformats.org/officeDocument/2006/relationships/customXml" Target="../ink/ink150.xml"/><Relationship Id="rId454" Type="http://schemas.openxmlformats.org/officeDocument/2006/relationships/customXml" Target="../ink/ink234.xml"/><Relationship Id="rId11" Type="http://schemas.openxmlformats.org/officeDocument/2006/relationships/customXml" Target="../ink/ink10.xml"/><Relationship Id="rId53" Type="http://schemas.openxmlformats.org/officeDocument/2006/relationships/image" Target="../media/image32.png"/><Relationship Id="rId149" Type="http://schemas.openxmlformats.org/officeDocument/2006/relationships/image" Target="../media/image80.png"/><Relationship Id="rId314" Type="http://schemas.openxmlformats.org/officeDocument/2006/relationships/image" Target="../media/image162.png"/><Relationship Id="rId356" Type="http://schemas.openxmlformats.org/officeDocument/2006/relationships/customXml" Target="../ink/ink184.xml"/><Relationship Id="rId398" Type="http://schemas.openxmlformats.org/officeDocument/2006/relationships/image" Target="../media/image203.png"/><Relationship Id="rId95" Type="http://schemas.openxmlformats.org/officeDocument/2006/relationships/image" Target="../media/image53.png"/><Relationship Id="rId160" Type="http://schemas.openxmlformats.org/officeDocument/2006/relationships/customXml" Target="../ink/ink85.xml"/><Relationship Id="rId216" Type="http://schemas.openxmlformats.org/officeDocument/2006/relationships/customXml" Target="../ink/ink113.xml"/><Relationship Id="rId423" Type="http://schemas.openxmlformats.org/officeDocument/2006/relationships/customXml" Target="../ink/ink218.xml"/><Relationship Id="rId258" Type="http://schemas.openxmlformats.org/officeDocument/2006/relationships/image" Target="../media/image134.png"/><Relationship Id="rId465" Type="http://schemas.openxmlformats.org/officeDocument/2006/relationships/image" Target="../media/image236.png"/><Relationship Id="rId22" Type="http://schemas.openxmlformats.org/officeDocument/2006/relationships/image" Target="../media/image17.png"/><Relationship Id="rId64" Type="http://schemas.openxmlformats.org/officeDocument/2006/relationships/customXml" Target="../ink/ink37.xml"/><Relationship Id="rId118" Type="http://schemas.openxmlformats.org/officeDocument/2006/relationships/customXml" Target="../ink/ink64.xml"/><Relationship Id="rId325" Type="http://schemas.openxmlformats.org/officeDocument/2006/relationships/customXml" Target="../ink/ink168.xml"/><Relationship Id="rId367" Type="http://schemas.openxmlformats.org/officeDocument/2006/relationships/customXml" Target="../ink/ink190.xml"/><Relationship Id="rId171" Type="http://schemas.openxmlformats.org/officeDocument/2006/relationships/image" Target="../media/image91.png"/><Relationship Id="rId227" Type="http://schemas.openxmlformats.org/officeDocument/2006/relationships/customXml" Target="../ink/ink119.xml"/><Relationship Id="rId269" Type="http://schemas.openxmlformats.org/officeDocument/2006/relationships/customXml" Target="../ink/ink140.xml"/><Relationship Id="rId434" Type="http://schemas.openxmlformats.org/officeDocument/2006/relationships/customXml" Target="../ink/ink224.xml"/><Relationship Id="rId33" Type="http://schemas.openxmlformats.org/officeDocument/2006/relationships/image" Target="../media/image22.png"/><Relationship Id="rId129" Type="http://schemas.openxmlformats.org/officeDocument/2006/relationships/image" Target="../media/image70.png"/><Relationship Id="rId280" Type="http://schemas.openxmlformats.org/officeDocument/2006/relationships/image" Target="../media/image145.png"/><Relationship Id="rId336" Type="http://schemas.openxmlformats.org/officeDocument/2006/relationships/image" Target="../media/image173.png"/><Relationship Id="rId75" Type="http://schemas.openxmlformats.org/officeDocument/2006/relationships/image" Target="../media/image43.png"/><Relationship Id="rId140" Type="http://schemas.openxmlformats.org/officeDocument/2006/relationships/customXml" Target="../ink/ink75.xml"/><Relationship Id="rId182" Type="http://schemas.openxmlformats.org/officeDocument/2006/relationships/customXml" Target="../ink/ink96.xml"/><Relationship Id="rId378" Type="http://schemas.openxmlformats.org/officeDocument/2006/relationships/image" Target="../media/image193.png"/><Relationship Id="rId403" Type="http://schemas.openxmlformats.org/officeDocument/2006/relationships/customXml" Target="../ink/ink208.xml"/><Relationship Id="rId6" Type="http://schemas.openxmlformats.org/officeDocument/2006/relationships/image" Target="../media/image9.png"/><Relationship Id="rId238" Type="http://schemas.openxmlformats.org/officeDocument/2006/relationships/image" Target="../media/image124.png"/><Relationship Id="rId445" Type="http://schemas.openxmlformats.org/officeDocument/2006/relationships/image" Target="../media/image226.png"/><Relationship Id="rId291" Type="http://schemas.openxmlformats.org/officeDocument/2006/relationships/customXml" Target="../ink/ink151.xml"/><Relationship Id="rId305" Type="http://schemas.openxmlformats.org/officeDocument/2006/relationships/customXml" Target="../ink/ink158.xml"/><Relationship Id="rId347" Type="http://schemas.openxmlformats.org/officeDocument/2006/relationships/customXml" Target="../ink/ink179.xml"/><Relationship Id="rId44" Type="http://schemas.openxmlformats.org/officeDocument/2006/relationships/customXml" Target="../ink/ink27.xml"/><Relationship Id="rId86" Type="http://schemas.openxmlformats.org/officeDocument/2006/relationships/customXml" Target="../ink/ink48.xml"/><Relationship Id="rId151" Type="http://schemas.openxmlformats.org/officeDocument/2006/relationships/image" Target="../media/image81.png"/><Relationship Id="rId389" Type="http://schemas.openxmlformats.org/officeDocument/2006/relationships/customXml" Target="../ink/ink201.xml"/><Relationship Id="rId193" Type="http://schemas.openxmlformats.org/officeDocument/2006/relationships/image" Target="../media/image102.png"/><Relationship Id="rId207" Type="http://schemas.openxmlformats.org/officeDocument/2006/relationships/image" Target="../media/image109.png"/><Relationship Id="rId249" Type="http://schemas.openxmlformats.org/officeDocument/2006/relationships/customXml" Target="../ink/ink130.xml"/><Relationship Id="rId414" Type="http://schemas.openxmlformats.org/officeDocument/2006/relationships/image" Target="../media/image211.png"/><Relationship Id="rId456" Type="http://schemas.openxmlformats.org/officeDocument/2006/relationships/customXml" Target="../ink/ink235.xml"/><Relationship Id="rId13" Type="http://schemas.openxmlformats.org/officeDocument/2006/relationships/customXml" Target="../ink/ink11.xml"/><Relationship Id="rId109" Type="http://schemas.openxmlformats.org/officeDocument/2006/relationships/image" Target="../media/image60.png"/><Relationship Id="rId260" Type="http://schemas.openxmlformats.org/officeDocument/2006/relationships/image" Target="../media/image135.png"/><Relationship Id="rId316" Type="http://schemas.openxmlformats.org/officeDocument/2006/relationships/image" Target="../media/image163.png"/><Relationship Id="rId55" Type="http://schemas.openxmlformats.org/officeDocument/2006/relationships/image" Target="../media/image33.png"/><Relationship Id="rId97" Type="http://schemas.openxmlformats.org/officeDocument/2006/relationships/image" Target="../media/image54.png"/><Relationship Id="rId120" Type="http://schemas.openxmlformats.org/officeDocument/2006/relationships/customXml" Target="../ink/ink65.xml"/><Relationship Id="rId358" Type="http://schemas.openxmlformats.org/officeDocument/2006/relationships/customXml" Target="../ink/ink185.xml"/><Relationship Id="rId162" Type="http://schemas.openxmlformats.org/officeDocument/2006/relationships/customXml" Target="../ink/ink86.xml"/><Relationship Id="rId218" Type="http://schemas.openxmlformats.org/officeDocument/2006/relationships/image" Target="../media/image114.png"/><Relationship Id="rId425" Type="http://schemas.openxmlformats.org/officeDocument/2006/relationships/customXml" Target="../ink/ink219.xml"/><Relationship Id="rId467" Type="http://schemas.openxmlformats.org/officeDocument/2006/relationships/image" Target="../media/image237.png"/><Relationship Id="rId271" Type="http://schemas.openxmlformats.org/officeDocument/2006/relationships/customXml" Target="../ink/ink141.xml"/><Relationship Id="rId24" Type="http://schemas.openxmlformats.org/officeDocument/2006/relationships/image" Target="../media/image18.png"/><Relationship Id="rId66" Type="http://schemas.openxmlformats.org/officeDocument/2006/relationships/customXml" Target="../ink/ink38.xml"/><Relationship Id="rId131" Type="http://schemas.openxmlformats.org/officeDocument/2006/relationships/image" Target="../media/image71.png"/><Relationship Id="rId327" Type="http://schemas.openxmlformats.org/officeDocument/2006/relationships/customXml" Target="../ink/ink169.xml"/><Relationship Id="rId369" Type="http://schemas.openxmlformats.org/officeDocument/2006/relationships/customXml" Target="../ink/ink191.xml"/><Relationship Id="rId173" Type="http://schemas.openxmlformats.org/officeDocument/2006/relationships/image" Target="../media/image92.png"/><Relationship Id="rId229" Type="http://schemas.openxmlformats.org/officeDocument/2006/relationships/customXml" Target="../ink/ink120.xml"/><Relationship Id="rId380" Type="http://schemas.openxmlformats.org/officeDocument/2006/relationships/image" Target="../media/image194.png"/><Relationship Id="rId436" Type="http://schemas.openxmlformats.org/officeDocument/2006/relationships/customXml" Target="../ink/ink225.xml"/><Relationship Id="rId240" Type="http://schemas.openxmlformats.org/officeDocument/2006/relationships/image" Target="../media/image125.png"/><Relationship Id="rId35" Type="http://schemas.openxmlformats.org/officeDocument/2006/relationships/image" Target="../media/image23.png"/><Relationship Id="rId77" Type="http://schemas.openxmlformats.org/officeDocument/2006/relationships/image" Target="../media/image44.png"/><Relationship Id="rId100" Type="http://schemas.openxmlformats.org/officeDocument/2006/relationships/customXml" Target="../ink/ink55.xml"/><Relationship Id="rId282" Type="http://schemas.openxmlformats.org/officeDocument/2006/relationships/image" Target="../media/image146.png"/><Relationship Id="rId338" Type="http://schemas.openxmlformats.org/officeDocument/2006/relationships/image" Target="../media/image174.png"/><Relationship Id="rId8" Type="http://schemas.openxmlformats.org/officeDocument/2006/relationships/image" Target="../media/image10.png"/><Relationship Id="rId142" Type="http://schemas.openxmlformats.org/officeDocument/2006/relationships/customXml" Target="../ink/ink76.xml"/><Relationship Id="rId184" Type="http://schemas.openxmlformats.org/officeDocument/2006/relationships/customXml" Target="../ink/ink97.xml"/><Relationship Id="rId391" Type="http://schemas.openxmlformats.org/officeDocument/2006/relationships/customXml" Target="../ink/ink202.xml"/><Relationship Id="rId405" Type="http://schemas.openxmlformats.org/officeDocument/2006/relationships/customXml" Target="../ink/ink209.xml"/><Relationship Id="rId447" Type="http://schemas.openxmlformats.org/officeDocument/2006/relationships/image" Target="../media/image227.png"/><Relationship Id="rId251" Type="http://schemas.openxmlformats.org/officeDocument/2006/relationships/customXml" Target="../ink/ink131.xml"/><Relationship Id="rId46" Type="http://schemas.openxmlformats.org/officeDocument/2006/relationships/customXml" Target="../ink/ink28.xml"/><Relationship Id="rId293" Type="http://schemas.openxmlformats.org/officeDocument/2006/relationships/customXml" Target="../ink/ink152.xml"/><Relationship Id="rId307" Type="http://schemas.openxmlformats.org/officeDocument/2006/relationships/customXml" Target="../ink/ink159.xml"/><Relationship Id="rId349" Type="http://schemas.openxmlformats.org/officeDocument/2006/relationships/customXml" Target="../ink/ink180.xml"/><Relationship Id="rId88" Type="http://schemas.openxmlformats.org/officeDocument/2006/relationships/customXml" Target="../ink/ink49.xml"/><Relationship Id="rId111" Type="http://schemas.openxmlformats.org/officeDocument/2006/relationships/image" Target="../media/image61.png"/><Relationship Id="rId153" Type="http://schemas.openxmlformats.org/officeDocument/2006/relationships/image" Target="../media/image82.png"/><Relationship Id="rId195" Type="http://schemas.openxmlformats.org/officeDocument/2006/relationships/image" Target="../media/image103.png"/><Relationship Id="rId209" Type="http://schemas.openxmlformats.org/officeDocument/2006/relationships/image" Target="../media/image110.png"/><Relationship Id="rId360" Type="http://schemas.openxmlformats.org/officeDocument/2006/relationships/customXml" Target="../ink/ink186.xml"/><Relationship Id="rId416" Type="http://schemas.openxmlformats.org/officeDocument/2006/relationships/image" Target="../media/image212.png"/><Relationship Id="rId220" Type="http://schemas.openxmlformats.org/officeDocument/2006/relationships/image" Target="../media/image115.png"/><Relationship Id="rId458" Type="http://schemas.openxmlformats.org/officeDocument/2006/relationships/customXml" Target="../ink/ink236.xml"/><Relationship Id="rId15" Type="http://schemas.openxmlformats.org/officeDocument/2006/relationships/customXml" Target="../ink/ink12.xml"/><Relationship Id="rId57" Type="http://schemas.openxmlformats.org/officeDocument/2006/relationships/image" Target="../media/image34.png"/><Relationship Id="rId262" Type="http://schemas.openxmlformats.org/officeDocument/2006/relationships/image" Target="../media/image136.png"/><Relationship Id="rId318" Type="http://schemas.openxmlformats.org/officeDocument/2006/relationships/image" Target="../media/image164.png"/><Relationship Id="rId99" Type="http://schemas.openxmlformats.org/officeDocument/2006/relationships/image" Target="../media/image55.png"/><Relationship Id="rId122" Type="http://schemas.openxmlformats.org/officeDocument/2006/relationships/customXml" Target="../ink/ink66.xml"/><Relationship Id="rId164" Type="http://schemas.openxmlformats.org/officeDocument/2006/relationships/customXml" Target="../ink/ink87.xml"/><Relationship Id="rId371" Type="http://schemas.openxmlformats.org/officeDocument/2006/relationships/customXml" Target="../ink/ink192.xml"/><Relationship Id="rId427" Type="http://schemas.openxmlformats.org/officeDocument/2006/relationships/customXml" Target="../ink/ink220.xml"/><Relationship Id="rId469" Type="http://schemas.openxmlformats.org/officeDocument/2006/relationships/image" Target="../media/image238.png"/><Relationship Id="rId26" Type="http://schemas.openxmlformats.org/officeDocument/2006/relationships/image" Target="../media/image19.png"/><Relationship Id="rId231" Type="http://schemas.openxmlformats.org/officeDocument/2006/relationships/customXml" Target="../ink/ink121.xml"/><Relationship Id="rId273" Type="http://schemas.openxmlformats.org/officeDocument/2006/relationships/customXml" Target="../ink/ink142.xml"/><Relationship Id="rId329" Type="http://schemas.openxmlformats.org/officeDocument/2006/relationships/customXml" Target="../ink/ink170.xml"/><Relationship Id="rId68" Type="http://schemas.openxmlformats.org/officeDocument/2006/relationships/customXml" Target="../ink/ink39.xml"/><Relationship Id="rId133" Type="http://schemas.openxmlformats.org/officeDocument/2006/relationships/image" Target="../media/image72.png"/><Relationship Id="rId175" Type="http://schemas.openxmlformats.org/officeDocument/2006/relationships/image" Target="../media/image93.png"/><Relationship Id="rId340" Type="http://schemas.openxmlformats.org/officeDocument/2006/relationships/image" Target="../media/image175.png"/><Relationship Id="rId200" Type="http://schemas.openxmlformats.org/officeDocument/2006/relationships/customXml" Target="../ink/ink105.xml"/><Relationship Id="rId382" Type="http://schemas.openxmlformats.org/officeDocument/2006/relationships/image" Target="../media/image195.png"/><Relationship Id="rId438" Type="http://schemas.openxmlformats.org/officeDocument/2006/relationships/customXml" Target="../ink/ink226.xml"/><Relationship Id="rId242" Type="http://schemas.openxmlformats.org/officeDocument/2006/relationships/image" Target="../media/image126.png"/><Relationship Id="rId284" Type="http://schemas.openxmlformats.org/officeDocument/2006/relationships/image" Target="../media/image147.png"/><Relationship Id="rId37" Type="http://schemas.openxmlformats.org/officeDocument/2006/relationships/image" Target="../media/image24.png"/><Relationship Id="rId79" Type="http://schemas.openxmlformats.org/officeDocument/2006/relationships/image" Target="../media/image45.png"/><Relationship Id="rId102" Type="http://schemas.openxmlformats.org/officeDocument/2006/relationships/customXml" Target="../ink/ink56.xml"/><Relationship Id="rId144" Type="http://schemas.openxmlformats.org/officeDocument/2006/relationships/customXml" Target="../ink/ink77.xml"/><Relationship Id="rId90" Type="http://schemas.openxmlformats.org/officeDocument/2006/relationships/customXml" Target="../ink/ink50.xml"/><Relationship Id="rId186" Type="http://schemas.openxmlformats.org/officeDocument/2006/relationships/customXml" Target="../ink/ink98.xml"/><Relationship Id="rId351" Type="http://schemas.openxmlformats.org/officeDocument/2006/relationships/customXml" Target="../ink/ink181.xml"/><Relationship Id="rId393" Type="http://schemas.openxmlformats.org/officeDocument/2006/relationships/customXml" Target="../ink/ink203.xml"/><Relationship Id="rId407" Type="http://schemas.openxmlformats.org/officeDocument/2006/relationships/customXml" Target="../ink/ink210.xml"/><Relationship Id="rId449" Type="http://schemas.openxmlformats.org/officeDocument/2006/relationships/image" Target="../media/image228.png"/><Relationship Id="rId211" Type="http://schemas.openxmlformats.org/officeDocument/2006/relationships/image" Target="../media/image111.png"/><Relationship Id="rId253" Type="http://schemas.openxmlformats.org/officeDocument/2006/relationships/customXml" Target="../ink/ink132.xml"/><Relationship Id="rId295" Type="http://schemas.openxmlformats.org/officeDocument/2006/relationships/customXml" Target="../ink/ink153.xml"/><Relationship Id="rId309" Type="http://schemas.openxmlformats.org/officeDocument/2006/relationships/customXml" Target="../ink/ink160.xml"/><Relationship Id="rId460" Type="http://schemas.openxmlformats.org/officeDocument/2006/relationships/customXml" Target="../ink/ink237.xml"/><Relationship Id="rId48" Type="http://schemas.openxmlformats.org/officeDocument/2006/relationships/customXml" Target="../ink/ink29.xml"/><Relationship Id="rId113" Type="http://schemas.openxmlformats.org/officeDocument/2006/relationships/image" Target="../media/image62.png"/><Relationship Id="rId320" Type="http://schemas.openxmlformats.org/officeDocument/2006/relationships/image" Target="../media/image165.png"/><Relationship Id="rId155" Type="http://schemas.openxmlformats.org/officeDocument/2006/relationships/image" Target="../media/image83.png"/><Relationship Id="rId197" Type="http://schemas.openxmlformats.org/officeDocument/2006/relationships/image" Target="../media/image104.png"/><Relationship Id="rId362" Type="http://schemas.openxmlformats.org/officeDocument/2006/relationships/customXml" Target="../ink/ink187.xml"/><Relationship Id="rId418" Type="http://schemas.openxmlformats.org/officeDocument/2006/relationships/image" Target="../media/image213.png"/><Relationship Id="rId222" Type="http://schemas.openxmlformats.org/officeDocument/2006/relationships/image" Target="../media/image116.png"/><Relationship Id="rId264" Type="http://schemas.openxmlformats.org/officeDocument/2006/relationships/image" Target="../media/image137.png"/><Relationship Id="rId471" Type="http://schemas.openxmlformats.org/officeDocument/2006/relationships/image" Target="../media/image239.png"/><Relationship Id="rId17" Type="http://schemas.openxmlformats.org/officeDocument/2006/relationships/customXml" Target="../ink/ink13.xml"/><Relationship Id="rId59" Type="http://schemas.openxmlformats.org/officeDocument/2006/relationships/image" Target="../media/image35.png"/><Relationship Id="rId124" Type="http://schemas.openxmlformats.org/officeDocument/2006/relationships/customXml" Target="../ink/ink67.xml"/><Relationship Id="rId70" Type="http://schemas.openxmlformats.org/officeDocument/2006/relationships/customXml" Target="../ink/ink40.xml"/><Relationship Id="rId166" Type="http://schemas.openxmlformats.org/officeDocument/2006/relationships/customXml" Target="../ink/ink88.xml"/><Relationship Id="rId331" Type="http://schemas.openxmlformats.org/officeDocument/2006/relationships/customXml" Target="../ink/ink171.xml"/><Relationship Id="rId373" Type="http://schemas.openxmlformats.org/officeDocument/2006/relationships/customXml" Target="../ink/ink193.xml"/><Relationship Id="rId429" Type="http://schemas.openxmlformats.org/officeDocument/2006/relationships/customXml" Target="../ink/ink221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22.xml"/><Relationship Id="rId440" Type="http://schemas.openxmlformats.org/officeDocument/2006/relationships/customXml" Target="../ink/ink227.xml"/><Relationship Id="rId28" Type="http://schemas.openxmlformats.org/officeDocument/2006/relationships/image" Target="../media/image20.png"/><Relationship Id="rId275" Type="http://schemas.openxmlformats.org/officeDocument/2006/relationships/customXml" Target="../ink/ink143.xml"/><Relationship Id="rId300" Type="http://schemas.openxmlformats.org/officeDocument/2006/relationships/image" Target="../media/image155.png"/><Relationship Id="rId81" Type="http://schemas.openxmlformats.org/officeDocument/2006/relationships/image" Target="../media/image46.png"/><Relationship Id="rId135" Type="http://schemas.openxmlformats.org/officeDocument/2006/relationships/image" Target="../media/image73.png"/><Relationship Id="rId177" Type="http://schemas.openxmlformats.org/officeDocument/2006/relationships/image" Target="../media/image94.png"/><Relationship Id="rId342" Type="http://schemas.openxmlformats.org/officeDocument/2006/relationships/image" Target="../media/image176.png"/><Relationship Id="rId384" Type="http://schemas.openxmlformats.org/officeDocument/2006/relationships/image" Target="../media/image196.png"/><Relationship Id="rId202" Type="http://schemas.openxmlformats.org/officeDocument/2006/relationships/customXml" Target="../ink/ink106.xml"/><Relationship Id="rId244" Type="http://schemas.openxmlformats.org/officeDocument/2006/relationships/image" Target="../media/image127.png"/><Relationship Id="rId39" Type="http://schemas.openxmlformats.org/officeDocument/2006/relationships/image" Target="../media/image25.png"/><Relationship Id="rId286" Type="http://schemas.openxmlformats.org/officeDocument/2006/relationships/image" Target="../media/image148.png"/><Relationship Id="rId451" Type="http://schemas.openxmlformats.org/officeDocument/2006/relationships/image" Target="../media/image229.png"/><Relationship Id="rId50" Type="http://schemas.openxmlformats.org/officeDocument/2006/relationships/customXml" Target="../ink/ink30.xml"/><Relationship Id="rId104" Type="http://schemas.openxmlformats.org/officeDocument/2006/relationships/customXml" Target="../ink/ink57.xml"/><Relationship Id="rId146" Type="http://schemas.openxmlformats.org/officeDocument/2006/relationships/customXml" Target="../ink/ink78.xml"/><Relationship Id="rId188" Type="http://schemas.openxmlformats.org/officeDocument/2006/relationships/customXml" Target="../ink/ink99.xml"/><Relationship Id="rId311" Type="http://schemas.openxmlformats.org/officeDocument/2006/relationships/customXml" Target="../ink/ink161.xml"/><Relationship Id="rId353" Type="http://schemas.openxmlformats.org/officeDocument/2006/relationships/customXml" Target="../ink/ink182.xml"/><Relationship Id="rId395" Type="http://schemas.openxmlformats.org/officeDocument/2006/relationships/customXml" Target="../ink/ink204.xml"/><Relationship Id="rId409" Type="http://schemas.openxmlformats.org/officeDocument/2006/relationships/customXml" Target="../ink/ink211.xml"/><Relationship Id="rId92" Type="http://schemas.openxmlformats.org/officeDocument/2006/relationships/customXml" Target="../ink/ink51.xml"/><Relationship Id="rId213" Type="http://schemas.openxmlformats.org/officeDocument/2006/relationships/image" Target="../media/image112.png"/><Relationship Id="rId420" Type="http://schemas.openxmlformats.org/officeDocument/2006/relationships/image" Target="../media/image214.png"/><Relationship Id="rId255" Type="http://schemas.openxmlformats.org/officeDocument/2006/relationships/customXml" Target="../ink/ink133.xml"/><Relationship Id="rId297" Type="http://schemas.openxmlformats.org/officeDocument/2006/relationships/customXml" Target="../ink/ink154.xml"/><Relationship Id="rId462" Type="http://schemas.openxmlformats.org/officeDocument/2006/relationships/customXml" Target="../ink/ink238.xml"/><Relationship Id="rId115" Type="http://schemas.openxmlformats.org/officeDocument/2006/relationships/image" Target="../media/image63.png"/><Relationship Id="rId157" Type="http://schemas.openxmlformats.org/officeDocument/2006/relationships/image" Target="../media/image84.png"/><Relationship Id="rId322" Type="http://schemas.openxmlformats.org/officeDocument/2006/relationships/image" Target="../media/image166.png"/><Relationship Id="rId364" Type="http://schemas.openxmlformats.org/officeDocument/2006/relationships/image" Target="../media/image186.png"/><Relationship Id="rId61" Type="http://schemas.openxmlformats.org/officeDocument/2006/relationships/image" Target="../media/image36.png"/><Relationship Id="rId199" Type="http://schemas.openxmlformats.org/officeDocument/2006/relationships/image" Target="../media/image105.png"/><Relationship Id="rId19" Type="http://schemas.openxmlformats.org/officeDocument/2006/relationships/customXml" Target="../ink/ink14.xml"/><Relationship Id="rId224" Type="http://schemas.openxmlformats.org/officeDocument/2006/relationships/image" Target="../media/image117.png"/><Relationship Id="rId266" Type="http://schemas.openxmlformats.org/officeDocument/2006/relationships/image" Target="../media/image138.png"/><Relationship Id="rId431" Type="http://schemas.openxmlformats.org/officeDocument/2006/relationships/image" Target="../media/image219.png"/><Relationship Id="rId473" Type="http://schemas.openxmlformats.org/officeDocument/2006/relationships/image" Target="../media/image24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97.png"/><Relationship Id="rId21" Type="http://schemas.openxmlformats.org/officeDocument/2006/relationships/customXml" Target="../ink/ink254.xml"/><Relationship Id="rId42" Type="http://schemas.openxmlformats.org/officeDocument/2006/relationships/image" Target="../media/image260.png"/><Relationship Id="rId63" Type="http://schemas.openxmlformats.org/officeDocument/2006/relationships/customXml" Target="../ink/ink275.xml"/><Relationship Id="rId84" Type="http://schemas.openxmlformats.org/officeDocument/2006/relationships/customXml" Target="../ink/ink286.xml"/><Relationship Id="rId138" Type="http://schemas.openxmlformats.org/officeDocument/2006/relationships/customXml" Target="../ink/ink313.xml"/><Relationship Id="rId16" Type="http://schemas.openxmlformats.org/officeDocument/2006/relationships/image" Target="../media/image248.png"/><Relationship Id="rId107" Type="http://schemas.openxmlformats.org/officeDocument/2006/relationships/image" Target="../media/image292.png"/><Relationship Id="rId11" Type="http://schemas.openxmlformats.org/officeDocument/2006/relationships/customXml" Target="../ink/ink249.xml"/><Relationship Id="rId32" Type="http://schemas.openxmlformats.org/officeDocument/2006/relationships/image" Target="../media/image255.png"/><Relationship Id="rId37" Type="http://schemas.openxmlformats.org/officeDocument/2006/relationships/customXml" Target="../ink/ink262.xml"/><Relationship Id="rId53" Type="http://schemas.openxmlformats.org/officeDocument/2006/relationships/customXml" Target="../ink/ink270.xml"/><Relationship Id="rId58" Type="http://schemas.openxmlformats.org/officeDocument/2006/relationships/image" Target="../media/image268.png"/><Relationship Id="rId74" Type="http://schemas.openxmlformats.org/officeDocument/2006/relationships/image" Target="../media/image276.png"/><Relationship Id="rId79" Type="http://schemas.openxmlformats.org/officeDocument/2006/relationships/customXml" Target="../ink/ink283.xml"/><Relationship Id="rId102" Type="http://schemas.openxmlformats.org/officeDocument/2006/relationships/customXml" Target="../ink/ink295.xml"/><Relationship Id="rId123" Type="http://schemas.openxmlformats.org/officeDocument/2006/relationships/image" Target="../media/image300.png"/><Relationship Id="rId128" Type="http://schemas.openxmlformats.org/officeDocument/2006/relationships/customXml" Target="../ink/ink308.xml"/><Relationship Id="rId5" Type="http://schemas.openxmlformats.org/officeDocument/2006/relationships/customXml" Target="../ink/ink246.xml"/><Relationship Id="rId90" Type="http://schemas.openxmlformats.org/officeDocument/2006/relationships/customXml" Target="../ink/ink289.xml"/><Relationship Id="rId95" Type="http://schemas.openxmlformats.org/officeDocument/2006/relationships/image" Target="../media/image286.png"/><Relationship Id="rId22" Type="http://schemas.openxmlformats.org/officeDocument/2006/relationships/image" Target="../media/image18.png"/><Relationship Id="rId27" Type="http://schemas.openxmlformats.org/officeDocument/2006/relationships/customXml" Target="../ink/ink257.xml"/><Relationship Id="rId43" Type="http://schemas.openxmlformats.org/officeDocument/2006/relationships/customXml" Target="../ink/ink265.xml"/><Relationship Id="rId48" Type="http://schemas.openxmlformats.org/officeDocument/2006/relationships/image" Target="../media/image263.png"/><Relationship Id="rId64" Type="http://schemas.openxmlformats.org/officeDocument/2006/relationships/image" Target="../media/image271.png"/><Relationship Id="rId69" Type="http://schemas.openxmlformats.org/officeDocument/2006/relationships/customXml" Target="../ink/ink278.xml"/><Relationship Id="rId113" Type="http://schemas.openxmlformats.org/officeDocument/2006/relationships/image" Target="../media/image295.png"/><Relationship Id="rId118" Type="http://schemas.openxmlformats.org/officeDocument/2006/relationships/customXml" Target="../ink/ink303.xml"/><Relationship Id="rId134" Type="http://schemas.openxmlformats.org/officeDocument/2006/relationships/customXml" Target="../ink/ink311.xml"/><Relationship Id="rId139" Type="http://schemas.openxmlformats.org/officeDocument/2006/relationships/image" Target="../media/image308.png"/><Relationship Id="rId80" Type="http://schemas.openxmlformats.org/officeDocument/2006/relationships/image" Target="../media/image279.png"/><Relationship Id="rId85" Type="http://schemas.openxmlformats.org/officeDocument/2006/relationships/image" Target="../media/image281.png"/><Relationship Id="rId12" Type="http://schemas.openxmlformats.org/officeDocument/2006/relationships/image" Target="../media/image246.png"/><Relationship Id="rId17" Type="http://schemas.openxmlformats.org/officeDocument/2006/relationships/customXml" Target="../ink/ink252.xml"/><Relationship Id="rId33" Type="http://schemas.openxmlformats.org/officeDocument/2006/relationships/customXml" Target="../ink/ink260.xml"/><Relationship Id="rId38" Type="http://schemas.openxmlformats.org/officeDocument/2006/relationships/image" Target="../media/image258.png"/><Relationship Id="rId59" Type="http://schemas.openxmlformats.org/officeDocument/2006/relationships/customXml" Target="../ink/ink273.xml"/><Relationship Id="rId103" Type="http://schemas.openxmlformats.org/officeDocument/2006/relationships/image" Target="../media/image290.png"/><Relationship Id="rId108" Type="http://schemas.openxmlformats.org/officeDocument/2006/relationships/customXml" Target="../ink/ink298.xml"/><Relationship Id="rId124" Type="http://schemas.openxmlformats.org/officeDocument/2006/relationships/customXml" Target="../ink/ink306.xml"/><Relationship Id="rId129" Type="http://schemas.openxmlformats.org/officeDocument/2006/relationships/image" Target="../media/image303.png"/><Relationship Id="rId54" Type="http://schemas.openxmlformats.org/officeDocument/2006/relationships/image" Target="../media/image266.png"/><Relationship Id="rId70" Type="http://schemas.openxmlformats.org/officeDocument/2006/relationships/image" Target="../media/image274.png"/><Relationship Id="rId75" Type="http://schemas.openxmlformats.org/officeDocument/2006/relationships/customXml" Target="../ink/ink281.xml"/><Relationship Id="rId91" Type="http://schemas.openxmlformats.org/officeDocument/2006/relationships/image" Target="../media/image284.png"/><Relationship Id="rId96" Type="http://schemas.openxmlformats.org/officeDocument/2006/relationships/customXml" Target="../ink/ink29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png"/><Relationship Id="rId23" Type="http://schemas.openxmlformats.org/officeDocument/2006/relationships/customXml" Target="../ink/ink255.xml"/><Relationship Id="rId28" Type="http://schemas.openxmlformats.org/officeDocument/2006/relationships/image" Target="../media/image253.png"/><Relationship Id="rId49" Type="http://schemas.openxmlformats.org/officeDocument/2006/relationships/customXml" Target="../ink/ink268.xml"/><Relationship Id="rId114" Type="http://schemas.openxmlformats.org/officeDocument/2006/relationships/customXml" Target="../ink/ink301.xml"/><Relationship Id="rId119" Type="http://schemas.openxmlformats.org/officeDocument/2006/relationships/image" Target="../media/image298.png"/><Relationship Id="rId44" Type="http://schemas.openxmlformats.org/officeDocument/2006/relationships/image" Target="../media/image261.png"/><Relationship Id="rId60" Type="http://schemas.openxmlformats.org/officeDocument/2006/relationships/image" Target="../media/image269.png"/><Relationship Id="rId65" Type="http://schemas.openxmlformats.org/officeDocument/2006/relationships/customXml" Target="../ink/ink276.xml"/><Relationship Id="rId81" Type="http://schemas.openxmlformats.org/officeDocument/2006/relationships/customXml" Target="../ink/ink284.xml"/><Relationship Id="rId86" Type="http://schemas.openxmlformats.org/officeDocument/2006/relationships/customXml" Target="../ink/ink287.xml"/><Relationship Id="rId130" Type="http://schemas.openxmlformats.org/officeDocument/2006/relationships/customXml" Target="../ink/ink309.xml"/><Relationship Id="rId135" Type="http://schemas.openxmlformats.org/officeDocument/2006/relationships/image" Target="../media/image306.png"/><Relationship Id="rId13" Type="http://schemas.openxmlformats.org/officeDocument/2006/relationships/customXml" Target="../ink/ink250.xml"/><Relationship Id="rId18" Type="http://schemas.openxmlformats.org/officeDocument/2006/relationships/image" Target="../media/image249.png"/><Relationship Id="rId39" Type="http://schemas.openxmlformats.org/officeDocument/2006/relationships/customXml" Target="../ink/ink263.xml"/><Relationship Id="rId109" Type="http://schemas.openxmlformats.org/officeDocument/2006/relationships/image" Target="../media/image293.png"/><Relationship Id="rId34" Type="http://schemas.openxmlformats.org/officeDocument/2006/relationships/image" Target="../media/image256.png"/><Relationship Id="rId50" Type="http://schemas.openxmlformats.org/officeDocument/2006/relationships/image" Target="../media/image264.png"/><Relationship Id="rId55" Type="http://schemas.openxmlformats.org/officeDocument/2006/relationships/customXml" Target="../ink/ink271.xml"/><Relationship Id="rId76" Type="http://schemas.openxmlformats.org/officeDocument/2006/relationships/image" Target="../media/image277.png"/><Relationship Id="rId97" Type="http://schemas.openxmlformats.org/officeDocument/2006/relationships/image" Target="../media/image287.png"/><Relationship Id="rId104" Type="http://schemas.openxmlformats.org/officeDocument/2006/relationships/customXml" Target="../ink/ink296.xml"/><Relationship Id="rId120" Type="http://schemas.openxmlformats.org/officeDocument/2006/relationships/customXml" Target="../ink/ink304.xml"/><Relationship Id="rId125" Type="http://schemas.openxmlformats.org/officeDocument/2006/relationships/image" Target="../media/image301.png"/><Relationship Id="rId7" Type="http://schemas.openxmlformats.org/officeDocument/2006/relationships/customXml" Target="../ink/ink247.xml"/><Relationship Id="rId71" Type="http://schemas.openxmlformats.org/officeDocument/2006/relationships/customXml" Target="../ink/ink279.xml"/><Relationship Id="rId92" Type="http://schemas.openxmlformats.org/officeDocument/2006/relationships/customXml" Target="../ink/ink290.xml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258.xml"/><Relationship Id="rId24" Type="http://schemas.openxmlformats.org/officeDocument/2006/relationships/image" Target="../media/image251.png"/><Relationship Id="rId40" Type="http://schemas.openxmlformats.org/officeDocument/2006/relationships/image" Target="../media/image259.png"/><Relationship Id="rId45" Type="http://schemas.openxmlformats.org/officeDocument/2006/relationships/customXml" Target="../ink/ink266.xml"/><Relationship Id="rId66" Type="http://schemas.openxmlformats.org/officeDocument/2006/relationships/image" Target="../media/image272.png"/><Relationship Id="rId87" Type="http://schemas.openxmlformats.org/officeDocument/2006/relationships/image" Target="../media/image282.png"/><Relationship Id="rId110" Type="http://schemas.openxmlformats.org/officeDocument/2006/relationships/customXml" Target="../ink/ink299.xml"/><Relationship Id="rId115" Type="http://schemas.openxmlformats.org/officeDocument/2006/relationships/image" Target="../media/image296.png"/><Relationship Id="rId131" Type="http://schemas.openxmlformats.org/officeDocument/2006/relationships/image" Target="../media/image304.png"/><Relationship Id="rId136" Type="http://schemas.openxmlformats.org/officeDocument/2006/relationships/customXml" Target="../ink/ink312.xml"/><Relationship Id="rId61" Type="http://schemas.openxmlformats.org/officeDocument/2006/relationships/customXml" Target="../ink/ink274.xml"/><Relationship Id="rId82" Type="http://schemas.openxmlformats.org/officeDocument/2006/relationships/customXml" Target="../ink/ink285.xml"/><Relationship Id="rId19" Type="http://schemas.openxmlformats.org/officeDocument/2006/relationships/customXml" Target="../ink/ink253.xml"/><Relationship Id="rId14" Type="http://schemas.openxmlformats.org/officeDocument/2006/relationships/image" Target="../media/image247.png"/><Relationship Id="rId30" Type="http://schemas.openxmlformats.org/officeDocument/2006/relationships/image" Target="../media/image254.png"/><Relationship Id="rId35" Type="http://schemas.openxmlformats.org/officeDocument/2006/relationships/customXml" Target="../ink/ink261.xml"/><Relationship Id="rId56" Type="http://schemas.openxmlformats.org/officeDocument/2006/relationships/image" Target="../media/image267.png"/><Relationship Id="rId77" Type="http://schemas.openxmlformats.org/officeDocument/2006/relationships/customXml" Target="../ink/ink282.xml"/><Relationship Id="rId100" Type="http://schemas.openxmlformats.org/officeDocument/2006/relationships/customXml" Target="../ink/ink294.xml"/><Relationship Id="rId105" Type="http://schemas.openxmlformats.org/officeDocument/2006/relationships/image" Target="../media/image291.png"/><Relationship Id="rId126" Type="http://schemas.openxmlformats.org/officeDocument/2006/relationships/customXml" Target="../ink/ink307.xml"/><Relationship Id="rId8" Type="http://schemas.openxmlformats.org/officeDocument/2006/relationships/image" Target="../media/image244.png"/><Relationship Id="rId51" Type="http://schemas.openxmlformats.org/officeDocument/2006/relationships/customXml" Target="../ink/ink269.xml"/><Relationship Id="rId72" Type="http://schemas.openxmlformats.org/officeDocument/2006/relationships/image" Target="../media/image275.png"/><Relationship Id="rId93" Type="http://schemas.openxmlformats.org/officeDocument/2006/relationships/image" Target="../media/image285.png"/><Relationship Id="rId98" Type="http://schemas.openxmlformats.org/officeDocument/2006/relationships/customXml" Target="../ink/ink293.xml"/><Relationship Id="rId121" Type="http://schemas.openxmlformats.org/officeDocument/2006/relationships/image" Target="../media/image299.png"/><Relationship Id="rId3" Type="http://schemas.openxmlformats.org/officeDocument/2006/relationships/customXml" Target="../ink/ink245.xml"/><Relationship Id="rId25" Type="http://schemas.openxmlformats.org/officeDocument/2006/relationships/customXml" Target="../ink/ink256.xml"/><Relationship Id="rId46" Type="http://schemas.openxmlformats.org/officeDocument/2006/relationships/image" Target="../media/image262.png"/><Relationship Id="rId67" Type="http://schemas.openxmlformats.org/officeDocument/2006/relationships/customXml" Target="../ink/ink277.xml"/><Relationship Id="rId116" Type="http://schemas.openxmlformats.org/officeDocument/2006/relationships/customXml" Target="../ink/ink302.xml"/><Relationship Id="rId137" Type="http://schemas.openxmlformats.org/officeDocument/2006/relationships/image" Target="../media/image307.png"/><Relationship Id="rId20" Type="http://schemas.openxmlformats.org/officeDocument/2006/relationships/image" Target="../media/image250.png"/><Relationship Id="rId41" Type="http://schemas.openxmlformats.org/officeDocument/2006/relationships/customXml" Target="../ink/ink264.xml"/><Relationship Id="rId62" Type="http://schemas.openxmlformats.org/officeDocument/2006/relationships/image" Target="../media/image270.png"/><Relationship Id="rId83" Type="http://schemas.openxmlformats.org/officeDocument/2006/relationships/image" Target="../media/image280.png"/><Relationship Id="rId88" Type="http://schemas.openxmlformats.org/officeDocument/2006/relationships/customXml" Target="../ink/ink288.xml"/><Relationship Id="rId111" Type="http://schemas.openxmlformats.org/officeDocument/2006/relationships/image" Target="../media/image294.png"/><Relationship Id="rId132" Type="http://schemas.openxmlformats.org/officeDocument/2006/relationships/customXml" Target="../ink/ink310.xml"/><Relationship Id="rId15" Type="http://schemas.openxmlformats.org/officeDocument/2006/relationships/customXml" Target="../ink/ink251.xml"/><Relationship Id="rId36" Type="http://schemas.openxmlformats.org/officeDocument/2006/relationships/image" Target="../media/image257.png"/><Relationship Id="rId57" Type="http://schemas.openxmlformats.org/officeDocument/2006/relationships/customXml" Target="../ink/ink272.xml"/><Relationship Id="rId106" Type="http://schemas.openxmlformats.org/officeDocument/2006/relationships/customXml" Target="../ink/ink297.xml"/><Relationship Id="rId127" Type="http://schemas.openxmlformats.org/officeDocument/2006/relationships/image" Target="../media/image302.png"/><Relationship Id="rId10" Type="http://schemas.openxmlformats.org/officeDocument/2006/relationships/image" Target="../media/image245.png"/><Relationship Id="rId31" Type="http://schemas.openxmlformats.org/officeDocument/2006/relationships/customXml" Target="../ink/ink259.xml"/><Relationship Id="rId52" Type="http://schemas.openxmlformats.org/officeDocument/2006/relationships/image" Target="../media/image265.png"/><Relationship Id="rId73" Type="http://schemas.openxmlformats.org/officeDocument/2006/relationships/customXml" Target="../ink/ink280.xml"/><Relationship Id="rId78" Type="http://schemas.openxmlformats.org/officeDocument/2006/relationships/image" Target="../media/image278.png"/><Relationship Id="rId94" Type="http://schemas.openxmlformats.org/officeDocument/2006/relationships/customXml" Target="../ink/ink291.xml"/><Relationship Id="rId99" Type="http://schemas.openxmlformats.org/officeDocument/2006/relationships/image" Target="../media/image288.png"/><Relationship Id="rId101" Type="http://schemas.openxmlformats.org/officeDocument/2006/relationships/image" Target="../media/image289.png"/><Relationship Id="rId122" Type="http://schemas.openxmlformats.org/officeDocument/2006/relationships/customXml" Target="../ink/ink305.xml"/><Relationship Id="rId4" Type="http://schemas.openxmlformats.org/officeDocument/2006/relationships/image" Target="../media/image242.png"/><Relationship Id="rId9" Type="http://schemas.openxmlformats.org/officeDocument/2006/relationships/customXml" Target="../ink/ink248.xml"/><Relationship Id="rId26" Type="http://schemas.openxmlformats.org/officeDocument/2006/relationships/image" Target="../media/image252.png"/><Relationship Id="rId47" Type="http://schemas.openxmlformats.org/officeDocument/2006/relationships/customXml" Target="../ink/ink267.xml"/><Relationship Id="rId68" Type="http://schemas.openxmlformats.org/officeDocument/2006/relationships/image" Target="../media/image273.png"/><Relationship Id="rId89" Type="http://schemas.openxmlformats.org/officeDocument/2006/relationships/image" Target="../media/image283.png"/><Relationship Id="rId112" Type="http://schemas.openxmlformats.org/officeDocument/2006/relationships/customXml" Target="../ink/ink300.xml"/><Relationship Id="rId133" Type="http://schemas.openxmlformats.org/officeDocument/2006/relationships/image" Target="../media/image30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319.xml"/><Relationship Id="rId3" Type="http://schemas.openxmlformats.org/officeDocument/2006/relationships/customXml" Target="../ink/ink314.xml"/><Relationship Id="rId7" Type="http://schemas.openxmlformats.org/officeDocument/2006/relationships/customXml" Target="../ink/ink316.xml"/><Relationship Id="rId12" Type="http://schemas.openxmlformats.org/officeDocument/2006/relationships/image" Target="../media/image3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11" Type="http://schemas.openxmlformats.org/officeDocument/2006/relationships/customXml" Target="../ink/ink318.xml"/><Relationship Id="rId5" Type="http://schemas.openxmlformats.org/officeDocument/2006/relationships/customXml" Target="../ink/ink315.xml"/><Relationship Id="rId10" Type="http://schemas.openxmlformats.org/officeDocument/2006/relationships/image" Target="../media/image311.png"/><Relationship Id="rId4" Type="http://schemas.openxmlformats.org/officeDocument/2006/relationships/image" Target="../media/image309.png"/><Relationship Id="rId9" Type="http://schemas.openxmlformats.org/officeDocument/2006/relationships/customXml" Target="../ink/ink317.xml"/><Relationship Id="rId14" Type="http://schemas.openxmlformats.org/officeDocument/2006/relationships/image" Target="../media/image313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5.xml"/><Relationship Id="rId18" Type="http://schemas.openxmlformats.org/officeDocument/2006/relationships/image" Target="../media/image321.png"/><Relationship Id="rId26" Type="http://schemas.openxmlformats.org/officeDocument/2006/relationships/image" Target="../media/image325.png"/><Relationship Id="rId39" Type="http://schemas.openxmlformats.org/officeDocument/2006/relationships/customXml" Target="../ink/ink338.xml"/><Relationship Id="rId21" Type="http://schemas.openxmlformats.org/officeDocument/2006/relationships/customXml" Target="../ink/ink329.xml"/><Relationship Id="rId34" Type="http://schemas.openxmlformats.org/officeDocument/2006/relationships/image" Target="../media/image329.png"/><Relationship Id="rId42" Type="http://schemas.openxmlformats.org/officeDocument/2006/relationships/image" Target="../media/image333.png"/><Relationship Id="rId7" Type="http://schemas.openxmlformats.org/officeDocument/2006/relationships/customXml" Target="../ink/ink322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20.png"/><Relationship Id="rId20" Type="http://schemas.openxmlformats.org/officeDocument/2006/relationships/image" Target="../media/image322.png"/><Relationship Id="rId29" Type="http://schemas.openxmlformats.org/officeDocument/2006/relationships/customXml" Target="../ink/ink333.xml"/><Relationship Id="rId41" Type="http://schemas.openxmlformats.org/officeDocument/2006/relationships/customXml" Target="../ink/ink3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5.png"/><Relationship Id="rId11" Type="http://schemas.openxmlformats.org/officeDocument/2006/relationships/customXml" Target="../ink/ink324.xml"/><Relationship Id="rId24" Type="http://schemas.openxmlformats.org/officeDocument/2006/relationships/image" Target="../media/image324.png"/><Relationship Id="rId32" Type="http://schemas.openxmlformats.org/officeDocument/2006/relationships/image" Target="../media/image328.png"/><Relationship Id="rId37" Type="http://schemas.openxmlformats.org/officeDocument/2006/relationships/customXml" Target="../ink/ink337.xml"/><Relationship Id="rId40" Type="http://schemas.openxmlformats.org/officeDocument/2006/relationships/image" Target="../media/image332.png"/><Relationship Id="rId5" Type="http://schemas.openxmlformats.org/officeDocument/2006/relationships/customXml" Target="../ink/ink321.xml"/><Relationship Id="rId15" Type="http://schemas.openxmlformats.org/officeDocument/2006/relationships/customXml" Target="../ink/ink326.xml"/><Relationship Id="rId23" Type="http://schemas.openxmlformats.org/officeDocument/2006/relationships/customXml" Target="../ink/ink330.xml"/><Relationship Id="rId28" Type="http://schemas.openxmlformats.org/officeDocument/2006/relationships/image" Target="../media/image326.png"/><Relationship Id="rId36" Type="http://schemas.openxmlformats.org/officeDocument/2006/relationships/image" Target="../media/image330.png"/><Relationship Id="rId10" Type="http://schemas.openxmlformats.org/officeDocument/2006/relationships/image" Target="../media/image317.png"/><Relationship Id="rId19" Type="http://schemas.openxmlformats.org/officeDocument/2006/relationships/customXml" Target="../ink/ink328.xml"/><Relationship Id="rId31" Type="http://schemas.openxmlformats.org/officeDocument/2006/relationships/customXml" Target="../ink/ink334.xml"/><Relationship Id="rId4" Type="http://schemas.openxmlformats.org/officeDocument/2006/relationships/image" Target="../media/image314.png"/><Relationship Id="rId9" Type="http://schemas.openxmlformats.org/officeDocument/2006/relationships/customXml" Target="../ink/ink323.xml"/><Relationship Id="rId14" Type="http://schemas.openxmlformats.org/officeDocument/2006/relationships/image" Target="../media/image319.png"/><Relationship Id="rId22" Type="http://schemas.openxmlformats.org/officeDocument/2006/relationships/image" Target="../media/image323.png"/><Relationship Id="rId27" Type="http://schemas.openxmlformats.org/officeDocument/2006/relationships/customXml" Target="../ink/ink332.xml"/><Relationship Id="rId30" Type="http://schemas.openxmlformats.org/officeDocument/2006/relationships/image" Target="../media/image327.png"/><Relationship Id="rId35" Type="http://schemas.openxmlformats.org/officeDocument/2006/relationships/customXml" Target="../ink/ink336.xml"/><Relationship Id="rId8" Type="http://schemas.openxmlformats.org/officeDocument/2006/relationships/image" Target="../media/image316.png"/><Relationship Id="rId3" Type="http://schemas.openxmlformats.org/officeDocument/2006/relationships/customXml" Target="../ink/ink320.xml"/><Relationship Id="rId12" Type="http://schemas.openxmlformats.org/officeDocument/2006/relationships/image" Target="../media/image318.png"/><Relationship Id="rId17" Type="http://schemas.openxmlformats.org/officeDocument/2006/relationships/customXml" Target="../ink/ink327.xml"/><Relationship Id="rId25" Type="http://schemas.openxmlformats.org/officeDocument/2006/relationships/customXml" Target="../ink/ink331.xml"/><Relationship Id="rId33" Type="http://schemas.openxmlformats.org/officeDocument/2006/relationships/customXml" Target="../ink/ink335.xml"/><Relationship Id="rId38" Type="http://schemas.openxmlformats.org/officeDocument/2006/relationships/image" Target="../media/image331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9.png"/><Relationship Id="rId18" Type="http://schemas.openxmlformats.org/officeDocument/2006/relationships/customXml" Target="../ink/ink347.xml"/><Relationship Id="rId26" Type="http://schemas.openxmlformats.org/officeDocument/2006/relationships/customXml" Target="../ink/ink351.xml"/><Relationship Id="rId39" Type="http://schemas.openxmlformats.org/officeDocument/2006/relationships/image" Target="../media/image352.png"/><Relationship Id="rId21" Type="http://schemas.openxmlformats.org/officeDocument/2006/relationships/image" Target="../media/image343.png"/><Relationship Id="rId34" Type="http://schemas.openxmlformats.org/officeDocument/2006/relationships/customXml" Target="../ink/ink355.xml"/><Relationship Id="rId42" Type="http://schemas.openxmlformats.org/officeDocument/2006/relationships/customXml" Target="../ink/ink359.xml"/><Relationship Id="rId47" Type="http://schemas.openxmlformats.org/officeDocument/2006/relationships/image" Target="../media/image356.png"/><Relationship Id="rId7" Type="http://schemas.openxmlformats.org/officeDocument/2006/relationships/image" Target="../media/image336.png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346.xml"/><Relationship Id="rId29" Type="http://schemas.openxmlformats.org/officeDocument/2006/relationships/image" Target="../media/image34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1.xml"/><Relationship Id="rId11" Type="http://schemas.openxmlformats.org/officeDocument/2006/relationships/image" Target="../media/image338.png"/><Relationship Id="rId24" Type="http://schemas.openxmlformats.org/officeDocument/2006/relationships/customXml" Target="../ink/ink350.xml"/><Relationship Id="rId32" Type="http://schemas.openxmlformats.org/officeDocument/2006/relationships/customXml" Target="../ink/ink354.xml"/><Relationship Id="rId37" Type="http://schemas.openxmlformats.org/officeDocument/2006/relationships/image" Target="../media/image351.png"/><Relationship Id="rId40" Type="http://schemas.openxmlformats.org/officeDocument/2006/relationships/customXml" Target="../ink/ink358.xml"/><Relationship Id="rId45" Type="http://schemas.openxmlformats.org/officeDocument/2006/relationships/image" Target="../media/image355.png"/><Relationship Id="rId5" Type="http://schemas.openxmlformats.org/officeDocument/2006/relationships/image" Target="../media/image335.png"/><Relationship Id="rId15" Type="http://schemas.openxmlformats.org/officeDocument/2006/relationships/image" Target="../media/image340.png"/><Relationship Id="rId23" Type="http://schemas.openxmlformats.org/officeDocument/2006/relationships/image" Target="../media/image344.png"/><Relationship Id="rId28" Type="http://schemas.openxmlformats.org/officeDocument/2006/relationships/customXml" Target="../ink/ink352.xml"/><Relationship Id="rId36" Type="http://schemas.openxmlformats.org/officeDocument/2006/relationships/customXml" Target="../ink/ink356.xml"/><Relationship Id="rId10" Type="http://schemas.openxmlformats.org/officeDocument/2006/relationships/customXml" Target="../ink/ink343.xml"/><Relationship Id="rId19" Type="http://schemas.openxmlformats.org/officeDocument/2006/relationships/image" Target="../media/image342.png"/><Relationship Id="rId31" Type="http://schemas.openxmlformats.org/officeDocument/2006/relationships/image" Target="../media/image348.png"/><Relationship Id="rId44" Type="http://schemas.openxmlformats.org/officeDocument/2006/relationships/customXml" Target="../ink/ink360.xml"/><Relationship Id="rId4" Type="http://schemas.openxmlformats.org/officeDocument/2006/relationships/customXml" Target="../ink/ink340.xml"/><Relationship Id="rId9" Type="http://schemas.openxmlformats.org/officeDocument/2006/relationships/image" Target="../media/image337.png"/><Relationship Id="rId14" Type="http://schemas.openxmlformats.org/officeDocument/2006/relationships/customXml" Target="../ink/ink345.xml"/><Relationship Id="rId22" Type="http://schemas.openxmlformats.org/officeDocument/2006/relationships/customXml" Target="../ink/ink349.xml"/><Relationship Id="rId27" Type="http://schemas.openxmlformats.org/officeDocument/2006/relationships/image" Target="../media/image346.png"/><Relationship Id="rId30" Type="http://schemas.openxmlformats.org/officeDocument/2006/relationships/customXml" Target="../ink/ink353.xml"/><Relationship Id="rId35" Type="http://schemas.openxmlformats.org/officeDocument/2006/relationships/image" Target="../media/image350.png"/><Relationship Id="rId43" Type="http://schemas.openxmlformats.org/officeDocument/2006/relationships/image" Target="../media/image354.png"/><Relationship Id="rId8" Type="http://schemas.openxmlformats.org/officeDocument/2006/relationships/customXml" Target="../ink/ink342.xml"/><Relationship Id="rId3" Type="http://schemas.openxmlformats.org/officeDocument/2006/relationships/image" Target="../media/image334.png"/><Relationship Id="rId12" Type="http://schemas.openxmlformats.org/officeDocument/2006/relationships/customXml" Target="../ink/ink344.xml"/><Relationship Id="rId17" Type="http://schemas.openxmlformats.org/officeDocument/2006/relationships/image" Target="../media/image341.png"/><Relationship Id="rId25" Type="http://schemas.openxmlformats.org/officeDocument/2006/relationships/image" Target="../media/image345.png"/><Relationship Id="rId33" Type="http://schemas.openxmlformats.org/officeDocument/2006/relationships/image" Target="../media/image349.png"/><Relationship Id="rId38" Type="http://schemas.openxmlformats.org/officeDocument/2006/relationships/customXml" Target="../ink/ink357.xml"/><Relationship Id="rId46" Type="http://schemas.openxmlformats.org/officeDocument/2006/relationships/customXml" Target="../ink/ink361.xml"/><Relationship Id="rId20" Type="http://schemas.openxmlformats.org/officeDocument/2006/relationships/customXml" Target="../ink/ink348.xml"/><Relationship Id="rId41" Type="http://schemas.openxmlformats.org/officeDocument/2006/relationships/image" Target="../media/image3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customXml" Target="../ink/ink367.xml"/><Relationship Id="rId18" Type="http://schemas.openxmlformats.org/officeDocument/2006/relationships/image" Target="../media/image364.png"/><Relationship Id="rId3" Type="http://schemas.openxmlformats.org/officeDocument/2006/relationships/customXml" Target="../ink/ink362.xml"/><Relationship Id="rId21" Type="http://schemas.openxmlformats.org/officeDocument/2006/relationships/customXml" Target="../ink/ink371.xml"/><Relationship Id="rId7" Type="http://schemas.openxmlformats.org/officeDocument/2006/relationships/customXml" Target="../ink/ink364.xml"/><Relationship Id="rId12" Type="http://schemas.openxmlformats.org/officeDocument/2006/relationships/image" Target="../media/image361.png"/><Relationship Id="rId17" Type="http://schemas.openxmlformats.org/officeDocument/2006/relationships/customXml" Target="../ink/ink369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63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8.png"/><Relationship Id="rId11" Type="http://schemas.openxmlformats.org/officeDocument/2006/relationships/customXml" Target="../ink/ink366.xml"/><Relationship Id="rId5" Type="http://schemas.openxmlformats.org/officeDocument/2006/relationships/customXml" Target="../ink/ink363.xml"/><Relationship Id="rId15" Type="http://schemas.openxmlformats.org/officeDocument/2006/relationships/customXml" Target="../ink/ink368.xml"/><Relationship Id="rId10" Type="http://schemas.openxmlformats.org/officeDocument/2006/relationships/image" Target="../media/image360.png"/><Relationship Id="rId19" Type="http://schemas.openxmlformats.org/officeDocument/2006/relationships/customXml" Target="../ink/ink370.xml"/><Relationship Id="rId4" Type="http://schemas.openxmlformats.org/officeDocument/2006/relationships/image" Target="../media/image357.png"/><Relationship Id="rId9" Type="http://schemas.openxmlformats.org/officeDocument/2006/relationships/customXml" Target="../ink/ink365.xml"/><Relationship Id="rId14" Type="http://schemas.openxmlformats.org/officeDocument/2006/relationships/image" Target="../media/image362.png"/><Relationship Id="rId22" Type="http://schemas.openxmlformats.org/officeDocument/2006/relationships/image" Target="../media/image36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24.png"/><Relationship Id="rId21" Type="http://schemas.openxmlformats.org/officeDocument/2006/relationships/image" Target="../media/image376.png"/><Relationship Id="rId42" Type="http://schemas.openxmlformats.org/officeDocument/2006/relationships/customXml" Target="../ink/ink390.xml"/><Relationship Id="rId63" Type="http://schemas.openxmlformats.org/officeDocument/2006/relationships/image" Target="../media/image397.png"/><Relationship Id="rId84" Type="http://schemas.openxmlformats.org/officeDocument/2006/relationships/customXml" Target="../ink/ink411.xml"/><Relationship Id="rId138" Type="http://schemas.openxmlformats.org/officeDocument/2006/relationships/image" Target="../media/image433.png"/><Relationship Id="rId159" Type="http://schemas.openxmlformats.org/officeDocument/2006/relationships/customXml" Target="../ink/ink449.xml"/><Relationship Id="rId170" Type="http://schemas.openxmlformats.org/officeDocument/2006/relationships/image" Target="../media/image449.png"/><Relationship Id="rId191" Type="http://schemas.openxmlformats.org/officeDocument/2006/relationships/customXml" Target="../ink/ink465.xml"/><Relationship Id="rId205" Type="http://schemas.openxmlformats.org/officeDocument/2006/relationships/customXml" Target="../ink/ink472.xml"/><Relationship Id="rId226" Type="http://schemas.openxmlformats.org/officeDocument/2006/relationships/image" Target="../media/image477.png"/><Relationship Id="rId107" Type="http://schemas.openxmlformats.org/officeDocument/2006/relationships/image" Target="../media/image419.png"/><Relationship Id="rId11" Type="http://schemas.openxmlformats.org/officeDocument/2006/relationships/customXml" Target="../ink/ink375.xml"/><Relationship Id="rId32" Type="http://schemas.openxmlformats.org/officeDocument/2006/relationships/customXml" Target="../ink/ink385.xml"/><Relationship Id="rId53" Type="http://schemas.openxmlformats.org/officeDocument/2006/relationships/image" Target="../media/image392.png"/><Relationship Id="rId74" Type="http://schemas.openxmlformats.org/officeDocument/2006/relationships/customXml" Target="../ink/ink406.xml"/><Relationship Id="rId128" Type="http://schemas.openxmlformats.org/officeDocument/2006/relationships/image" Target="../media/image429.png"/><Relationship Id="rId149" Type="http://schemas.openxmlformats.org/officeDocument/2006/relationships/customXml" Target="../ink/ink444.xml"/><Relationship Id="rId5" Type="http://schemas.openxmlformats.org/officeDocument/2006/relationships/customXml" Target="../ink/ink373.xml"/><Relationship Id="rId95" Type="http://schemas.openxmlformats.org/officeDocument/2006/relationships/image" Target="../media/image413.png"/><Relationship Id="rId160" Type="http://schemas.openxmlformats.org/officeDocument/2006/relationships/image" Target="../media/image444.png"/><Relationship Id="rId181" Type="http://schemas.openxmlformats.org/officeDocument/2006/relationships/customXml" Target="../ink/ink460.xml"/><Relationship Id="rId216" Type="http://schemas.openxmlformats.org/officeDocument/2006/relationships/image" Target="../media/image472.png"/><Relationship Id="rId22" Type="http://schemas.openxmlformats.org/officeDocument/2006/relationships/customXml" Target="../ink/ink380.xml"/><Relationship Id="rId43" Type="http://schemas.openxmlformats.org/officeDocument/2006/relationships/image" Target="../media/image387.png"/><Relationship Id="rId64" Type="http://schemas.openxmlformats.org/officeDocument/2006/relationships/customXml" Target="../ink/ink401.xml"/><Relationship Id="rId118" Type="http://schemas.openxmlformats.org/officeDocument/2006/relationships/customXml" Target="../ink/ink428.xml"/><Relationship Id="rId139" Type="http://schemas.openxmlformats.org/officeDocument/2006/relationships/customXml" Target="../ink/ink439.xml"/><Relationship Id="rId85" Type="http://schemas.openxmlformats.org/officeDocument/2006/relationships/image" Target="../media/image408.png"/><Relationship Id="rId150" Type="http://schemas.openxmlformats.org/officeDocument/2006/relationships/image" Target="../media/image439.png"/><Relationship Id="rId171" Type="http://schemas.openxmlformats.org/officeDocument/2006/relationships/customXml" Target="../ink/ink455.xml"/><Relationship Id="rId192" Type="http://schemas.openxmlformats.org/officeDocument/2006/relationships/image" Target="../media/image460.png"/><Relationship Id="rId206" Type="http://schemas.openxmlformats.org/officeDocument/2006/relationships/image" Target="../media/image467.png"/><Relationship Id="rId227" Type="http://schemas.openxmlformats.org/officeDocument/2006/relationships/customXml" Target="../ink/ink483.xml"/><Relationship Id="rId12" Type="http://schemas.openxmlformats.org/officeDocument/2006/relationships/image" Target="../media/image371.png"/><Relationship Id="rId33" Type="http://schemas.openxmlformats.org/officeDocument/2006/relationships/image" Target="../media/image382.png"/><Relationship Id="rId108" Type="http://schemas.openxmlformats.org/officeDocument/2006/relationships/customXml" Target="../ink/ink423.xml"/><Relationship Id="rId129" Type="http://schemas.openxmlformats.org/officeDocument/2006/relationships/customXml" Target="../ink/ink434.xml"/><Relationship Id="rId54" Type="http://schemas.openxmlformats.org/officeDocument/2006/relationships/customXml" Target="../ink/ink396.xml"/><Relationship Id="rId75" Type="http://schemas.openxmlformats.org/officeDocument/2006/relationships/image" Target="../media/image403.png"/><Relationship Id="rId96" Type="http://schemas.openxmlformats.org/officeDocument/2006/relationships/customXml" Target="../ink/ink417.xml"/><Relationship Id="rId140" Type="http://schemas.openxmlformats.org/officeDocument/2006/relationships/image" Target="../media/image434.png"/><Relationship Id="rId161" Type="http://schemas.openxmlformats.org/officeDocument/2006/relationships/customXml" Target="../ink/ink450.xml"/><Relationship Id="rId182" Type="http://schemas.openxmlformats.org/officeDocument/2006/relationships/image" Target="../media/image455.png"/><Relationship Id="rId217" Type="http://schemas.openxmlformats.org/officeDocument/2006/relationships/customXml" Target="../ink/ink478.xml"/><Relationship Id="rId6" Type="http://schemas.openxmlformats.org/officeDocument/2006/relationships/image" Target="../media/image367.png"/><Relationship Id="rId23" Type="http://schemas.openxmlformats.org/officeDocument/2006/relationships/image" Target="../media/image377.png"/><Relationship Id="rId119" Type="http://schemas.openxmlformats.org/officeDocument/2006/relationships/image" Target="../media/image425.png"/><Relationship Id="rId44" Type="http://schemas.openxmlformats.org/officeDocument/2006/relationships/customXml" Target="../ink/ink391.xml"/><Relationship Id="rId65" Type="http://schemas.openxmlformats.org/officeDocument/2006/relationships/image" Target="../media/image398.png"/><Relationship Id="rId86" Type="http://schemas.openxmlformats.org/officeDocument/2006/relationships/customXml" Target="../ink/ink412.xml"/><Relationship Id="rId130" Type="http://schemas.openxmlformats.org/officeDocument/2006/relationships/image" Target="../media/image430.png"/><Relationship Id="rId151" Type="http://schemas.openxmlformats.org/officeDocument/2006/relationships/customXml" Target="../ink/ink445.xml"/><Relationship Id="rId172" Type="http://schemas.openxmlformats.org/officeDocument/2006/relationships/image" Target="../media/image450.png"/><Relationship Id="rId193" Type="http://schemas.openxmlformats.org/officeDocument/2006/relationships/customXml" Target="../ink/ink466.xml"/><Relationship Id="rId207" Type="http://schemas.openxmlformats.org/officeDocument/2006/relationships/customXml" Target="../ink/ink473.xml"/><Relationship Id="rId228" Type="http://schemas.openxmlformats.org/officeDocument/2006/relationships/image" Target="../media/image478.png"/><Relationship Id="rId13" Type="http://schemas.openxmlformats.org/officeDocument/2006/relationships/customXml" Target="../ink/ink376.xml"/><Relationship Id="rId109" Type="http://schemas.openxmlformats.org/officeDocument/2006/relationships/image" Target="../media/image420.png"/><Relationship Id="rId34" Type="http://schemas.openxmlformats.org/officeDocument/2006/relationships/customXml" Target="../ink/ink386.xml"/><Relationship Id="rId55" Type="http://schemas.openxmlformats.org/officeDocument/2006/relationships/image" Target="../media/image393.png"/><Relationship Id="rId76" Type="http://schemas.openxmlformats.org/officeDocument/2006/relationships/customXml" Target="../ink/ink407.xml"/><Relationship Id="rId97" Type="http://schemas.openxmlformats.org/officeDocument/2006/relationships/image" Target="../media/image414.png"/><Relationship Id="rId120" Type="http://schemas.openxmlformats.org/officeDocument/2006/relationships/customXml" Target="../ink/ink429.xml"/><Relationship Id="rId141" Type="http://schemas.openxmlformats.org/officeDocument/2006/relationships/customXml" Target="../ink/ink440.xml"/><Relationship Id="rId7" Type="http://schemas.openxmlformats.org/officeDocument/2006/relationships/image" Target="../media/image368.png"/><Relationship Id="rId162" Type="http://schemas.openxmlformats.org/officeDocument/2006/relationships/image" Target="../media/image445.png"/><Relationship Id="rId183" Type="http://schemas.openxmlformats.org/officeDocument/2006/relationships/customXml" Target="../ink/ink461.xml"/><Relationship Id="rId218" Type="http://schemas.openxmlformats.org/officeDocument/2006/relationships/image" Target="../media/image473.png"/><Relationship Id="rId24" Type="http://schemas.openxmlformats.org/officeDocument/2006/relationships/customXml" Target="../ink/ink381.xml"/><Relationship Id="rId45" Type="http://schemas.openxmlformats.org/officeDocument/2006/relationships/image" Target="../media/image388.png"/><Relationship Id="rId66" Type="http://schemas.openxmlformats.org/officeDocument/2006/relationships/customXml" Target="../ink/ink402.xml"/><Relationship Id="rId87" Type="http://schemas.openxmlformats.org/officeDocument/2006/relationships/image" Target="../media/image409.png"/><Relationship Id="rId110" Type="http://schemas.openxmlformats.org/officeDocument/2006/relationships/customXml" Target="../ink/ink424.xml"/><Relationship Id="rId131" Type="http://schemas.openxmlformats.org/officeDocument/2006/relationships/customXml" Target="../ink/ink435.xml"/><Relationship Id="rId152" Type="http://schemas.openxmlformats.org/officeDocument/2006/relationships/image" Target="../media/image440.png"/><Relationship Id="rId173" Type="http://schemas.openxmlformats.org/officeDocument/2006/relationships/customXml" Target="../ink/ink456.xml"/><Relationship Id="rId194" Type="http://schemas.openxmlformats.org/officeDocument/2006/relationships/image" Target="../media/image461.png"/><Relationship Id="rId208" Type="http://schemas.openxmlformats.org/officeDocument/2006/relationships/image" Target="../media/image468.png"/><Relationship Id="rId229" Type="http://schemas.openxmlformats.org/officeDocument/2006/relationships/customXml" Target="../ink/ink484.xml"/><Relationship Id="rId14" Type="http://schemas.openxmlformats.org/officeDocument/2006/relationships/image" Target="../media/image372.png"/><Relationship Id="rId35" Type="http://schemas.openxmlformats.org/officeDocument/2006/relationships/image" Target="../media/image383.png"/><Relationship Id="rId56" Type="http://schemas.openxmlformats.org/officeDocument/2006/relationships/customXml" Target="../ink/ink397.xml"/><Relationship Id="rId77" Type="http://schemas.openxmlformats.org/officeDocument/2006/relationships/image" Target="../media/image404.png"/><Relationship Id="rId100" Type="http://schemas.openxmlformats.org/officeDocument/2006/relationships/customXml" Target="../ink/ink419.xml"/><Relationship Id="rId8" Type="http://schemas.openxmlformats.org/officeDocument/2006/relationships/image" Target="../media/image369.png"/><Relationship Id="rId98" Type="http://schemas.openxmlformats.org/officeDocument/2006/relationships/customXml" Target="../ink/ink418.xml"/><Relationship Id="rId121" Type="http://schemas.openxmlformats.org/officeDocument/2006/relationships/image" Target="../media/image426.png"/><Relationship Id="rId142" Type="http://schemas.openxmlformats.org/officeDocument/2006/relationships/image" Target="../media/image435.png"/><Relationship Id="rId163" Type="http://schemas.openxmlformats.org/officeDocument/2006/relationships/customXml" Target="../ink/ink451.xml"/><Relationship Id="rId184" Type="http://schemas.openxmlformats.org/officeDocument/2006/relationships/image" Target="../media/image456.png"/><Relationship Id="rId219" Type="http://schemas.openxmlformats.org/officeDocument/2006/relationships/customXml" Target="../ink/ink479.xml"/><Relationship Id="rId230" Type="http://schemas.openxmlformats.org/officeDocument/2006/relationships/image" Target="../media/image479.png"/><Relationship Id="rId25" Type="http://schemas.openxmlformats.org/officeDocument/2006/relationships/image" Target="../media/image378.png"/><Relationship Id="rId46" Type="http://schemas.openxmlformats.org/officeDocument/2006/relationships/customXml" Target="../ink/ink392.xml"/><Relationship Id="rId67" Type="http://schemas.openxmlformats.org/officeDocument/2006/relationships/image" Target="../media/image399.png"/><Relationship Id="rId20" Type="http://schemas.openxmlformats.org/officeDocument/2006/relationships/customXml" Target="../ink/ink379.xml"/><Relationship Id="rId41" Type="http://schemas.openxmlformats.org/officeDocument/2006/relationships/image" Target="../media/image386.png"/><Relationship Id="rId62" Type="http://schemas.openxmlformats.org/officeDocument/2006/relationships/customXml" Target="../ink/ink400.xml"/><Relationship Id="rId83" Type="http://schemas.openxmlformats.org/officeDocument/2006/relationships/image" Target="../media/image407.png"/><Relationship Id="rId88" Type="http://schemas.openxmlformats.org/officeDocument/2006/relationships/customXml" Target="../ink/ink413.xml"/><Relationship Id="rId111" Type="http://schemas.openxmlformats.org/officeDocument/2006/relationships/image" Target="../media/image421.png"/><Relationship Id="rId132" Type="http://schemas.openxmlformats.org/officeDocument/2006/relationships/image" Target="../media/image431.png"/><Relationship Id="rId153" Type="http://schemas.openxmlformats.org/officeDocument/2006/relationships/customXml" Target="../ink/ink446.xml"/><Relationship Id="rId174" Type="http://schemas.openxmlformats.org/officeDocument/2006/relationships/image" Target="../media/image451.png"/><Relationship Id="rId179" Type="http://schemas.openxmlformats.org/officeDocument/2006/relationships/customXml" Target="../ink/ink459.xml"/><Relationship Id="rId195" Type="http://schemas.openxmlformats.org/officeDocument/2006/relationships/customXml" Target="../ink/ink467.xml"/><Relationship Id="rId209" Type="http://schemas.openxmlformats.org/officeDocument/2006/relationships/customXml" Target="../ink/ink474.xml"/><Relationship Id="rId190" Type="http://schemas.openxmlformats.org/officeDocument/2006/relationships/image" Target="../media/image459.png"/><Relationship Id="rId204" Type="http://schemas.openxmlformats.org/officeDocument/2006/relationships/image" Target="../media/image466.png"/><Relationship Id="rId220" Type="http://schemas.openxmlformats.org/officeDocument/2006/relationships/image" Target="../media/image474.png"/><Relationship Id="rId225" Type="http://schemas.openxmlformats.org/officeDocument/2006/relationships/customXml" Target="../ink/ink482.xml"/><Relationship Id="rId15" Type="http://schemas.openxmlformats.org/officeDocument/2006/relationships/customXml" Target="../ink/ink377.xml"/><Relationship Id="rId36" Type="http://schemas.openxmlformats.org/officeDocument/2006/relationships/customXml" Target="../ink/ink387.xml"/><Relationship Id="rId57" Type="http://schemas.openxmlformats.org/officeDocument/2006/relationships/image" Target="../media/image394.png"/><Relationship Id="rId106" Type="http://schemas.openxmlformats.org/officeDocument/2006/relationships/customXml" Target="../ink/ink422.xml"/><Relationship Id="rId127" Type="http://schemas.openxmlformats.org/officeDocument/2006/relationships/customXml" Target="../ink/ink433.xml"/><Relationship Id="rId10" Type="http://schemas.openxmlformats.org/officeDocument/2006/relationships/image" Target="../media/image370.png"/><Relationship Id="rId31" Type="http://schemas.openxmlformats.org/officeDocument/2006/relationships/image" Target="../media/image381.png"/><Relationship Id="rId52" Type="http://schemas.openxmlformats.org/officeDocument/2006/relationships/customXml" Target="../ink/ink395.xml"/><Relationship Id="rId73" Type="http://schemas.openxmlformats.org/officeDocument/2006/relationships/image" Target="../media/image402.png"/><Relationship Id="rId78" Type="http://schemas.openxmlformats.org/officeDocument/2006/relationships/customXml" Target="../ink/ink408.xml"/><Relationship Id="rId94" Type="http://schemas.openxmlformats.org/officeDocument/2006/relationships/customXml" Target="../ink/ink416.xml"/><Relationship Id="rId99" Type="http://schemas.openxmlformats.org/officeDocument/2006/relationships/image" Target="../media/image415.png"/><Relationship Id="rId101" Type="http://schemas.openxmlformats.org/officeDocument/2006/relationships/image" Target="../media/image416.png"/><Relationship Id="rId122" Type="http://schemas.openxmlformats.org/officeDocument/2006/relationships/customXml" Target="../ink/ink430.xml"/><Relationship Id="rId143" Type="http://schemas.openxmlformats.org/officeDocument/2006/relationships/customXml" Target="../ink/ink441.xml"/><Relationship Id="rId148" Type="http://schemas.openxmlformats.org/officeDocument/2006/relationships/image" Target="../media/image438.png"/><Relationship Id="rId164" Type="http://schemas.openxmlformats.org/officeDocument/2006/relationships/image" Target="../media/image446.png"/><Relationship Id="rId169" Type="http://schemas.openxmlformats.org/officeDocument/2006/relationships/customXml" Target="../ink/ink454.xml"/><Relationship Id="rId185" Type="http://schemas.openxmlformats.org/officeDocument/2006/relationships/customXml" Target="../ink/ink462.xml"/><Relationship Id="rId4" Type="http://schemas.openxmlformats.org/officeDocument/2006/relationships/image" Target="../media/image366.png"/><Relationship Id="rId9" Type="http://schemas.openxmlformats.org/officeDocument/2006/relationships/customXml" Target="../ink/ink374.xml"/><Relationship Id="rId180" Type="http://schemas.openxmlformats.org/officeDocument/2006/relationships/image" Target="../media/image454.png"/><Relationship Id="rId210" Type="http://schemas.openxmlformats.org/officeDocument/2006/relationships/image" Target="../media/image469.png"/><Relationship Id="rId215" Type="http://schemas.openxmlformats.org/officeDocument/2006/relationships/customXml" Target="../ink/ink477.xml"/><Relationship Id="rId236" Type="http://schemas.openxmlformats.org/officeDocument/2006/relationships/image" Target="../media/image482.png"/><Relationship Id="rId26" Type="http://schemas.openxmlformats.org/officeDocument/2006/relationships/customXml" Target="../ink/ink382.xml"/><Relationship Id="rId231" Type="http://schemas.openxmlformats.org/officeDocument/2006/relationships/customXml" Target="../ink/ink485.xml"/><Relationship Id="rId47" Type="http://schemas.openxmlformats.org/officeDocument/2006/relationships/image" Target="../media/image389.png"/><Relationship Id="rId68" Type="http://schemas.openxmlformats.org/officeDocument/2006/relationships/customXml" Target="../ink/ink403.xml"/><Relationship Id="rId89" Type="http://schemas.openxmlformats.org/officeDocument/2006/relationships/image" Target="../media/image410.png"/><Relationship Id="rId112" Type="http://schemas.openxmlformats.org/officeDocument/2006/relationships/customXml" Target="../ink/ink425.xml"/><Relationship Id="rId133" Type="http://schemas.openxmlformats.org/officeDocument/2006/relationships/customXml" Target="../ink/ink436.xml"/><Relationship Id="rId154" Type="http://schemas.openxmlformats.org/officeDocument/2006/relationships/image" Target="../media/image441.png"/><Relationship Id="rId175" Type="http://schemas.openxmlformats.org/officeDocument/2006/relationships/customXml" Target="../ink/ink457.xml"/><Relationship Id="rId196" Type="http://schemas.openxmlformats.org/officeDocument/2006/relationships/image" Target="../media/image462.png"/><Relationship Id="rId200" Type="http://schemas.openxmlformats.org/officeDocument/2006/relationships/image" Target="../media/image464.png"/><Relationship Id="rId16" Type="http://schemas.openxmlformats.org/officeDocument/2006/relationships/image" Target="../media/image373.png"/><Relationship Id="rId221" Type="http://schemas.openxmlformats.org/officeDocument/2006/relationships/customXml" Target="../ink/ink480.xml"/><Relationship Id="rId37" Type="http://schemas.openxmlformats.org/officeDocument/2006/relationships/image" Target="../media/image384.png"/><Relationship Id="rId58" Type="http://schemas.openxmlformats.org/officeDocument/2006/relationships/customXml" Target="../ink/ink398.xml"/><Relationship Id="rId79" Type="http://schemas.openxmlformats.org/officeDocument/2006/relationships/image" Target="../media/image405.png"/><Relationship Id="rId102" Type="http://schemas.openxmlformats.org/officeDocument/2006/relationships/customXml" Target="../ink/ink420.xml"/><Relationship Id="rId123" Type="http://schemas.openxmlformats.org/officeDocument/2006/relationships/image" Target="../media/image427.png"/><Relationship Id="rId144" Type="http://schemas.openxmlformats.org/officeDocument/2006/relationships/image" Target="../media/image436.png"/><Relationship Id="rId90" Type="http://schemas.openxmlformats.org/officeDocument/2006/relationships/customXml" Target="../ink/ink414.xml"/><Relationship Id="rId165" Type="http://schemas.openxmlformats.org/officeDocument/2006/relationships/customXml" Target="../ink/ink452.xml"/><Relationship Id="rId186" Type="http://schemas.openxmlformats.org/officeDocument/2006/relationships/image" Target="../media/image457.png"/><Relationship Id="rId211" Type="http://schemas.openxmlformats.org/officeDocument/2006/relationships/customXml" Target="../ink/ink475.xml"/><Relationship Id="rId232" Type="http://schemas.openxmlformats.org/officeDocument/2006/relationships/image" Target="../media/image480.png"/><Relationship Id="rId27" Type="http://schemas.openxmlformats.org/officeDocument/2006/relationships/image" Target="../media/image379.png"/><Relationship Id="rId48" Type="http://schemas.openxmlformats.org/officeDocument/2006/relationships/customXml" Target="../ink/ink393.xml"/><Relationship Id="rId69" Type="http://schemas.openxmlformats.org/officeDocument/2006/relationships/image" Target="../media/image400.png"/><Relationship Id="rId113" Type="http://schemas.openxmlformats.org/officeDocument/2006/relationships/image" Target="../media/image422.png"/><Relationship Id="rId134" Type="http://schemas.openxmlformats.org/officeDocument/2006/relationships/image" Target="../media/image432.png"/><Relationship Id="rId80" Type="http://schemas.openxmlformats.org/officeDocument/2006/relationships/customXml" Target="../ink/ink409.xml"/><Relationship Id="rId155" Type="http://schemas.openxmlformats.org/officeDocument/2006/relationships/customXml" Target="../ink/ink447.xml"/><Relationship Id="rId176" Type="http://schemas.openxmlformats.org/officeDocument/2006/relationships/image" Target="../media/image452.png"/><Relationship Id="rId197" Type="http://schemas.openxmlformats.org/officeDocument/2006/relationships/customXml" Target="../ink/ink468.xml"/><Relationship Id="rId201" Type="http://schemas.openxmlformats.org/officeDocument/2006/relationships/customXml" Target="../ink/ink470.xml"/><Relationship Id="rId222" Type="http://schemas.openxmlformats.org/officeDocument/2006/relationships/image" Target="../media/image475.png"/><Relationship Id="rId17" Type="http://schemas.openxmlformats.org/officeDocument/2006/relationships/image" Target="../media/image374.png"/><Relationship Id="rId38" Type="http://schemas.openxmlformats.org/officeDocument/2006/relationships/customXml" Target="../ink/ink388.xml"/><Relationship Id="rId59" Type="http://schemas.openxmlformats.org/officeDocument/2006/relationships/image" Target="../media/image395.png"/><Relationship Id="rId103" Type="http://schemas.openxmlformats.org/officeDocument/2006/relationships/image" Target="../media/image417.png"/><Relationship Id="rId124" Type="http://schemas.openxmlformats.org/officeDocument/2006/relationships/customXml" Target="../ink/ink431.xml"/><Relationship Id="rId70" Type="http://schemas.openxmlformats.org/officeDocument/2006/relationships/customXml" Target="../ink/ink404.xml"/><Relationship Id="rId91" Type="http://schemas.openxmlformats.org/officeDocument/2006/relationships/image" Target="../media/image411.png"/><Relationship Id="rId145" Type="http://schemas.openxmlformats.org/officeDocument/2006/relationships/customXml" Target="../ink/ink442.xml"/><Relationship Id="rId166" Type="http://schemas.openxmlformats.org/officeDocument/2006/relationships/image" Target="../media/image447.png"/><Relationship Id="rId187" Type="http://schemas.openxmlformats.org/officeDocument/2006/relationships/customXml" Target="../ink/ink463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470.png"/><Relationship Id="rId233" Type="http://schemas.openxmlformats.org/officeDocument/2006/relationships/customXml" Target="../ink/ink486.xml"/><Relationship Id="rId28" Type="http://schemas.openxmlformats.org/officeDocument/2006/relationships/customXml" Target="../ink/ink383.xml"/><Relationship Id="rId49" Type="http://schemas.openxmlformats.org/officeDocument/2006/relationships/image" Target="../media/image390.png"/><Relationship Id="rId114" Type="http://schemas.openxmlformats.org/officeDocument/2006/relationships/customXml" Target="../ink/ink426.xml"/><Relationship Id="rId60" Type="http://schemas.openxmlformats.org/officeDocument/2006/relationships/customXml" Target="../ink/ink399.xml"/><Relationship Id="rId81" Type="http://schemas.openxmlformats.org/officeDocument/2006/relationships/image" Target="../media/image406.png"/><Relationship Id="rId135" Type="http://schemas.openxmlformats.org/officeDocument/2006/relationships/customXml" Target="../ink/ink437.xml"/><Relationship Id="rId156" Type="http://schemas.openxmlformats.org/officeDocument/2006/relationships/image" Target="../media/image442.png"/><Relationship Id="rId177" Type="http://schemas.openxmlformats.org/officeDocument/2006/relationships/customXml" Target="../ink/ink458.xml"/><Relationship Id="rId198" Type="http://schemas.openxmlformats.org/officeDocument/2006/relationships/image" Target="../media/image463.png"/><Relationship Id="rId202" Type="http://schemas.openxmlformats.org/officeDocument/2006/relationships/image" Target="../media/image465.png"/><Relationship Id="rId223" Type="http://schemas.openxmlformats.org/officeDocument/2006/relationships/customXml" Target="../ink/ink481.xml"/><Relationship Id="rId18" Type="http://schemas.openxmlformats.org/officeDocument/2006/relationships/customXml" Target="../ink/ink378.xml"/><Relationship Id="rId39" Type="http://schemas.openxmlformats.org/officeDocument/2006/relationships/image" Target="../media/image385.png"/><Relationship Id="rId50" Type="http://schemas.openxmlformats.org/officeDocument/2006/relationships/customXml" Target="../ink/ink394.xml"/><Relationship Id="rId104" Type="http://schemas.openxmlformats.org/officeDocument/2006/relationships/customXml" Target="../ink/ink421.xml"/><Relationship Id="rId125" Type="http://schemas.openxmlformats.org/officeDocument/2006/relationships/image" Target="../media/image428.png"/><Relationship Id="rId146" Type="http://schemas.openxmlformats.org/officeDocument/2006/relationships/image" Target="../media/image437.png"/><Relationship Id="rId167" Type="http://schemas.openxmlformats.org/officeDocument/2006/relationships/customXml" Target="../ink/ink453.xml"/><Relationship Id="rId188" Type="http://schemas.openxmlformats.org/officeDocument/2006/relationships/image" Target="../media/image458.png"/><Relationship Id="rId71" Type="http://schemas.openxmlformats.org/officeDocument/2006/relationships/image" Target="../media/image401.png"/><Relationship Id="rId92" Type="http://schemas.openxmlformats.org/officeDocument/2006/relationships/customXml" Target="../ink/ink415.xml"/><Relationship Id="rId213" Type="http://schemas.openxmlformats.org/officeDocument/2006/relationships/customXml" Target="../ink/ink476.xml"/><Relationship Id="rId234" Type="http://schemas.openxmlformats.org/officeDocument/2006/relationships/image" Target="../media/image481.png"/><Relationship Id="rId2" Type="http://schemas.openxmlformats.org/officeDocument/2006/relationships/notesSlide" Target="../notesSlides/notesSlide15.xml"/><Relationship Id="rId29" Type="http://schemas.openxmlformats.org/officeDocument/2006/relationships/image" Target="../media/image380.png"/><Relationship Id="rId40" Type="http://schemas.openxmlformats.org/officeDocument/2006/relationships/customXml" Target="../ink/ink389.xml"/><Relationship Id="rId115" Type="http://schemas.openxmlformats.org/officeDocument/2006/relationships/image" Target="../media/image423.png"/><Relationship Id="rId136" Type="http://schemas.openxmlformats.org/officeDocument/2006/relationships/image" Target="../media/image18.png"/><Relationship Id="rId157" Type="http://schemas.openxmlformats.org/officeDocument/2006/relationships/customXml" Target="../ink/ink448.xml"/><Relationship Id="rId178" Type="http://schemas.openxmlformats.org/officeDocument/2006/relationships/image" Target="../media/image453.png"/><Relationship Id="rId61" Type="http://schemas.openxmlformats.org/officeDocument/2006/relationships/image" Target="../media/image396.png"/><Relationship Id="rId82" Type="http://schemas.openxmlformats.org/officeDocument/2006/relationships/customXml" Target="../ink/ink410.xml"/><Relationship Id="rId199" Type="http://schemas.openxmlformats.org/officeDocument/2006/relationships/customXml" Target="../ink/ink469.xml"/><Relationship Id="rId203" Type="http://schemas.openxmlformats.org/officeDocument/2006/relationships/customXml" Target="../ink/ink471.xml"/><Relationship Id="rId19" Type="http://schemas.openxmlformats.org/officeDocument/2006/relationships/image" Target="../media/image375.png"/><Relationship Id="rId224" Type="http://schemas.openxmlformats.org/officeDocument/2006/relationships/image" Target="../media/image476.png"/><Relationship Id="rId30" Type="http://schemas.openxmlformats.org/officeDocument/2006/relationships/customXml" Target="../ink/ink384.xml"/><Relationship Id="rId105" Type="http://schemas.openxmlformats.org/officeDocument/2006/relationships/image" Target="../media/image418.png"/><Relationship Id="rId126" Type="http://schemas.openxmlformats.org/officeDocument/2006/relationships/customXml" Target="../ink/ink432.xml"/><Relationship Id="rId147" Type="http://schemas.openxmlformats.org/officeDocument/2006/relationships/customXml" Target="../ink/ink443.xml"/><Relationship Id="rId168" Type="http://schemas.openxmlformats.org/officeDocument/2006/relationships/image" Target="../media/image448.png"/><Relationship Id="rId51" Type="http://schemas.openxmlformats.org/officeDocument/2006/relationships/image" Target="../media/image391.png"/><Relationship Id="rId72" Type="http://schemas.openxmlformats.org/officeDocument/2006/relationships/customXml" Target="../ink/ink405.xml"/><Relationship Id="rId93" Type="http://schemas.openxmlformats.org/officeDocument/2006/relationships/image" Target="../media/image412.png"/><Relationship Id="rId189" Type="http://schemas.openxmlformats.org/officeDocument/2006/relationships/customXml" Target="../ink/ink464.xml"/><Relationship Id="rId3" Type="http://schemas.openxmlformats.org/officeDocument/2006/relationships/customXml" Target="../ink/ink372.xml"/><Relationship Id="rId214" Type="http://schemas.openxmlformats.org/officeDocument/2006/relationships/image" Target="../media/image471.png"/><Relationship Id="rId235" Type="http://schemas.openxmlformats.org/officeDocument/2006/relationships/customXml" Target="../ink/ink487.xml"/><Relationship Id="rId116" Type="http://schemas.openxmlformats.org/officeDocument/2006/relationships/customXml" Target="../ink/ink427.xml"/><Relationship Id="rId137" Type="http://schemas.openxmlformats.org/officeDocument/2006/relationships/customXml" Target="../ink/ink438.xml"/><Relationship Id="rId158" Type="http://schemas.openxmlformats.org/officeDocument/2006/relationships/image" Target="../media/image4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352134" y="1874728"/>
            <a:ext cx="51237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/>
              <a:t>This lecture will be recorded and </a:t>
            </a:r>
          </a:p>
          <a:p>
            <a:pPr algn="ctr"/>
            <a:r>
              <a:rPr lang="de-DE" sz="2800" b="1" u="sng"/>
              <a:t>Subsequently uploaded in the </a:t>
            </a:r>
          </a:p>
          <a:p>
            <a:pPr algn="ctr"/>
            <a:r>
              <a:rPr lang="de-DE" sz="2800" b="1" u="sng"/>
              <a:t>world-wide-web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300" y="355765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Room:			S 113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Street:			Friedrich-Paffrath-Straße 101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location:		26389 Wilhelmshaven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Email:			bernhard.koester@jade-hs.de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Consultation hour:	by arrangement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			or just have a look into my office!</a:t>
            </a: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</a:rPr>
              <a:t>			or Webex/Zoom …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Barro Macroeconomics, A Modern Approach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Krugman,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Wyplosz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Macroeconomics A European Text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Advanced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https://ocw.mit.edu/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As in every lecture you should read further. Reading different bookes gives you a deeper insight, since economics is social science and therefore, we do not have the „only truth“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Although, there are many good textbooks, I`m one the „old“ lectures who does not just take the slides of the „Mankiw“ or the „Blanchard“. I`m creating my own slides and I`ll show my point of view on Macroeconomics. Nevertheless, many things will be similar as in the standard textbooks.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the end my content is what matters for the exam. You get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Slides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Excercises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Review Questions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7" y="27280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Data Sources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999249" y="508687"/>
          <a:ext cx="8800048" cy="6322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22033"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Institutions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3"/>
                        </a:rPr>
                        <a:t>Statistisches Bundesamt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4"/>
                        </a:rPr>
                        <a:t>Bundesbank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5"/>
                        </a:rPr>
                        <a:t>Eurostat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6"/>
                        </a:rPr>
                        <a:t>EZB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7"/>
                        </a:rPr>
                        <a:t>FED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8"/>
                        </a:rPr>
                        <a:t>BoE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9"/>
                        </a:rPr>
                        <a:t>OECD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0"/>
                        </a:rPr>
                        <a:t>IMF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11"/>
                        </a:rPr>
                        <a:t>Worldbank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2"/>
                        </a:rPr>
                        <a:t>SVR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3"/>
                        </a:rPr>
                        <a:t>BA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Economic</a:t>
                      </a:r>
                      <a:r>
                        <a:rPr lang="de-DE" sz="2400" u="sng" dirty="0"/>
                        <a:t> </a:t>
                      </a:r>
                      <a:r>
                        <a:rPr lang="de-DE" sz="2400" u="sng" dirty="0" err="1"/>
                        <a:t>scientific</a:t>
                      </a:r>
                      <a:r>
                        <a:rPr lang="de-DE" sz="2400" u="sng" dirty="0"/>
                        <a:t> Institutes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4"/>
                        </a:rPr>
                        <a:t>Cesifo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5"/>
                        </a:rPr>
                        <a:t>DIW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6"/>
                        </a:rPr>
                        <a:t>IAB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7"/>
                        </a:rPr>
                        <a:t>IfW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8"/>
                        </a:rPr>
                        <a:t>IMK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9"/>
                        </a:rPr>
                        <a:t>IW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0"/>
                        </a:rPr>
                        <a:t>IWH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21"/>
                        </a:rPr>
                        <a:t>KOF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2"/>
                        </a:rPr>
                        <a:t>RWI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3"/>
                        </a:rPr>
                        <a:t>ZEW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4"/>
                        </a:rPr>
                        <a:t>Bruegel</a:t>
                      </a:r>
                      <a:endParaRPr lang="de-DE" sz="2400" dirty="0">
                        <a:hlinkClick r:id="" action="ppaction://noaction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" action="ppaction://noaction"/>
                        </a:rPr>
                        <a:t>NIESR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5"/>
                        </a:rPr>
                        <a:t>ESRI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6"/>
                        </a:rPr>
                        <a:t>NBER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7"/>
                        </a:rPr>
                        <a:t>Peterson </a:t>
                      </a:r>
                      <a:r>
                        <a:rPr lang="de-DE" sz="2400" dirty="0" err="1">
                          <a:hlinkClick r:id="rId27"/>
                        </a:rPr>
                        <a:t>Institue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28"/>
                        </a:rPr>
                        <a:t>Brookins</a:t>
                      </a:r>
                      <a:r>
                        <a:rPr lang="de-DE" sz="2400" dirty="0">
                          <a:hlinkClick r:id="rId28"/>
                        </a:rPr>
                        <a:t> Institution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What is economics?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813117" y="1268846"/>
            <a:ext cx="9144000" cy="304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There is no general answer: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 dirty="0">
                <a:solidFill>
                  <a:srgbClr val="000000"/>
                </a:solidFill>
              </a:rPr>
              <a:t>Economics </a:t>
            </a:r>
            <a:r>
              <a:rPr lang="de-DE" altLang="de-DE" sz="2400" dirty="0" err="1">
                <a:solidFill>
                  <a:srgbClr val="000000"/>
                </a:solidFill>
              </a:rPr>
              <a:t>is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what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Economists</a:t>
            </a:r>
            <a:r>
              <a:rPr lang="de-DE" altLang="de-DE" sz="2400" dirty="0">
                <a:solidFill>
                  <a:srgbClr val="000000"/>
                </a:solidFill>
              </a:rPr>
              <a:t> do! </a:t>
            </a:r>
            <a:r>
              <a:rPr lang="de-DE" altLang="de-DE" sz="2400">
                <a:solidFill>
                  <a:srgbClr val="000000"/>
                </a:solidFill>
              </a:rPr>
              <a:t>(Tautology)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>
                <a:solidFill>
                  <a:srgbClr val="000000"/>
                </a:solidFill>
              </a:rPr>
              <a:t>„National economics is, if poeple wonder, why they do not have any money. There are many reasons, the most meaningful reasons are the scientific ones.“ </a:t>
            </a:r>
            <a:r>
              <a:rPr lang="de-DE" altLang="de-DE" sz="2400" dirty="0">
                <a:solidFill>
                  <a:srgbClr val="000000"/>
                </a:solidFill>
              </a:rPr>
              <a:t>(</a:t>
            </a:r>
            <a:r>
              <a:rPr lang="de-DE" altLang="de-DE" sz="2400">
                <a:solidFill>
                  <a:srgbClr val="000000"/>
                </a:solidFill>
              </a:rPr>
              <a:t>Kurt Tucholsky, 1931)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51F6B3CC-30EC-4DBB-9B57-4D013279EA3C}"/>
                  </a:ext>
                </a:extLst>
              </p14:cNvPr>
              <p14:cNvContentPartPr/>
              <p14:nvPr/>
            </p14:nvContentPartPr>
            <p14:xfrm>
              <a:off x="5311872" y="3802248"/>
              <a:ext cx="1112760" cy="62532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51F6B3CC-30EC-4DBB-9B57-4D013279EA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7552" y="3797928"/>
                <a:ext cx="1121400" cy="633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4603"/>
            <a:ext cx="379882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 – Definitions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03555" y="666713"/>
            <a:ext cx="9144000" cy="563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economies, at both the level of individuals and of society as a whole (Krugman and Wells, 2004, p. 2).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how human beings coordinate their wants and desires, given the decision-making mechanisms, social customs, and political realities of the society (Colander, 2006a, p. 4).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how society manages its scarce resources (Mankiw, 2001, p. 4).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Steven G. </a:t>
            </a:r>
            <a:r>
              <a:rPr lang="en-US" altLang="de-DE" sz="1200" dirty="0" err="1">
                <a:solidFill>
                  <a:srgbClr val="000000"/>
                </a:solidFill>
                <a:hlinkClick r:id="" action="ppaction://noaction"/>
              </a:rPr>
              <a:t>Medema</a:t>
            </a:r>
            <a:endParaRPr lang="en-US" altLang="de-DE" sz="1200" dirty="0">
              <a:solidFill>
                <a:srgbClr val="000000"/>
              </a:solidFill>
              <a:hlinkClick r:id="" action="ppaction://noaction"/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(pp. 221-33)</a:t>
            </a:r>
            <a:endParaRPr lang="de-DE" altLang="de-DE" sz="12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>
                <a:latin typeface="Times New Roman" panose="02020603050405020304" pitchFamily="18" charset="0"/>
                <a:cs typeface="Times New Roman" panose="02020603050405020304" pitchFamily="18" charset="0"/>
              </a:rPr>
              <a:t>Economic Analysis:</a:t>
            </a:r>
            <a:endParaRPr lang="de-DE" sz="326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1634" y="861822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economic events (Diagnosis)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Model building in order to explain the economic development (Theoretical design)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Matching Theory and Reality (Evaluation)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Forecasting the future economic development based on the evaluated models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Advisor of politicians and governments in economic issues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>
                <a:solidFill>
                  <a:srgbClr val="000000"/>
                </a:solidFill>
                <a:latin typeface="Arial"/>
                <a:ea typeface="Droid Sans Fallback"/>
              </a:rPr>
              <a:t>Economists as Scientists and Advisors</a:t>
            </a:r>
            <a:endParaRPr lang="de-DE" sz="2400" b="1" dirty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91948" y="1374379"/>
            <a:ext cx="8197746" cy="1146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If economists try to explain the world, they work as scientists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10158163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economists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advisors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chosing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means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own </a:t>
            </a:r>
            <a:r>
              <a:rPr lang="de-DE" sz="290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>
                <a:solidFill>
                  <a:srgbClr val="000000"/>
                </a:solidFill>
                <a:latin typeface="Arial"/>
                <a:ea typeface="Droid Sans Fallback"/>
              </a:rPr>
              <a:t>Positive and normative issue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1056240" y="939195"/>
            <a:ext cx="10383920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de-DE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descriptive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explain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			In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totally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neutral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Normative </a:t>
            </a:r>
            <a:r>
              <a:rPr lang="de-DE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judging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Thus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own 					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conviction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influence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neutral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E40A335B-1556-422A-A6DD-67AC570EFE85}"/>
                  </a:ext>
                </a:extLst>
              </p14:cNvPr>
              <p14:cNvContentPartPr/>
              <p14:nvPr/>
            </p14:nvContentPartPr>
            <p14:xfrm>
              <a:off x="9778032" y="2560248"/>
              <a:ext cx="1562040" cy="63972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E40A335B-1556-422A-A6DD-67AC570EFE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73712" y="2555928"/>
                <a:ext cx="1570680" cy="64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63B8AA27-4DBA-4FD3-9E54-E749B41ADA0C}"/>
                  </a:ext>
                </a:extLst>
              </p14:cNvPr>
              <p14:cNvContentPartPr/>
              <p14:nvPr/>
            </p14:nvContentPartPr>
            <p14:xfrm>
              <a:off x="6312672" y="1236528"/>
              <a:ext cx="1860120" cy="57024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63B8AA27-4DBA-4FD3-9E54-E749B41ADA0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08352" y="1232208"/>
                <a:ext cx="1868760" cy="57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48963B65-6EBF-4588-BAC0-79EC78032FC0}"/>
                  </a:ext>
                </a:extLst>
              </p14:cNvPr>
              <p14:cNvContentPartPr/>
              <p14:nvPr/>
            </p14:nvContentPartPr>
            <p14:xfrm>
              <a:off x="726192" y="2185488"/>
              <a:ext cx="2817720" cy="79308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48963B65-6EBF-4588-BAC0-79EC78032F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1872" y="2181168"/>
                <a:ext cx="282636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EF365A34-D527-4406-AECC-94AB745BD99D}"/>
                  </a:ext>
                </a:extLst>
              </p14:cNvPr>
              <p14:cNvContentPartPr/>
              <p14:nvPr/>
            </p14:nvContentPartPr>
            <p14:xfrm>
              <a:off x="6361272" y="1225368"/>
              <a:ext cx="1935360" cy="60012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EF365A34-D527-4406-AECC-94AB745BD99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56952" y="1221048"/>
                <a:ext cx="1944000" cy="60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>
                <a:solidFill>
                  <a:srgbClr val="000000"/>
                </a:solidFill>
                <a:latin typeface="Arial"/>
              </a:rPr>
              <a:t>Examples – positive/normative?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28057"/>
            <a:ext cx="8585200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skilled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workers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outweigh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demand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mobiliy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manufactores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combustion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incorporate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-Emissions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500 Bil. Euro  Infrastructure and Climate Programm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German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payments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tightens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possibilities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generations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09617F0D-6705-461F-93D4-FD0CBB53373B}"/>
              </a:ext>
            </a:extLst>
          </p:cNvPr>
          <p:cNvGrpSpPr/>
          <p:nvPr/>
        </p:nvGrpSpPr>
        <p:grpSpPr>
          <a:xfrm>
            <a:off x="7819272" y="858888"/>
            <a:ext cx="537480" cy="174960"/>
            <a:chOff x="7819272" y="858888"/>
            <a:chExt cx="537480" cy="1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DF17AFC2-3C24-457E-A3E2-4D365DA12179}"/>
                    </a:ext>
                  </a:extLst>
                </p14:cNvPr>
                <p14:cNvContentPartPr/>
                <p14:nvPr/>
              </p14:nvContentPartPr>
              <p14:xfrm>
                <a:off x="7947072" y="961848"/>
                <a:ext cx="409680" cy="2700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DF17AFC2-3C24-457E-A3E2-4D365DA1217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42752" y="957528"/>
                  <a:ext cx="418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1EA090E2-3799-4BED-ABD9-999C5E41EE94}"/>
                    </a:ext>
                  </a:extLst>
                </p14:cNvPr>
                <p14:cNvContentPartPr/>
                <p14:nvPr/>
              </p14:nvContentPartPr>
              <p14:xfrm>
                <a:off x="7819272" y="858888"/>
                <a:ext cx="438840" cy="17496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1EA090E2-3799-4BED-ABD9-999C5E41EE9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814952" y="854568"/>
                  <a:ext cx="447480" cy="18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49D8B42A-F929-4E3C-A1F3-0CFAAC124695}"/>
                  </a:ext>
                </a:extLst>
              </p14:cNvPr>
              <p14:cNvContentPartPr/>
              <p14:nvPr/>
            </p14:nvContentPartPr>
            <p14:xfrm>
              <a:off x="10433952" y="1074528"/>
              <a:ext cx="1406160" cy="108360"/>
            </p14:xfrm>
          </p:contentPart>
        </mc:Choice>
        <mc:Fallback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49D8B42A-F929-4E3C-A1F3-0CFAAC1246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29632" y="1070208"/>
                <a:ext cx="141480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4D158BAE-5ACE-4E66-B455-0CDF620433C4}"/>
              </a:ext>
            </a:extLst>
          </p:cNvPr>
          <p:cNvGrpSpPr/>
          <p:nvPr/>
        </p:nvGrpSpPr>
        <p:grpSpPr>
          <a:xfrm>
            <a:off x="8615952" y="548208"/>
            <a:ext cx="3388320" cy="655200"/>
            <a:chOff x="8615952" y="548208"/>
            <a:chExt cx="3388320" cy="65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4D14C552-70D0-45CF-9E15-EACB79DD4D8F}"/>
                    </a:ext>
                  </a:extLst>
                </p14:cNvPr>
                <p14:cNvContentPartPr/>
                <p14:nvPr/>
              </p14:nvContentPartPr>
              <p14:xfrm>
                <a:off x="8615952" y="917568"/>
                <a:ext cx="160200" cy="2858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4D14C552-70D0-45CF-9E15-EACB79DD4D8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11632" y="913248"/>
                  <a:ext cx="1688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4344B808-BC74-47F3-A64B-54C94BF7D782}"/>
                    </a:ext>
                  </a:extLst>
                </p14:cNvPr>
                <p14:cNvContentPartPr/>
                <p14:nvPr/>
              </p14:nvContentPartPr>
              <p14:xfrm>
                <a:off x="8857512" y="942048"/>
                <a:ext cx="83880" cy="8532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4344B808-BC74-47F3-A64B-54C94BF7D7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53192" y="937728"/>
                  <a:ext cx="925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AEC1C7DB-6F96-4377-B4F8-AFFDE617B4B3}"/>
                    </a:ext>
                  </a:extLst>
                </p14:cNvPr>
                <p14:cNvContentPartPr/>
                <p14:nvPr/>
              </p14:nvContentPartPr>
              <p14:xfrm>
                <a:off x="8993952" y="917928"/>
                <a:ext cx="118080" cy="10728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AEC1C7DB-6F96-4377-B4F8-AFFDE617B4B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89632" y="913608"/>
                  <a:ext cx="126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808DEDEE-9A89-4F51-BDE3-716A167EB958}"/>
                    </a:ext>
                  </a:extLst>
                </p14:cNvPr>
                <p14:cNvContentPartPr/>
                <p14:nvPr/>
              </p14:nvContentPartPr>
              <p14:xfrm>
                <a:off x="9172512" y="928008"/>
                <a:ext cx="16560" cy="9468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808DEDEE-9A89-4F51-BDE3-716A167EB95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68192" y="923688"/>
                  <a:ext cx="252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530DBCEF-DAD3-4315-B5B8-58D4182C9D64}"/>
                    </a:ext>
                  </a:extLst>
                </p14:cNvPr>
                <p14:cNvContentPartPr/>
                <p14:nvPr/>
              </p14:nvContentPartPr>
              <p14:xfrm>
                <a:off x="9272592" y="737568"/>
                <a:ext cx="15840" cy="2469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530DBCEF-DAD3-4315-B5B8-58D4182C9D6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68272" y="733248"/>
                  <a:ext cx="244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7D1C8203-E55A-415B-BFCF-EEC7E972D355}"/>
                    </a:ext>
                  </a:extLst>
                </p14:cNvPr>
                <p14:cNvContentPartPr/>
                <p14:nvPr/>
              </p14:nvContentPartPr>
              <p14:xfrm>
                <a:off x="9274752" y="867168"/>
                <a:ext cx="34200" cy="75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7D1C8203-E55A-415B-BFCF-EEC7E972D35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270432" y="862848"/>
                  <a:ext cx="428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73A4CFC-8305-44AE-9120-0E53E4DB7123}"/>
                    </a:ext>
                  </a:extLst>
                </p14:cNvPr>
                <p14:cNvContentPartPr/>
                <p14:nvPr/>
              </p14:nvContentPartPr>
              <p14:xfrm>
                <a:off x="9212472" y="862848"/>
                <a:ext cx="131040" cy="46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73A4CFC-8305-44AE-9120-0E53E4DB712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08152" y="858528"/>
                  <a:ext cx="13968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C3564553-00D7-4B43-9C46-7A92951991A8}"/>
                    </a:ext>
                  </a:extLst>
                </p14:cNvPr>
                <p14:cNvContentPartPr/>
                <p14:nvPr/>
              </p14:nvContentPartPr>
              <p14:xfrm>
                <a:off x="9166032" y="769248"/>
                <a:ext cx="360" cy="36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C3564553-00D7-4B43-9C46-7A92951991A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161712" y="7649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8F5748EF-BC1C-42B7-A8AD-BEC93E72889C}"/>
                    </a:ext>
                  </a:extLst>
                </p14:cNvPr>
                <p14:cNvContentPartPr/>
                <p14:nvPr/>
              </p14:nvContentPartPr>
              <p14:xfrm>
                <a:off x="9354672" y="846288"/>
                <a:ext cx="3960" cy="10404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8F5748EF-BC1C-42B7-A8AD-BEC93E72889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350352" y="841968"/>
                  <a:ext cx="126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8000E456-BB6A-49D3-B3AD-B5E282CC1394}"/>
                    </a:ext>
                  </a:extLst>
                </p14:cNvPr>
                <p14:cNvContentPartPr/>
                <p14:nvPr/>
              </p14:nvContentPartPr>
              <p14:xfrm>
                <a:off x="9411192" y="843048"/>
                <a:ext cx="82800" cy="12276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8000E456-BB6A-49D3-B3AD-B5E282CC139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406872" y="838728"/>
                  <a:ext cx="914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56CC5DBF-05F0-4C39-A8D4-A63A62597078}"/>
                    </a:ext>
                  </a:extLst>
                </p14:cNvPr>
                <p14:cNvContentPartPr/>
                <p14:nvPr/>
              </p14:nvContentPartPr>
              <p14:xfrm>
                <a:off x="9528552" y="824328"/>
                <a:ext cx="157320" cy="10872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56CC5DBF-05F0-4C39-A8D4-A63A6259707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524232" y="820008"/>
                  <a:ext cx="1659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DBE0FFFC-F0CC-449F-9765-935E509E2628}"/>
                    </a:ext>
                  </a:extLst>
                </p14:cNvPr>
                <p14:cNvContentPartPr/>
                <p14:nvPr/>
              </p14:nvContentPartPr>
              <p14:xfrm>
                <a:off x="9475272" y="698688"/>
                <a:ext cx="360" cy="3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DBE0FFFC-F0CC-449F-9765-935E509E262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470952" y="6943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241BF942-14A0-43C5-B20E-E8F8D8A2068C}"/>
                    </a:ext>
                  </a:extLst>
                </p14:cNvPr>
                <p14:cNvContentPartPr/>
                <p14:nvPr/>
              </p14:nvContentPartPr>
              <p14:xfrm>
                <a:off x="9889632" y="791928"/>
                <a:ext cx="249840" cy="7848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241BF942-14A0-43C5-B20E-E8F8D8A2068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85312" y="787608"/>
                  <a:ext cx="258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2AE88CC-5538-4A0A-B844-6566E3C64E80}"/>
                    </a:ext>
                  </a:extLst>
                </p14:cNvPr>
                <p14:cNvContentPartPr/>
                <p14:nvPr/>
              </p14:nvContentPartPr>
              <p14:xfrm>
                <a:off x="10203552" y="674928"/>
                <a:ext cx="150480" cy="33948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2AE88CC-5538-4A0A-B844-6566E3C64E8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199232" y="670608"/>
                  <a:ext cx="15912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A99270B3-56FA-4694-98B5-418DFBB1C460}"/>
                    </a:ext>
                  </a:extLst>
                </p14:cNvPr>
                <p14:cNvContentPartPr/>
                <p14:nvPr/>
              </p14:nvContentPartPr>
              <p14:xfrm>
                <a:off x="10495872" y="763848"/>
                <a:ext cx="307080" cy="874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A99270B3-56FA-4694-98B5-418DFBB1C46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491552" y="759528"/>
                  <a:ext cx="3157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D178EC5F-086D-4ED4-94B9-74F4F6EBCCD7}"/>
                    </a:ext>
                  </a:extLst>
                </p14:cNvPr>
                <p14:cNvContentPartPr/>
                <p14:nvPr/>
              </p14:nvContentPartPr>
              <p14:xfrm>
                <a:off x="10923552" y="682488"/>
                <a:ext cx="133560" cy="13140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D178EC5F-086D-4ED4-94B9-74F4F6EBCCD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919232" y="678168"/>
                  <a:ext cx="142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EDF548C7-2349-46F2-9880-CC6EB19F3BA6}"/>
                    </a:ext>
                  </a:extLst>
                </p14:cNvPr>
                <p14:cNvContentPartPr/>
                <p14:nvPr/>
              </p14:nvContentPartPr>
              <p14:xfrm>
                <a:off x="11060712" y="687888"/>
                <a:ext cx="111960" cy="1530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EDF548C7-2349-46F2-9880-CC6EB19F3BA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1056392" y="683568"/>
                  <a:ext cx="1206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A6F94505-B5A7-4A49-B0DF-05D744EF7B10}"/>
                    </a:ext>
                  </a:extLst>
                </p14:cNvPr>
                <p14:cNvContentPartPr/>
                <p14:nvPr/>
              </p14:nvContentPartPr>
              <p14:xfrm>
                <a:off x="11102112" y="716328"/>
                <a:ext cx="82800" cy="5688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A6F94505-B5A7-4A49-B0DF-05D744EF7B1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097792" y="712008"/>
                  <a:ext cx="91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0437E3F6-F1CD-4C41-BD73-5B3EBB466F33}"/>
                    </a:ext>
                  </a:extLst>
                </p14:cNvPr>
                <p14:cNvContentPartPr/>
                <p14:nvPr/>
              </p14:nvContentPartPr>
              <p14:xfrm>
                <a:off x="11173392" y="567288"/>
                <a:ext cx="152640" cy="34380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0437E3F6-F1CD-4C41-BD73-5B3EBB466F3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169072" y="562968"/>
                  <a:ext cx="16128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D9895DFC-EFEA-49FA-B468-3DED0A10462D}"/>
                    </a:ext>
                  </a:extLst>
                </p14:cNvPr>
                <p14:cNvContentPartPr/>
                <p14:nvPr/>
              </p14:nvContentPartPr>
              <p14:xfrm>
                <a:off x="11318472" y="675648"/>
                <a:ext cx="100800" cy="10296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D9895DFC-EFEA-49FA-B468-3DED0A10462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314152" y="671328"/>
                  <a:ext cx="1094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D884ABB1-06AE-4FC4-BD3F-3EAB8B45CCD0}"/>
                    </a:ext>
                  </a:extLst>
                </p14:cNvPr>
                <p14:cNvContentPartPr/>
                <p14:nvPr/>
              </p14:nvContentPartPr>
              <p14:xfrm>
                <a:off x="11449512" y="681768"/>
                <a:ext cx="103320" cy="8172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D884ABB1-06AE-4FC4-BD3F-3EAB8B45CCD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445192" y="677448"/>
                  <a:ext cx="1119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BCD665F2-D468-490C-835E-9B308AE43217}"/>
                    </a:ext>
                  </a:extLst>
                </p14:cNvPr>
                <p14:cNvContentPartPr/>
                <p14:nvPr/>
              </p14:nvContentPartPr>
              <p14:xfrm>
                <a:off x="11543472" y="548208"/>
                <a:ext cx="293040" cy="21096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BCD665F2-D468-490C-835E-9B308AE432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1539152" y="543888"/>
                  <a:ext cx="3016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AFD9137A-8848-4F59-8425-6F468BB53A55}"/>
                    </a:ext>
                  </a:extLst>
                </p14:cNvPr>
                <p14:cNvContentPartPr/>
                <p14:nvPr/>
              </p14:nvContentPartPr>
              <p14:xfrm>
                <a:off x="11816712" y="571248"/>
                <a:ext cx="11160" cy="2844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AFD9137A-8848-4F59-8425-6F468BB53A5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812392" y="566928"/>
                  <a:ext cx="19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63714335-255D-43B0-BF4F-F334E52AA1DC}"/>
                    </a:ext>
                  </a:extLst>
                </p14:cNvPr>
                <p14:cNvContentPartPr/>
                <p14:nvPr/>
              </p14:nvContentPartPr>
              <p14:xfrm>
                <a:off x="11839752" y="652248"/>
                <a:ext cx="137520" cy="8460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63714335-255D-43B0-BF4F-F334E52AA1D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835432" y="647928"/>
                  <a:ext cx="1461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055E541A-71D1-475F-8FB8-5E3863C47A26}"/>
                    </a:ext>
                  </a:extLst>
                </p14:cNvPr>
                <p14:cNvContentPartPr/>
                <p14:nvPr/>
              </p14:nvContentPartPr>
              <p14:xfrm>
                <a:off x="10476432" y="1003968"/>
                <a:ext cx="131040" cy="997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055E541A-71D1-475F-8FB8-5E3863C47A2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472112" y="999648"/>
                  <a:ext cx="139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30FBC196-0EA0-48F7-8D5F-7379C224CAF8}"/>
                    </a:ext>
                  </a:extLst>
                </p14:cNvPr>
                <p14:cNvContentPartPr/>
                <p14:nvPr/>
              </p14:nvContentPartPr>
              <p14:xfrm>
                <a:off x="10620792" y="986328"/>
                <a:ext cx="48240" cy="615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30FBC196-0EA0-48F7-8D5F-7379C224CAF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616472" y="982008"/>
                  <a:ext cx="568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DEDD1625-6471-4353-8C81-F8858EDAEE5D}"/>
                    </a:ext>
                  </a:extLst>
                </p14:cNvPr>
                <p14:cNvContentPartPr/>
                <p14:nvPr/>
              </p14:nvContentPartPr>
              <p14:xfrm>
                <a:off x="10775232" y="964728"/>
                <a:ext cx="109440" cy="18720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DEDD1625-6471-4353-8C81-F8858EDAEE5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770912" y="960408"/>
                  <a:ext cx="1180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2CF9D867-A5E7-4FA2-9AAE-9953A3C76B23}"/>
                    </a:ext>
                  </a:extLst>
                </p14:cNvPr>
                <p14:cNvContentPartPr/>
                <p14:nvPr/>
              </p14:nvContentPartPr>
              <p14:xfrm>
                <a:off x="10881432" y="978048"/>
                <a:ext cx="92160" cy="6228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2CF9D867-A5E7-4FA2-9AAE-9953A3C76B2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877112" y="973728"/>
                  <a:ext cx="1008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853B117C-2EF5-4266-BF9E-0590492D31D3}"/>
                    </a:ext>
                  </a:extLst>
                </p14:cNvPr>
                <p14:cNvContentPartPr/>
                <p14:nvPr/>
              </p14:nvContentPartPr>
              <p14:xfrm>
                <a:off x="10990872" y="977688"/>
                <a:ext cx="80280" cy="576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853B117C-2EF5-4266-BF9E-0590492D31D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986552" y="973368"/>
                  <a:ext cx="889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448C839D-4F4D-4A6C-AAA1-FAB4C869B1AD}"/>
                    </a:ext>
                  </a:extLst>
                </p14:cNvPr>
                <p14:cNvContentPartPr/>
                <p14:nvPr/>
              </p14:nvContentPartPr>
              <p14:xfrm>
                <a:off x="11100672" y="908568"/>
                <a:ext cx="122040" cy="10044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448C839D-4F4D-4A6C-AAA1-FAB4C869B1A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096352" y="904248"/>
                  <a:ext cx="1306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6CC38A98-C20F-436D-88C3-13AC0BD5EB9B}"/>
                    </a:ext>
                  </a:extLst>
                </p14:cNvPr>
                <p14:cNvContentPartPr/>
                <p14:nvPr/>
              </p14:nvContentPartPr>
              <p14:xfrm>
                <a:off x="11291472" y="936288"/>
                <a:ext cx="236160" cy="6876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6CC38A98-C20F-436D-88C3-13AC0BD5EB9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287152" y="931968"/>
                  <a:ext cx="2448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62DC6A62-65E0-45EC-821F-E082112E946B}"/>
                    </a:ext>
                  </a:extLst>
                </p14:cNvPr>
                <p14:cNvContentPartPr/>
                <p14:nvPr/>
              </p14:nvContentPartPr>
              <p14:xfrm>
                <a:off x="11506032" y="868968"/>
                <a:ext cx="94680" cy="14508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62DC6A62-65E0-45EC-821F-E082112E946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501712" y="864648"/>
                  <a:ext cx="1033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27FD0937-B8FA-4BCF-BBF1-CC46DAC6677C}"/>
                    </a:ext>
                  </a:extLst>
                </p14:cNvPr>
                <p14:cNvContentPartPr/>
                <p14:nvPr/>
              </p14:nvContentPartPr>
              <p14:xfrm>
                <a:off x="11605032" y="932328"/>
                <a:ext cx="94680" cy="615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27FD0937-B8FA-4BCF-BBF1-CC46DAC6677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600712" y="928008"/>
                  <a:ext cx="103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516C375E-D915-4473-8591-D2D67C50670E}"/>
                    </a:ext>
                  </a:extLst>
                </p14:cNvPr>
                <p14:cNvContentPartPr/>
                <p14:nvPr/>
              </p14:nvContentPartPr>
              <p14:xfrm>
                <a:off x="11746872" y="868608"/>
                <a:ext cx="93240" cy="1184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516C375E-D915-4473-8591-D2D67C50670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742552" y="864288"/>
                  <a:ext cx="1018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9CF6EFF9-C7FF-4505-B1A1-B6D24EB80DD2}"/>
                    </a:ext>
                  </a:extLst>
                </p14:cNvPr>
                <p14:cNvContentPartPr/>
                <p14:nvPr/>
              </p14:nvContentPartPr>
              <p14:xfrm>
                <a:off x="11992752" y="765648"/>
                <a:ext cx="11520" cy="1566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9CF6EFF9-C7FF-4505-B1A1-B6D24EB80DD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988432" y="761328"/>
                  <a:ext cx="2016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72019103-046A-470D-A69E-30500EEACCCA}"/>
                    </a:ext>
                  </a:extLst>
                </p14:cNvPr>
                <p14:cNvContentPartPr/>
                <p14:nvPr/>
              </p14:nvContentPartPr>
              <p14:xfrm>
                <a:off x="11981592" y="972648"/>
                <a:ext cx="7200" cy="2484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72019103-046A-470D-A69E-30500EEACCC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977272" y="968328"/>
                  <a:ext cx="15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439B04EE-2EF5-4D48-8E20-F9D62515D668}"/>
                    </a:ext>
                  </a:extLst>
                </p14:cNvPr>
                <p14:cNvContentPartPr/>
                <p14:nvPr/>
              </p14:nvContentPartPr>
              <p14:xfrm>
                <a:off x="8647632" y="1038888"/>
                <a:ext cx="1074600" cy="11448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439B04EE-2EF5-4D48-8E20-F9D62515D66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643312" y="1034568"/>
                  <a:ext cx="1083240" cy="12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F8F5AEF9-E65D-477A-B808-3B2FE3300560}"/>
                  </a:ext>
                </a:extLst>
              </p14:cNvPr>
              <p14:cNvContentPartPr/>
              <p14:nvPr/>
            </p14:nvContentPartPr>
            <p14:xfrm>
              <a:off x="9513072" y="1507248"/>
              <a:ext cx="69480" cy="143280"/>
            </p14:xfrm>
          </p:contentPart>
        </mc:Choice>
        <mc:Fallback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F8F5AEF9-E65D-477A-B808-3B2FE3300560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508752" y="1502928"/>
                <a:ext cx="781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DF0463B0-7F93-4114-9AA4-F79132436994}"/>
                  </a:ext>
                </a:extLst>
              </p14:cNvPr>
              <p14:cNvContentPartPr/>
              <p14:nvPr/>
            </p14:nvContentPartPr>
            <p14:xfrm>
              <a:off x="9620352" y="1534248"/>
              <a:ext cx="200880" cy="7488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DF0463B0-7F93-4114-9AA4-F7913243699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616032" y="1529928"/>
                <a:ext cx="20952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C36392D2-3D4E-4D9E-93B1-DB87A086903B}"/>
                  </a:ext>
                </a:extLst>
              </p14:cNvPr>
              <p14:cNvContentPartPr/>
              <p14:nvPr/>
            </p14:nvContentPartPr>
            <p14:xfrm>
              <a:off x="9791352" y="1459008"/>
              <a:ext cx="169920" cy="10368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C36392D2-3D4E-4D9E-93B1-DB87A086903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9787032" y="1454688"/>
                <a:ext cx="17856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55" name="Freihand 54">
                <a:extLst>
                  <a:ext uri="{FF2B5EF4-FFF2-40B4-BE49-F238E27FC236}">
                    <a16:creationId xmlns:a16="http://schemas.microsoft.com/office/drawing/2014/main" id="{CFBF7B96-42A8-4437-A88B-A108BB0E3EA0}"/>
                  </a:ext>
                </a:extLst>
              </p14:cNvPr>
              <p14:cNvContentPartPr/>
              <p14:nvPr/>
            </p14:nvContentPartPr>
            <p14:xfrm>
              <a:off x="9959472" y="1501488"/>
              <a:ext cx="126360" cy="90720"/>
            </p14:xfrm>
          </p:contentPart>
        </mc:Choice>
        <mc:Fallback>
          <p:pic>
            <p:nvPicPr>
              <p:cNvPr id="55" name="Freihand 54">
                <a:extLst>
                  <a:ext uri="{FF2B5EF4-FFF2-40B4-BE49-F238E27FC236}">
                    <a16:creationId xmlns:a16="http://schemas.microsoft.com/office/drawing/2014/main" id="{CFBF7B96-42A8-4437-A88B-A108BB0E3EA0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9955152" y="1497168"/>
                <a:ext cx="1350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86A260B6-EA9A-4924-841C-4FB06DA28A15}"/>
                  </a:ext>
                </a:extLst>
              </p14:cNvPr>
              <p14:cNvContentPartPr/>
              <p14:nvPr/>
            </p14:nvContentPartPr>
            <p14:xfrm>
              <a:off x="10242072" y="1491408"/>
              <a:ext cx="318600" cy="97920"/>
            </p14:xfrm>
          </p:contentPart>
        </mc:Choice>
        <mc:Fallback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86A260B6-EA9A-4924-841C-4FB06DA28A15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237752" y="1487088"/>
                <a:ext cx="3272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57" name="Freihand 56">
                <a:extLst>
                  <a:ext uri="{FF2B5EF4-FFF2-40B4-BE49-F238E27FC236}">
                    <a16:creationId xmlns:a16="http://schemas.microsoft.com/office/drawing/2014/main" id="{60A0D767-56C5-4C8C-B1E4-FC741FF64802}"/>
                  </a:ext>
                </a:extLst>
              </p14:cNvPr>
              <p14:cNvContentPartPr/>
              <p14:nvPr/>
            </p14:nvContentPartPr>
            <p14:xfrm>
              <a:off x="10592712" y="1350288"/>
              <a:ext cx="115560" cy="204840"/>
            </p14:xfrm>
          </p:contentPart>
        </mc:Choice>
        <mc:Fallback>
          <p:pic>
            <p:nvPicPr>
              <p:cNvPr id="57" name="Freihand 56">
                <a:extLst>
                  <a:ext uri="{FF2B5EF4-FFF2-40B4-BE49-F238E27FC236}">
                    <a16:creationId xmlns:a16="http://schemas.microsoft.com/office/drawing/2014/main" id="{60A0D767-56C5-4C8C-B1E4-FC741FF6480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588392" y="1345968"/>
                <a:ext cx="1242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36C1A4AB-85BB-4295-82D3-69EA29399DB4}"/>
                  </a:ext>
                </a:extLst>
              </p14:cNvPr>
              <p14:cNvContentPartPr/>
              <p14:nvPr/>
            </p14:nvContentPartPr>
            <p14:xfrm>
              <a:off x="10710792" y="1444968"/>
              <a:ext cx="329040" cy="119160"/>
            </p14:xfrm>
          </p:contentPart>
        </mc:Choice>
        <mc:Fallback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36C1A4AB-85BB-4295-82D3-69EA29399DB4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706472" y="1440648"/>
                <a:ext cx="3376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59" name="Freihand 58">
                <a:extLst>
                  <a:ext uri="{FF2B5EF4-FFF2-40B4-BE49-F238E27FC236}">
                    <a16:creationId xmlns:a16="http://schemas.microsoft.com/office/drawing/2014/main" id="{F113F919-7DDE-4348-BE09-8EDEC592D709}"/>
                  </a:ext>
                </a:extLst>
              </p14:cNvPr>
              <p14:cNvContentPartPr/>
              <p14:nvPr/>
            </p14:nvContentPartPr>
            <p14:xfrm>
              <a:off x="11141712" y="1443528"/>
              <a:ext cx="150840" cy="82800"/>
            </p14:xfrm>
          </p:contentPart>
        </mc:Choice>
        <mc:Fallback>
          <p:pic>
            <p:nvPicPr>
              <p:cNvPr id="59" name="Freihand 58">
                <a:extLst>
                  <a:ext uri="{FF2B5EF4-FFF2-40B4-BE49-F238E27FC236}">
                    <a16:creationId xmlns:a16="http://schemas.microsoft.com/office/drawing/2014/main" id="{F113F919-7DDE-4348-BE09-8EDEC592D70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137392" y="1439208"/>
                <a:ext cx="15948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6C743BE2-D806-42F3-9F20-049D510AF236}"/>
                  </a:ext>
                </a:extLst>
              </p14:cNvPr>
              <p14:cNvContentPartPr/>
              <p14:nvPr/>
            </p14:nvContentPartPr>
            <p14:xfrm>
              <a:off x="11425392" y="1424088"/>
              <a:ext cx="100080" cy="10080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6C743BE2-D806-42F3-9F20-049D510AF23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1421072" y="1419768"/>
                <a:ext cx="10872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61" name="Freihand 60">
                <a:extLst>
                  <a:ext uri="{FF2B5EF4-FFF2-40B4-BE49-F238E27FC236}">
                    <a16:creationId xmlns:a16="http://schemas.microsoft.com/office/drawing/2014/main" id="{9E4BC9F0-41BB-4C1F-800B-8F95FB4AFABD}"/>
                  </a:ext>
                </a:extLst>
              </p14:cNvPr>
              <p14:cNvContentPartPr/>
              <p14:nvPr/>
            </p14:nvContentPartPr>
            <p14:xfrm>
              <a:off x="11522232" y="1338408"/>
              <a:ext cx="305640" cy="140040"/>
            </p14:xfrm>
          </p:contentPart>
        </mc:Choice>
        <mc:Fallback>
          <p:pic>
            <p:nvPicPr>
              <p:cNvPr id="61" name="Freihand 60">
                <a:extLst>
                  <a:ext uri="{FF2B5EF4-FFF2-40B4-BE49-F238E27FC236}">
                    <a16:creationId xmlns:a16="http://schemas.microsoft.com/office/drawing/2014/main" id="{9E4BC9F0-41BB-4C1F-800B-8F95FB4AFAB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1517912" y="1334088"/>
                <a:ext cx="3142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2BC19382-B8FF-42B7-A162-8891946F116C}"/>
                  </a:ext>
                </a:extLst>
              </p14:cNvPr>
              <p14:cNvContentPartPr/>
              <p14:nvPr/>
            </p14:nvContentPartPr>
            <p14:xfrm>
              <a:off x="11803392" y="1274688"/>
              <a:ext cx="230400" cy="169560"/>
            </p14:xfrm>
          </p:contentPart>
        </mc:Choice>
        <mc:Fallback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2BC19382-B8FF-42B7-A162-8891946F116C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1799072" y="1270368"/>
                <a:ext cx="23904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64F9258D-AF85-4D0A-98E2-359A849F6225}"/>
                  </a:ext>
                </a:extLst>
              </p14:cNvPr>
              <p14:cNvContentPartPr/>
              <p14:nvPr/>
            </p14:nvContentPartPr>
            <p14:xfrm>
              <a:off x="12048192" y="1311048"/>
              <a:ext cx="4320" cy="5544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64F9258D-AF85-4D0A-98E2-359A849F622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2043872" y="1306728"/>
                <a:ext cx="129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64" name="Freihand 63">
                <a:extLst>
                  <a:ext uri="{FF2B5EF4-FFF2-40B4-BE49-F238E27FC236}">
                    <a16:creationId xmlns:a16="http://schemas.microsoft.com/office/drawing/2014/main" id="{648B85D1-FBCF-4D8E-924C-33465FB72EE2}"/>
                  </a:ext>
                </a:extLst>
              </p14:cNvPr>
              <p14:cNvContentPartPr/>
              <p14:nvPr/>
            </p14:nvContentPartPr>
            <p14:xfrm>
              <a:off x="12071952" y="1394928"/>
              <a:ext cx="65880" cy="69840"/>
            </p14:xfrm>
          </p:contentPart>
        </mc:Choice>
        <mc:Fallback>
          <p:pic>
            <p:nvPicPr>
              <p:cNvPr id="64" name="Freihand 63">
                <a:extLst>
                  <a:ext uri="{FF2B5EF4-FFF2-40B4-BE49-F238E27FC236}">
                    <a16:creationId xmlns:a16="http://schemas.microsoft.com/office/drawing/2014/main" id="{648B85D1-FBCF-4D8E-924C-33465FB72EE2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2067632" y="1390608"/>
                <a:ext cx="7452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78890EEF-7B8F-4389-9B33-89041950976A}"/>
                  </a:ext>
                </a:extLst>
              </p14:cNvPr>
              <p14:cNvContentPartPr/>
              <p14:nvPr/>
            </p14:nvContentPartPr>
            <p14:xfrm>
              <a:off x="7921872" y="1646208"/>
              <a:ext cx="329040" cy="39600"/>
            </p14:xfrm>
          </p:contentPart>
        </mc:Choice>
        <mc:Fallback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78890EEF-7B8F-4389-9B33-89041950976A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917552" y="1641888"/>
                <a:ext cx="3376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96F5F168-50B4-4056-ADFA-8836630AAC72}"/>
                  </a:ext>
                </a:extLst>
              </p14:cNvPr>
              <p14:cNvContentPartPr/>
              <p14:nvPr/>
            </p14:nvContentPartPr>
            <p14:xfrm>
              <a:off x="7717392" y="1580688"/>
              <a:ext cx="309600" cy="178560"/>
            </p14:xfrm>
          </p:contentPart>
        </mc:Choice>
        <mc:Fallback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96F5F168-50B4-4056-ADFA-8836630AAC72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713072" y="1576368"/>
                <a:ext cx="31824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033F254A-92E3-433D-AAFE-802EBA0F168B}"/>
                  </a:ext>
                </a:extLst>
              </p14:cNvPr>
              <p14:cNvContentPartPr/>
              <p14:nvPr/>
            </p14:nvContentPartPr>
            <p14:xfrm>
              <a:off x="8426592" y="1555848"/>
              <a:ext cx="139680" cy="145080"/>
            </p14:xfrm>
          </p:contentPart>
        </mc:Choice>
        <mc:Fallback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033F254A-92E3-433D-AAFE-802EBA0F168B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422272" y="1551528"/>
                <a:ext cx="14832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1399FD68-27FB-4DEB-A3BC-05BEAC0BCD63}"/>
                  </a:ext>
                </a:extLst>
              </p14:cNvPr>
              <p14:cNvContentPartPr/>
              <p14:nvPr/>
            </p14:nvContentPartPr>
            <p14:xfrm>
              <a:off x="8598672" y="1476288"/>
              <a:ext cx="792360" cy="200160"/>
            </p14:xfrm>
          </p:contentPart>
        </mc:Choice>
        <mc:Fallback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1399FD68-27FB-4DEB-A3BC-05BEAC0BCD63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594352" y="1471968"/>
                <a:ext cx="80100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ACA097EC-47DA-414B-916E-80A9D14D6A88}"/>
                  </a:ext>
                </a:extLst>
              </p14:cNvPr>
              <p14:cNvContentPartPr/>
              <p14:nvPr/>
            </p14:nvContentPartPr>
            <p14:xfrm>
              <a:off x="9296352" y="1438128"/>
              <a:ext cx="19440" cy="29160"/>
            </p14:xfrm>
          </p:contentPart>
        </mc:Choice>
        <mc:Fallback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ACA097EC-47DA-414B-916E-80A9D14D6A88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9292032" y="1433808"/>
                <a:ext cx="2808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7306744F-70C0-4D42-A410-10F803752EB4}"/>
                  </a:ext>
                </a:extLst>
              </p14:cNvPr>
              <p14:cNvContentPartPr/>
              <p14:nvPr/>
            </p14:nvContentPartPr>
            <p14:xfrm>
              <a:off x="8366832" y="1833048"/>
              <a:ext cx="65880" cy="12708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7306744F-70C0-4D42-A410-10F803752EB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362512" y="1828728"/>
                <a:ext cx="7452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327942CE-77F9-4A1B-BF62-598748CD84FF}"/>
                  </a:ext>
                </a:extLst>
              </p14:cNvPr>
              <p14:cNvContentPartPr/>
              <p14:nvPr/>
            </p14:nvContentPartPr>
            <p14:xfrm>
              <a:off x="8489232" y="1749528"/>
              <a:ext cx="448920" cy="191520"/>
            </p14:xfrm>
          </p:contentPart>
        </mc:Choice>
        <mc:Fallback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327942CE-77F9-4A1B-BF62-598748CD84FF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484912" y="1745208"/>
                <a:ext cx="45756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42B58078-7D48-4A92-9589-BC2ECF32F68D}"/>
                  </a:ext>
                </a:extLst>
              </p14:cNvPr>
              <p14:cNvContentPartPr/>
              <p14:nvPr/>
            </p14:nvContentPartPr>
            <p14:xfrm>
              <a:off x="8952912" y="1782288"/>
              <a:ext cx="212760" cy="9576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42B58078-7D48-4A92-9589-BC2ECF32F68D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948592" y="1777968"/>
                <a:ext cx="22140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70" name="Freihand 69">
                <a:extLst>
                  <a:ext uri="{FF2B5EF4-FFF2-40B4-BE49-F238E27FC236}">
                    <a16:creationId xmlns:a16="http://schemas.microsoft.com/office/drawing/2014/main" id="{F34D29CE-298A-43E7-B8C9-403A9F4E3400}"/>
                  </a:ext>
                </a:extLst>
              </p14:cNvPr>
              <p14:cNvContentPartPr/>
              <p14:nvPr/>
            </p14:nvContentPartPr>
            <p14:xfrm>
              <a:off x="9353232" y="1686528"/>
              <a:ext cx="142920" cy="201960"/>
            </p14:xfrm>
          </p:contentPart>
        </mc:Choice>
        <mc:Fallback>
          <p:pic>
            <p:nvPicPr>
              <p:cNvPr id="70" name="Freihand 69">
                <a:extLst>
                  <a:ext uri="{FF2B5EF4-FFF2-40B4-BE49-F238E27FC236}">
                    <a16:creationId xmlns:a16="http://schemas.microsoft.com/office/drawing/2014/main" id="{F34D29CE-298A-43E7-B8C9-403A9F4E3400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9348912" y="1682208"/>
                <a:ext cx="15156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5BFD08FF-4DC9-4004-A47E-52C92D2F65DA}"/>
                  </a:ext>
                </a:extLst>
              </p14:cNvPr>
              <p14:cNvContentPartPr/>
              <p14:nvPr/>
            </p14:nvContentPartPr>
            <p14:xfrm>
              <a:off x="9535752" y="1785888"/>
              <a:ext cx="92880" cy="87480"/>
            </p14:xfrm>
          </p:contentPart>
        </mc:Choice>
        <mc:Fallback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5BFD08FF-4DC9-4004-A47E-52C92D2F65D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531432" y="1781568"/>
                <a:ext cx="1015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E0E3ABFF-4E47-42AB-B3EE-49F8F0A6C026}"/>
                  </a:ext>
                </a:extLst>
              </p14:cNvPr>
              <p14:cNvContentPartPr/>
              <p14:nvPr/>
            </p14:nvContentPartPr>
            <p14:xfrm>
              <a:off x="9722232" y="1749528"/>
              <a:ext cx="128160" cy="125640"/>
            </p14:xfrm>
          </p:contentPart>
        </mc:Choice>
        <mc:Fallback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E0E3ABFF-4E47-42AB-B3EE-49F8F0A6C02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717912" y="1745208"/>
                <a:ext cx="13680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73" name="Freihand 72">
                <a:extLst>
                  <a:ext uri="{FF2B5EF4-FFF2-40B4-BE49-F238E27FC236}">
                    <a16:creationId xmlns:a16="http://schemas.microsoft.com/office/drawing/2014/main" id="{15B8A730-D49C-4096-9820-8849E3AEB1D5}"/>
                  </a:ext>
                </a:extLst>
              </p14:cNvPr>
              <p14:cNvContentPartPr/>
              <p14:nvPr/>
            </p14:nvContentPartPr>
            <p14:xfrm>
              <a:off x="9878472" y="1767888"/>
              <a:ext cx="88200" cy="87480"/>
            </p14:xfrm>
          </p:contentPart>
        </mc:Choice>
        <mc:Fallback>
          <p:pic>
            <p:nvPicPr>
              <p:cNvPr id="73" name="Freihand 72">
                <a:extLst>
                  <a:ext uri="{FF2B5EF4-FFF2-40B4-BE49-F238E27FC236}">
                    <a16:creationId xmlns:a16="http://schemas.microsoft.com/office/drawing/2014/main" id="{15B8A730-D49C-4096-9820-8849E3AEB1D5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874152" y="1763568"/>
                <a:ext cx="9684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A75A0ABF-AC37-4C32-A2D1-668274D456E9}"/>
                  </a:ext>
                </a:extLst>
              </p14:cNvPr>
              <p14:cNvContentPartPr/>
              <p14:nvPr/>
            </p14:nvContentPartPr>
            <p14:xfrm>
              <a:off x="9987192" y="1680408"/>
              <a:ext cx="253440" cy="177840"/>
            </p14:xfrm>
          </p:contentPart>
        </mc:Choice>
        <mc:Fallback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A75A0ABF-AC37-4C32-A2D1-668274D456E9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9982872" y="1676088"/>
                <a:ext cx="26208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9C22894C-7F7C-4159-9D69-FE31D97C3B01}"/>
                  </a:ext>
                </a:extLst>
              </p14:cNvPr>
              <p14:cNvContentPartPr/>
              <p14:nvPr/>
            </p14:nvContentPartPr>
            <p14:xfrm>
              <a:off x="10267632" y="1660608"/>
              <a:ext cx="172800" cy="263880"/>
            </p14:xfrm>
          </p:contentPart>
        </mc:Choice>
        <mc:Fallback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9C22894C-7F7C-4159-9D69-FE31D97C3B01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263312" y="1656288"/>
                <a:ext cx="1814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48B8C740-361E-4733-9083-8C6137C24410}"/>
                  </a:ext>
                </a:extLst>
              </p14:cNvPr>
              <p14:cNvContentPartPr/>
              <p14:nvPr/>
            </p14:nvContentPartPr>
            <p14:xfrm>
              <a:off x="9584352" y="1877688"/>
              <a:ext cx="77400" cy="6840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48B8C740-361E-4733-9083-8C6137C24410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580032" y="1873368"/>
                <a:ext cx="860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77" name="Freihand 76">
                <a:extLst>
                  <a:ext uri="{FF2B5EF4-FFF2-40B4-BE49-F238E27FC236}">
                    <a16:creationId xmlns:a16="http://schemas.microsoft.com/office/drawing/2014/main" id="{57A0F65F-5412-47E9-8361-E935CD226288}"/>
                  </a:ext>
                </a:extLst>
              </p14:cNvPr>
              <p14:cNvContentPartPr/>
              <p14:nvPr/>
            </p14:nvContentPartPr>
            <p14:xfrm>
              <a:off x="10439712" y="1635048"/>
              <a:ext cx="87840" cy="47880"/>
            </p14:xfrm>
          </p:contentPart>
        </mc:Choice>
        <mc:Fallback>
          <p:pic>
            <p:nvPicPr>
              <p:cNvPr id="77" name="Freihand 76">
                <a:extLst>
                  <a:ext uri="{FF2B5EF4-FFF2-40B4-BE49-F238E27FC236}">
                    <a16:creationId xmlns:a16="http://schemas.microsoft.com/office/drawing/2014/main" id="{57A0F65F-5412-47E9-8361-E935CD226288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435392" y="1630728"/>
                <a:ext cx="964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E77A2E32-DAAA-4CA7-A5FB-56EBC5A74910}"/>
                  </a:ext>
                </a:extLst>
              </p14:cNvPr>
              <p14:cNvContentPartPr/>
              <p14:nvPr/>
            </p14:nvContentPartPr>
            <p14:xfrm>
              <a:off x="10625112" y="1745208"/>
              <a:ext cx="271440" cy="82440"/>
            </p14:xfrm>
          </p:contentPart>
        </mc:Choice>
        <mc:Fallback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E77A2E32-DAAA-4CA7-A5FB-56EBC5A74910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620792" y="1740888"/>
                <a:ext cx="28008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BDBF0910-FBCB-4151-90A0-6D64A6FDD4D7}"/>
                  </a:ext>
                </a:extLst>
              </p14:cNvPr>
              <p14:cNvContentPartPr/>
              <p14:nvPr/>
            </p14:nvContentPartPr>
            <p14:xfrm>
              <a:off x="10892592" y="1657728"/>
              <a:ext cx="130680" cy="143280"/>
            </p14:xfrm>
          </p:contentPart>
        </mc:Choice>
        <mc:Fallback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BDBF0910-FBCB-4151-90A0-6D64A6FDD4D7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888272" y="1653408"/>
                <a:ext cx="1393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8F7311A1-7AD2-453C-BFFF-847BF83630EC}"/>
                  </a:ext>
                </a:extLst>
              </p14:cNvPr>
              <p14:cNvContentPartPr/>
              <p14:nvPr/>
            </p14:nvContentPartPr>
            <p14:xfrm>
              <a:off x="11147112" y="1714248"/>
              <a:ext cx="173160" cy="85680"/>
            </p14:xfrm>
          </p:contentPart>
        </mc:Choice>
        <mc:Fallback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8F7311A1-7AD2-453C-BFFF-847BF83630E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1142792" y="1709928"/>
                <a:ext cx="18180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76A31C62-C7D6-495B-B3BE-F5BFA71483FA}"/>
                  </a:ext>
                </a:extLst>
              </p14:cNvPr>
              <p14:cNvContentPartPr/>
              <p14:nvPr/>
            </p14:nvContentPartPr>
            <p14:xfrm>
              <a:off x="11301552" y="1651608"/>
              <a:ext cx="217080" cy="11232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76A31C62-C7D6-495B-B3BE-F5BFA71483FA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1297232" y="1647288"/>
                <a:ext cx="2257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3E9E65BE-86A1-4088-B293-2EF4BDA9E199}"/>
                  </a:ext>
                </a:extLst>
              </p14:cNvPr>
              <p14:cNvContentPartPr/>
              <p14:nvPr/>
            </p14:nvContentPartPr>
            <p14:xfrm>
              <a:off x="11535192" y="1647288"/>
              <a:ext cx="71640" cy="94320"/>
            </p14:xfrm>
          </p:contentPart>
        </mc:Choice>
        <mc:Fallback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3E9E65BE-86A1-4088-B293-2EF4BDA9E199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1530872" y="1642968"/>
                <a:ext cx="802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413A3DE9-32FF-476A-9705-DFBE8DA5AF84}"/>
                  </a:ext>
                </a:extLst>
              </p14:cNvPr>
              <p14:cNvContentPartPr/>
              <p14:nvPr/>
            </p14:nvContentPartPr>
            <p14:xfrm>
              <a:off x="11684232" y="1555848"/>
              <a:ext cx="242280" cy="275040"/>
            </p14:xfrm>
          </p:contentPart>
        </mc:Choice>
        <mc:Fallback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413A3DE9-32FF-476A-9705-DFBE8DA5AF84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1679912" y="1551528"/>
                <a:ext cx="2509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69E28E4E-7F11-4E71-9F20-E89E2152D57A}"/>
                  </a:ext>
                </a:extLst>
              </p14:cNvPr>
              <p14:cNvContentPartPr/>
              <p14:nvPr/>
            </p14:nvContentPartPr>
            <p14:xfrm>
              <a:off x="10404432" y="1665288"/>
              <a:ext cx="62640" cy="188280"/>
            </p14:xfrm>
          </p:contentPart>
        </mc:Choice>
        <mc:Fallback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69E28E4E-7F11-4E71-9F20-E89E2152D57A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0400112" y="1660968"/>
                <a:ext cx="7128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EF9F0AD2-FD7D-4944-AF29-97AB72F5321D}"/>
                  </a:ext>
                </a:extLst>
              </p14:cNvPr>
              <p14:cNvContentPartPr/>
              <p14:nvPr/>
            </p14:nvContentPartPr>
            <p14:xfrm>
              <a:off x="11137392" y="1824408"/>
              <a:ext cx="130680" cy="67680"/>
            </p14:xfrm>
          </p:contentPart>
        </mc:Choice>
        <mc:Fallback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EF9F0AD2-FD7D-4944-AF29-97AB72F5321D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1133072" y="1820088"/>
                <a:ext cx="139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21C87783-9DCE-4A67-AFA1-EA62CE353E78}"/>
                  </a:ext>
                </a:extLst>
              </p14:cNvPr>
              <p14:cNvContentPartPr/>
              <p14:nvPr/>
            </p14:nvContentPartPr>
            <p14:xfrm>
              <a:off x="11915352" y="1518408"/>
              <a:ext cx="108000" cy="95760"/>
            </p14:xfrm>
          </p:contentPart>
        </mc:Choice>
        <mc:Fallback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21C87783-9DCE-4A67-AFA1-EA62CE353E78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1911032" y="1514088"/>
                <a:ext cx="11664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7276B726-A2AA-4FE7-BDA9-E5B709EF6DB0}"/>
                  </a:ext>
                </a:extLst>
              </p14:cNvPr>
              <p14:cNvContentPartPr/>
              <p14:nvPr/>
            </p14:nvContentPartPr>
            <p14:xfrm>
              <a:off x="8435952" y="2053008"/>
              <a:ext cx="217800" cy="223920"/>
            </p14:xfrm>
          </p:contentPart>
        </mc:Choice>
        <mc:Fallback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7276B726-A2AA-4FE7-BDA9-E5B709EF6DB0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8431632" y="2048688"/>
                <a:ext cx="22644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88" name="Freihand 87">
                <a:extLst>
                  <a:ext uri="{FF2B5EF4-FFF2-40B4-BE49-F238E27FC236}">
                    <a16:creationId xmlns:a16="http://schemas.microsoft.com/office/drawing/2014/main" id="{F144B7F3-AC4C-4353-977E-30D62D93974B}"/>
                  </a:ext>
                </a:extLst>
              </p14:cNvPr>
              <p14:cNvContentPartPr/>
              <p14:nvPr/>
            </p14:nvContentPartPr>
            <p14:xfrm>
              <a:off x="8649432" y="2031048"/>
              <a:ext cx="266760" cy="89280"/>
            </p14:xfrm>
          </p:contentPart>
        </mc:Choice>
        <mc:Fallback>
          <p:pic>
            <p:nvPicPr>
              <p:cNvPr id="88" name="Freihand 87">
                <a:extLst>
                  <a:ext uri="{FF2B5EF4-FFF2-40B4-BE49-F238E27FC236}">
                    <a16:creationId xmlns:a16="http://schemas.microsoft.com/office/drawing/2014/main" id="{F144B7F3-AC4C-4353-977E-30D62D93974B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8645112" y="2026728"/>
                <a:ext cx="27540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89" name="Freihand 88">
                <a:extLst>
                  <a:ext uri="{FF2B5EF4-FFF2-40B4-BE49-F238E27FC236}">
                    <a16:creationId xmlns:a16="http://schemas.microsoft.com/office/drawing/2014/main" id="{F220F691-756D-40A3-8EFD-98F6AF34624D}"/>
                  </a:ext>
                </a:extLst>
              </p14:cNvPr>
              <p14:cNvContentPartPr/>
              <p14:nvPr/>
            </p14:nvContentPartPr>
            <p14:xfrm>
              <a:off x="8956152" y="2009088"/>
              <a:ext cx="114840" cy="203040"/>
            </p14:xfrm>
          </p:contentPart>
        </mc:Choice>
        <mc:Fallback>
          <p:pic>
            <p:nvPicPr>
              <p:cNvPr id="89" name="Freihand 88">
                <a:extLst>
                  <a:ext uri="{FF2B5EF4-FFF2-40B4-BE49-F238E27FC236}">
                    <a16:creationId xmlns:a16="http://schemas.microsoft.com/office/drawing/2014/main" id="{F220F691-756D-40A3-8EFD-98F6AF34624D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8951832" y="2004768"/>
                <a:ext cx="12348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DE2C688D-2151-4554-9F80-AD241E35674A}"/>
                  </a:ext>
                </a:extLst>
              </p14:cNvPr>
              <p14:cNvContentPartPr/>
              <p14:nvPr/>
            </p14:nvContentPartPr>
            <p14:xfrm>
              <a:off x="11314152" y="1501128"/>
              <a:ext cx="812880" cy="59040"/>
            </p14:xfrm>
          </p:contentPart>
        </mc:Choice>
        <mc:Fallback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DE2C688D-2151-4554-9F80-AD241E35674A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1309832" y="1496808"/>
                <a:ext cx="8215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98" name="Freihand 97">
                <a:extLst>
                  <a:ext uri="{FF2B5EF4-FFF2-40B4-BE49-F238E27FC236}">
                    <a16:creationId xmlns:a16="http://schemas.microsoft.com/office/drawing/2014/main" id="{6C6CB3D1-F179-4F1C-AE7B-5B18E19B0CBC}"/>
                  </a:ext>
                </a:extLst>
              </p14:cNvPr>
              <p14:cNvContentPartPr/>
              <p14:nvPr/>
            </p14:nvContentPartPr>
            <p14:xfrm>
              <a:off x="8398512" y="1674648"/>
              <a:ext cx="1004040" cy="101520"/>
            </p14:xfrm>
          </p:contentPart>
        </mc:Choice>
        <mc:Fallback>
          <p:pic>
            <p:nvPicPr>
              <p:cNvPr id="98" name="Freihand 97">
                <a:extLst>
                  <a:ext uri="{FF2B5EF4-FFF2-40B4-BE49-F238E27FC236}">
                    <a16:creationId xmlns:a16="http://schemas.microsoft.com/office/drawing/2014/main" id="{6C6CB3D1-F179-4F1C-AE7B-5B18E19B0CBC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394192" y="1670328"/>
                <a:ext cx="101268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10" name="Freihand 109">
                <a:extLst>
                  <a:ext uri="{FF2B5EF4-FFF2-40B4-BE49-F238E27FC236}">
                    <a16:creationId xmlns:a16="http://schemas.microsoft.com/office/drawing/2014/main" id="{56E19A34-5A16-4BF8-AF15-EFB08A62E3A0}"/>
                  </a:ext>
                </a:extLst>
              </p14:cNvPr>
              <p14:cNvContentPartPr/>
              <p14:nvPr/>
            </p14:nvContentPartPr>
            <p14:xfrm>
              <a:off x="8737632" y="2420208"/>
              <a:ext cx="109440" cy="111960"/>
            </p14:xfrm>
          </p:contentPart>
        </mc:Choice>
        <mc:Fallback>
          <p:pic>
            <p:nvPicPr>
              <p:cNvPr id="110" name="Freihand 109">
                <a:extLst>
                  <a:ext uri="{FF2B5EF4-FFF2-40B4-BE49-F238E27FC236}">
                    <a16:creationId xmlns:a16="http://schemas.microsoft.com/office/drawing/2014/main" id="{56E19A34-5A16-4BF8-AF15-EFB08A62E3A0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8733312" y="2415888"/>
                <a:ext cx="11808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11" name="Freihand 110">
                <a:extLst>
                  <a:ext uri="{FF2B5EF4-FFF2-40B4-BE49-F238E27FC236}">
                    <a16:creationId xmlns:a16="http://schemas.microsoft.com/office/drawing/2014/main" id="{28A6EEF9-6069-4EF3-BA50-10F906B844B1}"/>
                  </a:ext>
                </a:extLst>
              </p14:cNvPr>
              <p14:cNvContentPartPr/>
              <p14:nvPr/>
            </p14:nvContentPartPr>
            <p14:xfrm>
              <a:off x="8892792" y="2326608"/>
              <a:ext cx="13320" cy="199440"/>
            </p14:xfrm>
          </p:contentPart>
        </mc:Choice>
        <mc:Fallback>
          <p:pic>
            <p:nvPicPr>
              <p:cNvPr id="111" name="Freihand 110">
                <a:extLst>
                  <a:ext uri="{FF2B5EF4-FFF2-40B4-BE49-F238E27FC236}">
                    <a16:creationId xmlns:a16="http://schemas.microsoft.com/office/drawing/2014/main" id="{28A6EEF9-6069-4EF3-BA50-10F906B844B1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8888472" y="2322288"/>
                <a:ext cx="2196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12" name="Freihand 111">
                <a:extLst>
                  <a:ext uri="{FF2B5EF4-FFF2-40B4-BE49-F238E27FC236}">
                    <a16:creationId xmlns:a16="http://schemas.microsoft.com/office/drawing/2014/main" id="{CDE8CEBC-47FE-4675-A3EC-2B50358294FD}"/>
                  </a:ext>
                </a:extLst>
              </p14:cNvPr>
              <p14:cNvContentPartPr/>
              <p14:nvPr/>
            </p14:nvContentPartPr>
            <p14:xfrm>
              <a:off x="8950392" y="2378448"/>
              <a:ext cx="186480" cy="133920"/>
            </p14:xfrm>
          </p:contentPart>
        </mc:Choice>
        <mc:Fallback>
          <p:pic>
            <p:nvPicPr>
              <p:cNvPr id="112" name="Freihand 111">
                <a:extLst>
                  <a:ext uri="{FF2B5EF4-FFF2-40B4-BE49-F238E27FC236}">
                    <a16:creationId xmlns:a16="http://schemas.microsoft.com/office/drawing/2014/main" id="{CDE8CEBC-47FE-4675-A3EC-2B50358294F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46072" y="2374128"/>
                <a:ext cx="19512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13" name="Freihand 112">
                <a:extLst>
                  <a:ext uri="{FF2B5EF4-FFF2-40B4-BE49-F238E27FC236}">
                    <a16:creationId xmlns:a16="http://schemas.microsoft.com/office/drawing/2014/main" id="{7FD51482-6A45-4B87-9F0C-3C0870FCBAAA}"/>
                  </a:ext>
                </a:extLst>
              </p14:cNvPr>
              <p14:cNvContentPartPr/>
              <p14:nvPr/>
            </p14:nvContentPartPr>
            <p14:xfrm>
              <a:off x="9130752" y="2370528"/>
              <a:ext cx="70200" cy="127080"/>
            </p14:xfrm>
          </p:contentPart>
        </mc:Choice>
        <mc:Fallback>
          <p:pic>
            <p:nvPicPr>
              <p:cNvPr id="113" name="Freihand 112">
                <a:extLst>
                  <a:ext uri="{FF2B5EF4-FFF2-40B4-BE49-F238E27FC236}">
                    <a16:creationId xmlns:a16="http://schemas.microsoft.com/office/drawing/2014/main" id="{7FD51482-6A45-4B87-9F0C-3C0870FCBAAA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126432" y="2366208"/>
                <a:ext cx="788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14" name="Freihand 113">
                <a:extLst>
                  <a:ext uri="{FF2B5EF4-FFF2-40B4-BE49-F238E27FC236}">
                    <a16:creationId xmlns:a16="http://schemas.microsoft.com/office/drawing/2014/main" id="{F9C99A03-7924-4BED-98D6-20E85F746B2A}"/>
                  </a:ext>
                </a:extLst>
              </p14:cNvPr>
              <p14:cNvContentPartPr/>
              <p14:nvPr/>
            </p14:nvContentPartPr>
            <p14:xfrm>
              <a:off x="9241632" y="2308608"/>
              <a:ext cx="42840" cy="178920"/>
            </p14:xfrm>
          </p:contentPart>
        </mc:Choice>
        <mc:Fallback>
          <p:pic>
            <p:nvPicPr>
              <p:cNvPr id="114" name="Freihand 113">
                <a:extLst>
                  <a:ext uri="{FF2B5EF4-FFF2-40B4-BE49-F238E27FC236}">
                    <a16:creationId xmlns:a16="http://schemas.microsoft.com/office/drawing/2014/main" id="{F9C99A03-7924-4BED-98D6-20E85F746B2A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9237312" y="2304288"/>
                <a:ext cx="5148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15" name="Freihand 114">
                <a:extLst>
                  <a:ext uri="{FF2B5EF4-FFF2-40B4-BE49-F238E27FC236}">
                    <a16:creationId xmlns:a16="http://schemas.microsoft.com/office/drawing/2014/main" id="{1FD15CAC-369F-4690-8BE7-C566002E40FC}"/>
                  </a:ext>
                </a:extLst>
              </p14:cNvPr>
              <p14:cNvContentPartPr/>
              <p14:nvPr/>
            </p14:nvContentPartPr>
            <p14:xfrm>
              <a:off x="9303192" y="2370168"/>
              <a:ext cx="106200" cy="84600"/>
            </p14:xfrm>
          </p:contentPart>
        </mc:Choice>
        <mc:Fallback>
          <p:pic>
            <p:nvPicPr>
              <p:cNvPr id="115" name="Freihand 114">
                <a:extLst>
                  <a:ext uri="{FF2B5EF4-FFF2-40B4-BE49-F238E27FC236}">
                    <a16:creationId xmlns:a16="http://schemas.microsoft.com/office/drawing/2014/main" id="{1FD15CAC-369F-4690-8BE7-C566002E40F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298872" y="2365848"/>
                <a:ext cx="11484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16" name="Freihand 115">
                <a:extLst>
                  <a:ext uri="{FF2B5EF4-FFF2-40B4-BE49-F238E27FC236}">
                    <a16:creationId xmlns:a16="http://schemas.microsoft.com/office/drawing/2014/main" id="{EC4782A4-0320-419D-9D2B-9157D9C87618}"/>
                  </a:ext>
                </a:extLst>
              </p14:cNvPr>
              <p14:cNvContentPartPr/>
              <p14:nvPr/>
            </p14:nvContentPartPr>
            <p14:xfrm>
              <a:off x="9419112" y="2397888"/>
              <a:ext cx="26280" cy="20520"/>
            </p14:xfrm>
          </p:contentPart>
        </mc:Choice>
        <mc:Fallback>
          <p:pic>
            <p:nvPicPr>
              <p:cNvPr id="116" name="Freihand 115">
                <a:extLst>
                  <a:ext uri="{FF2B5EF4-FFF2-40B4-BE49-F238E27FC236}">
                    <a16:creationId xmlns:a16="http://schemas.microsoft.com/office/drawing/2014/main" id="{EC4782A4-0320-419D-9D2B-9157D9C87618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14792" y="2393568"/>
                <a:ext cx="349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17" name="Freihand 116">
                <a:extLst>
                  <a:ext uri="{FF2B5EF4-FFF2-40B4-BE49-F238E27FC236}">
                    <a16:creationId xmlns:a16="http://schemas.microsoft.com/office/drawing/2014/main" id="{22DC99C4-9480-48B9-8791-8801F3FAF4F3}"/>
                  </a:ext>
                </a:extLst>
              </p14:cNvPr>
              <p14:cNvContentPartPr/>
              <p14:nvPr/>
            </p14:nvContentPartPr>
            <p14:xfrm>
              <a:off x="9394992" y="2297088"/>
              <a:ext cx="247680" cy="161640"/>
            </p14:xfrm>
          </p:contentPart>
        </mc:Choice>
        <mc:Fallback>
          <p:pic>
            <p:nvPicPr>
              <p:cNvPr id="117" name="Freihand 116">
                <a:extLst>
                  <a:ext uri="{FF2B5EF4-FFF2-40B4-BE49-F238E27FC236}">
                    <a16:creationId xmlns:a16="http://schemas.microsoft.com/office/drawing/2014/main" id="{22DC99C4-9480-48B9-8791-8801F3FAF4F3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390672" y="2292768"/>
                <a:ext cx="25632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18" name="Freihand 117">
                <a:extLst>
                  <a:ext uri="{FF2B5EF4-FFF2-40B4-BE49-F238E27FC236}">
                    <a16:creationId xmlns:a16="http://schemas.microsoft.com/office/drawing/2014/main" id="{FEDB97F5-8617-4605-A0A2-76D411EA656A}"/>
                  </a:ext>
                </a:extLst>
              </p14:cNvPr>
              <p14:cNvContentPartPr/>
              <p14:nvPr/>
            </p14:nvContentPartPr>
            <p14:xfrm>
              <a:off x="9801072" y="2355048"/>
              <a:ext cx="114840" cy="77760"/>
            </p14:xfrm>
          </p:contentPart>
        </mc:Choice>
        <mc:Fallback>
          <p:pic>
            <p:nvPicPr>
              <p:cNvPr id="118" name="Freihand 117">
                <a:extLst>
                  <a:ext uri="{FF2B5EF4-FFF2-40B4-BE49-F238E27FC236}">
                    <a16:creationId xmlns:a16="http://schemas.microsoft.com/office/drawing/2014/main" id="{FEDB97F5-8617-4605-A0A2-76D411EA656A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9796752" y="2350728"/>
                <a:ext cx="12348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19" name="Freihand 118">
                <a:extLst>
                  <a:ext uri="{FF2B5EF4-FFF2-40B4-BE49-F238E27FC236}">
                    <a16:creationId xmlns:a16="http://schemas.microsoft.com/office/drawing/2014/main" id="{240F1C67-E9F1-4F0C-843B-74F6E6BB1774}"/>
                  </a:ext>
                </a:extLst>
              </p14:cNvPr>
              <p14:cNvContentPartPr/>
              <p14:nvPr/>
            </p14:nvContentPartPr>
            <p14:xfrm>
              <a:off x="9910512" y="2324808"/>
              <a:ext cx="192600" cy="74880"/>
            </p14:xfrm>
          </p:contentPart>
        </mc:Choice>
        <mc:Fallback>
          <p:pic>
            <p:nvPicPr>
              <p:cNvPr id="119" name="Freihand 118">
                <a:extLst>
                  <a:ext uri="{FF2B5EF4-FFF2-40B4-BE49-F238E27FC236}">
                    <a16:creationId xmlns:a16="http://schemas.microsoft.com/office/drawing/2014/main" id="{240F1C67-E9F1-4F0C-843B-74F6E6BB1774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9906192" y="2320488"/>
                <a:ext cx="20124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20" name="Freihand 119">
                <a:extLst>
                  <a:ext uri="{FF2B5EF4-FFF2-40B4-BE49-F238E27FC236}">
                    <a16:creationId xmlns:a16="http://schemas.microsoft.com/office/drawing/2014/main" id="{847F0CEE-8B92-40A4-9114-373B7AC304A3}"/>
                  </a:ext>
                </a:extLst>
              </p14:cNvPr>
              <p14:cNvContentPartPr/>
              <p14:nvPr/>
            </p14:nvContentPartPr>
            <p14:xfrm>
              <a:off x="10251432" y="2300328"/>
              <a:ext cx="85680" cy="123840"/>
            </p14:xfrm>
          </p:contentPart>
        </mc:Choice>
        <mc:Fallback>
          <p:pic>
            <p:nvPicPr>
              <p:cNvPr id="120" name="Freihand 119">
                <a:extLst>
                  <a:ext uri="{FF2B5EF4-FFF2-40B4-BE49-F238E27FC236}">
                    <a16:creationId xmlns:a16="http://schemas.microsoft.com/office/drawing/2014/main" id="{847F0CEE-8B92-40A4-9114-373B7AC304A3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0247112" y="2296008"/>
                <a:ext cx="943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21" name="Freihand 120">
                <a:extLst>
                  <a:ext uri="{FF2B5EF4-FFF2-40B4-BE49-F238E27FC236}">
                    <a16:creationId xmlns:a16="http://schemas.microsoft.com/office/drawing/2014/main" id="{DF887AFD-AC65-44F7-9B4C-C98306AE83AE}"/>
                  </a:ext>
                </a:extLst>
              </p14:cNvPr>
              <p14:cNvContentPartPr/>
              <p14:nvPr/>
            </p14:nvContentPartPr>
            <p14:xfrm>
              <a:off x="10361952" y="2300688"/>
              <a:ext cx="131400" cy="104040"/>
            </p14:xfrm>
          </p:contentPart>
        </mc:Choice>
        <mc:Fallback>
          <p:pic>
            <p:nvPicPr>
              <p:cNvPr id="121" name="Freihand 120">
                <a:extLst>
                  <a:ext uri="{FF2B5EF4-FFF2-40B4-BE49-F238E27FC236}">
                    <a16:creationId xmlns:a16="http://schemas.microsoft.com/office/drawing/2014/main" id="{DF887AFD-AC65-44F7-9B4C-C98306AE83AE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0357632" y="2296368"/>
                <a:ext cx="14004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23" name="Freihand 122">
                <a:extLst>
                  <a:ext uri="{FF2B5EF4-FFF2-40B4-BE49-F238E27FC236}">
                    <a16:creationId xmlns:a16="http://schemas.microsoft.com/office/drawing/2014/main" id="{DAD41075-5793-4414-98EF-33F326E67172}"/>
                  </a:ext>
                </a:extLst>
              </p14:cNvPr>
              <p14:cNvContentPartPr/>
              <p14:nvPr/>
            </p14:nvContentPartPr>
            <p14:xfrm>
              <a:off x="10651032" y="2279088"/>
              <a:ext cx="116280" cy="90000"/>
            </p14:xfrm>
          </p:contentPart>
        </mc:Choice>
        <mc:Fallback>
          <p:pic>
            <p:nvPicPr>
              <p:cNvPr id="123" name="Freihand 122">
                <a:extLst>
                  <a:ext uri="{FF2B5EF4-FFF2-40B4-BE49-F238E27FC236}">
                    <a16:creationId xmlns:a16="http://schemas.microsoft.com/office/drawing/2014/main" id="{DAD41075-5793-4414-98EF-33F326E67172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10646712" y="2274768"/>
                <a:ext cx="12492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24" name="Freihand 123">
                <a:extLst>
                  <a:ext uri="{FF2B5EF4-FFF2-40B4-BE49-F238E27FC236}">
                    <a16:creationId xmlns:a16="http://schemas.microsoft.com/office/drawing/2014/main" id="{4FAE8336-6A26-406C-9AC4-CEA9CDB3D668}"/>
                  </a:ext>
                </a:extLst>
              </p14:cNvPr>
              <p14:cNvContentPartPr/>
              <p14:nvPr/>
            </p14:nvContentPartPr>
            <p14:xfrm>
              <a:off x="10863072" y="2308968"/>
              <a:ext cx="106200" cy="22680"/>
            </p14:xfrm>
          </p:contentPart>
        </mc:Choice>
        <mc:Fallback>
          <p:pic>
            <p:nvPicPr>
              <p:cNvPr id="124" name="Freihand 123">
                <a:extLst>
                  <a:ext uri="{FF2B5EF4-FFF2-40B4-BE49-F238E27FC236}">
                    <a16:creationId xmlns:a16="http://schemas.microsoft.com/office/drawing/2014/main" id="{4FAE8336-6A26-406C-9AC4-CEA9CDB3D668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10858752" y="2304648"/>
                <a:ext cx="11484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25" name="Freihand 124">
                <a:extLst>
                  <a:ext uri="{FF2B5EF4-FFF2-40B4-BE49-F238E27FC236}">
                    <a16:creationId xmlns:a16="http://schemas.microsoft.com/office/drawing/2014/main" id="{35F195A5-0EFD-4D1F-AC83-AAA5B26D4093}"/>
                  </a:ext>
                </a:extLst>
              </p14:cNvPr>
              <p14:cNvContentPartPr/>
              <p14:nvPr/>
            </p14:nvContentPartPr>
            <p14:xfrm>
              <a:off x="11047752" y="2257128"/>
              <a:ext cx="118800" cy="104040"/>
            </p14:xfrm>
          </p:contentPart>
        </mc:Choice>
        <mc:Fallback>
          <p:pic>
            <p:nvPicPr>
              <p:cNvPr id="125" name="Freihand 124">
                <a:extLst>
                  <a:ext uri="{FF2B5EF4-FFF2-40B4-BE49-F238E27FC236}">
                    <a16:creationId xmlns:a16="http://schemas.microsoft.com/office/drawing/2014/main" id="{35F195A5-0EFD-4D1F-AC83-AAA5B26D4093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1043432" y="2252808"/>
                <a:ext cx="12744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26" name="Freihand 125">
                <a:extLst>
                  <a:ext uri="{FF2B5EF4-FFF2-40B4-BE49-F238E27FC236}">
                    <a16:creationId xmlns:a16="http://schemas.microsoft.com/office/drawing/2014/main" id="{218AF5DA-0EC2-4543-9949-48D7D326E541}"/>
                  </a:ext>
                </a:extLst>
              </p14:cNvPr>
              <p14:cNvContentPartPr/>
              <p14:nvPr/>
            </p14:nvContentPartPr>
            <p14:xfrm>
              <a:off x="11182032" y="2251728"/>
              <a:ext cx="247680" cy="90720"/>
            </p14:xfrm>
          </p:contentPart>
        </mc:Choice>
        <mc:Fallback>
          <p:pic>
            <p:nvPicPr>
              <p:cNvPr id="126" name="Freihand 125">
                <a:extLst>
                  <a:ext uri="{FF2B5EF4-FFF2-40B4-BE49-F238E27FC236}">
                    <a16:creationId xmlns:a16="http://schemas.microsoft.com/office/drawing/2014/main" id="{218AF5DA-0EC2-4543-9949-48D7D326E541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1177712" y="2247408"/>
                <a:ext cx="25632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28" name="Freihand 127">
                <a:extLst>
                  <a:ext uri="{FF2B5EF4-FFF2-40B4-BE49-F238E27FC236}">
                    <a16:creationId xmlns:a16="http://schemas.microsoft.com/office/drawing/2014/main" id="{477684EC-2CC7-485E-93A9-E6A3D912AE95}"/>
                  </a:ext>
                </a:extLst>
              </p14:cNvPr>
              <p14:cNvContentPartPr/>
              <p14:nvPr/>
            </p14:nvContentPartPr>
            <p14:xfrm>
              <a:off x="9285552" y="2559168"/>
              <a:ext cx="93600" cy="219240"/>
            </p14:xfrm>
          </p:contentPart>
        </mc:Choice>
        <mc:Fallback>
          <p:pic>
            <p:nvPicPr>
              <p:cNvPr id="128" name="Freihand 127">
                <a:extLst>
                  <a:ext uri="{FF2B5EF4-FFF2-40B4-BE49-F238E27FC236}">
                    <a16:creationId xmlns:a16="http://schemas.microsoft.com/office/drawing/2014/main" id="{477684EC-2CC7-485E-93A9-E6A3D912AE95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9281232" y="2554848"/>
                <a:ext cx="1022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29" name="Freihand 128">
                <a:extLst>
                  <a:ext uri="{FF2B5EF4-FFF2-40B4-BE49-F238E27FC236}">
                    <a16:creationId xmlns:a16="http://schemas.microsoft.com/office/drawing/2014/main" id="{C32EFA36-DF35-47F6-8073-0695B40EF0EE}"/>
                  </a:ext>
                </a:extLst>
              </p14:cNvPr>
              <p14:cNvContentPartPr/>
              <p14:nvPr/>
            </p14:nvContentPartPr>
            <p14:xfrm>
              <a:off x="9425592" y="2538288"/>
              <a:ext cx="257400" cy="167760"/>
            </p14:xfrm>
          </p:contentPart>
        </mc:Choice>
        <mc:Fallback>
          <p:pic>
            <p:nvPicPr>
              <p:cNvPr id="129" name="Freihand 128">
                <a:extLst>
                  <a:ext uri="{FF2B5EF4-FFF2-40B4-BE49-F238E27FC236}">
                    <a16:creationId xmlns:a16="http://schemas.microsoft.com/office/drawing/2014/main" id="{C32EFA36-DF35-47F6-8073-0695B40EF0EE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9421272" y="2533968"/>
                <a:ext cx="26604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30" name="Freihand 129">
                <a:extLst>
                  <a:ext uri="{FF2B5EF4-FFF2-40B4-BE49-F238E27FC236}">
                    <a16:creationId xmlns:a16="http://schemas.microsoft.com/office/drawing/2014/main" id="{5B9EF937-7266-431E-A1BA-718EE4EE3099}"/>
                  </a:ext>
                </a:extLst>
              </p14:cNvPr>
              <p14:cNvContentPartPr/>
              <p14:nvPr/>
            </p14:nvContentPartPr>
            <p14:xfrm>
              <a:off x="9713232" y="2575008"/>
              <a:ext cx="72000" cy="59040"/>
            </p14:xfrm>
          </p:contentPart>
        </mc:Choice>
        <mc:Fallback>
          <p:pic>
            <p:nvPicPr>
              <p:cNvPr id="130" name="Freihand 129">
                <a:extLst>
                  <a:ext uri="{FF2B5EF4-FFF2-40B4-BE49-F238E27FC236}">
                    <a16:creationId xmlns:a16="http://schemas.microsoft.com/office/drawing/2014/main" id="{5B9EF937-7266-431E-A1BA-718EE4EE3099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9708912" y="2570688"/>
                <a:ext cx="806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31" name="Freihand 130">
                <a:extLst>
                  <a:ext uri="{FF2B5EF4-FFF2-40B4-BE49-F238E27FC236}">
                    <a16:creationId xmlns:a16="http://schemas.microsoft.com/office/drawing/2014/main" id="{47FEC7B3-95F0-4108-B652-5E6DD8BF1B2E}"/>
                  </a:ext>
                </a:extLst>
              </p14:cNvPr>
              <p14:cNvContentPartPr/>
              <p14:nvPr/>
            </p14:nvContentPartPr>
            <p14:xfrm>
              <a:off x="9814392" y="2508768"/>
              <a:ext cx="93240" cy="140040"/>
            </p14:xfrm>
          </p:contentPart>
        </mc:Choice>
        <mc:Fallback>
          <p:pic>
            <p:nvPicPr>
              <p:cNvPr id="131" name="Freihand 130">
                <a:extLst>
                  <a:ext uri="{FF2B5EF4-FFF2-40B4-BE49-F238E27FC236}">
                    <a16:creationId xmlns:a16="http://schemas.microsoft.com/office/drawing/2014/main" id="{47FEC7B3-95F0-4108-B652-5E6DD8BF1B2E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810072" y="2504448"/>
                <a:ext cx="1018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32" name="Freihand 131">
                <a:extLst>
                  <a:ext uri="{FF2B5EF4-FFF2-40B4-BE49-F238E27FC236}">
                    <a16:creationId xmlns:a16="http://schemas.microsoft.com/office/drawing/2014/main" id="{5EBF0694-74B4-4AE4-B2AB-353A08ABEF45}"/>
                  </a:ext>
                </a:extLst>
              </p14:cNvPr>
              <p14:cNvContentPartPr/>
              <p14:nvPr/>
            </p14:nvContentPartPr>
            <p14:xfrm>
              <a:off x="10085112" y="2566728"/>
              <a:ext cx="99000" cy="102600"/>
            </p14:xfrm>
          </p:contentPart>
        </mc:Choice>
        <mc:Fallback>
          <p:pic>
            <p:nvPicPr>
              <p:cNvPr id="132" name="Freihand 131">
                <a:extLst>
                  <a:ext uri="{FF2B5EF4-FFF2-40B4-BE49-F238E27FC236}">
                    <a16:creationId xmlns:a16="http://schemas.microsoft.com/office/drawing/2014/main" id="{5EBF0694-74B4-4AE4-B2AB-353A08ABEF45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0080792" y="2562408"/>
                <a:ext cx="1076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33" name="Freihand 132">
                <a:extLst>
                  <a:ext uri="{FF2B5EF4-FFF2-40B4-BE49-F238E27FC236}">
                    <a16:creationId xmlns:a16="http://schemas.microsoft.com/office/drawing/2014/main" id="{7C51F4DC-CB0B-4D4C-A12A-33D35251A220}"/>
                  </a:ext>
                </a:extLst>
              </p14:cNvPr>
              <p14:cNvContentPartPr/>
              <p14:nvPr/>
            </p14:nvContentPartPr>
            <p14:xfrm>
              <a:off x="10221552" y="2500128"/>
              <a:ext cx="190800" cy="164520"/>
            </p14:xfrm>
          </p:contentPart>
        </mc:Choice>
        <mc:Fallback>
          <p:pic>
            <p:nvPicPr>
              <p:cNvPr id="133" name="Freihand 132">
                <a:extLst>
                  <a:ext uri="{FF2B5EF4-FFF2-40B4-BE49-F238E27FC236}">
                    <a16:creationId xmlns:a16="http://schemas.microsoft.com/office/drawing/2014/main" id="{7C51F4DC-CB0B-4D4C-A12A-33D35251A220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0217232" y="2495808"/>
                <a:ext cx="19944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34" name="Freihand 133">
                <a:extLst>
                  <a:ext uri="{FF2B5EF4-FFF2-40B4-BE49-F238E27FC236}">
                    <a16:creationId xmlns:a16="http://schemas.microsoft.com/office/drawing/2014/main" id="{F46555BC-EDD4-4DF6-BECB-987003586A82}"/>
                  </a:ext>
                </a:extLst>
              </p14:cNvPr>
              <p14:cNvContentPartPr/>
              <p14:nvPr/>
            </p14:nvContentPartPr>
            <p14:xfrm>
              <a:off x="10447992" y="2574288"/>
              <a:ext cx="93600" cy="78480"/>
            </p14:xfrm>
          </p:contentPart>
        </mc:Choice>
        <mc:Fallback>
          <p:pic>
            <p:nvPicPr>
              <p:cNvPr id="134" name="Freihand 133">
                <a:extLst>
                  <a:ext uri="{FF2B5EF4-FFF2-40B4-BE49-F238E27FC236}">
                    <a16:creationId xmlns:a16="http://schemas.microsoft.com/office/drawing/2014/main" id="{F46555BC-EDD4-4DF6-BECB-987003586A82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0443672" y="2569968"/>
                <a:ext cx="1022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35" name="Freihand 134">
                <a:extLst>
                  <a:ext uri="{FF2B5EF4-FFF2-40B4-BE49-F238E27FC236}">
                    <a16:creationId xmlns:a16="http://schemas.microsoft.com/office/drawing/2014/main" id="{80C78B77-DE04-4AA9-B249-D5E90B9D4869}"/>
                  </a:ext>
                </a:extLst>
              </p14:cNvPr>
              <p14:cNvContentPartPr/>
              <p14:nvPr/>
            </p14:nvContentPartPr>
            <p14:xfrm>
              <a:off x="10580112" y="2489688"/>
              <a:ext cx="115920" cy="147240"/>
            </p14:xfrm>
          </p:contentPart>
        </mc:Choice>
        <mc:Fallback>
          <p:pic>
            <p:nvPicPr>
              <p:cNvPr id="135" name="Freihand 134">
                <a:extLst>
                  <a:ext uri="{FF2B5EF4-FFF2-40B4-BE49-F238E27FC236}">
                    <a16:creationId xmlns:a16="http://schemas.microsoft.com/office/drawing/2014/main" id="{80C78B77-DE04-4AA9-B249-D5E90B9D4869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0575792" y="2485368"/>
                <a:ext cx="12456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36" name="Freihand 135">
                <a:extLst>
                  <a:ext uri="{FF2B5EF4-FFF2-40B4-BE49-F238E27FC236}">
                    <a16:creationId xmlns:a16="http://schemas.microsoft.com/office/drawing/2014/main" id="{C020FEBE-0182-4A7B-B755-4EFCB808AEE6}"/>
                  </a:ext>
                </a:extLst>
              </p14:cNvPr>
              <p14:cNvContentPartPr/>
              <p14:nvPr/>
            </p14:nvContentPartPr>
            <p14:xfrm>
              <a:off x="10705752" y="2458008"/>
              <a:ext cx="360" cy="360"/>
            </p14:xfrm>
          </p:contentPart>
        </mc:Choice>
        <mc:Fallback>
          <p:pic>
            <p:nvPicPr>
              <p:cNvPr id="136" name="Freihand 135">
                <a:extLst>
                  <a:ext uri="{FF2B5EF4-FFF2-40B4-BE49-F238E27FC236}">
                    <a16:creationId xmlns:a16="http://schemas.microsoft.com/office/drawing/2014/main" id="{C020FEBE-0182-4A7B-B755-4EFCB808AEE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701432" y="245368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137" name="Freihand 136">
                <a:extLst>
                  <a:ext uri="{FF2B5EF4-FFF2-40B4-BE49-F238E27FC236}">
                    <a16:creationId xmlns:a16="http://schemas.microsoft.com/office/drawing/2014/main" id="{71ADABD6-C38D-464A-9A0D-5BF783960CED}"/>
                  </a:ext>
                </a:extLst>
              </p14:cNvPr>
              <p14:cNvContentPartPr/>
              <p14:nvPr/>
            </p14:nvContentPartPr>
            <p14:xfrm>
              <a:off x="10748592" y="2483568"/>
              <a:ext cx="44640" cy="132480"/>
            </p14:xfrm>
          </p:contentPart>
        </mc:Choice>
        <mc:Fallback>
          <p:pic>
            <p:nvPicPr>
              <p:cNvPr id="137" name="Freihand 136">
                <a:extLst>
                  <a:ext uri="{FF2B5EF4-FFF2-40B4-BE49-F238E27FC236}">
                    <a16:creationId xmlns:a16="http://schemas.microsoft.com/office/drawing/2014/main" id="{71ADABD6-C38D-464A-9A0D-5BF783960CED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10744272" y="2479248"/>
                <a:ext cx="5328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138" name="Freihand 137">
                <a:extLst>
                  <a:ext uri="{FF2B5EF4-FFF2-40B4-BE49-F238E27FC236}">
                    <a16:creationId xmlns:a16="http://schemas.microsoft.com/office/drawing/2014/main" id="{4346BC62-3701-4B65-9E92-A8B7FABBA640}"/>
                  </a:ext>
                </a:extLst>
              </p14:cNvPr>
              <p14:cNvContentPartPr/>
              <p14:nvPr/>
            </p14:nvContentPartPr>
            <p14:xfrm>
              <a:off x="10708272" y="2521368"/>
              <a:ext cx="98640" cy="31680"/>
            </p14:xfrm>
          </p:contentPart>
        </mc:Choice>
        <mc:Fallback>
          <p:pic>
            <p:nvPicPr>
              <p:cNvPr id="138" name="Freihand 137">
                <a:extLst>
                  <a:ext uri="{FF2B5EF4-FFF2-40B4-BE49-F238E27FC236}">
                    <a16:creationId xmlns:a16="http://schemas.microsoft.com/office/drawing/2014/main" id="{4346BC62-3701-4B65-9E92-A8B7FABBA640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10703952" y="2517048"/>
                <a:ext cx="1072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140" name="Freihand 139">
                <a:extLst>
                  <a:ext uri="{FF2B5EF4-FFF2-40B4-BE49-F238E27FC236}">
                    <a16:creationId xmlns:a16="http://schemas.microsoft.com/office/drawing/2014/main" id="{A2C8528E-0F7B-4178-84DE-75939A9E35FE}"/>
                  </a:ext>
                </a:extLst>
              </p14:cNvPr>
              <p14:cNvContentPartPr/>
              <p14:nvPr/>
            </p14:nvContentPartPr>
            <p14:xfrm>
              <a:off x="10852632" y="2578608"/>
              <a:ext cx="7200" cy="7560"/>
            </p14:xfrm>
          </p:contentPart>
        </mc:Choice>
        <mc:Fallback>
          <p:pic>
            <p:nvPicPr>
              <p:cNvPr id="140" name="Freihand 139">
                <a:extLst>
                  <a:ext uri="{FF2B5EF4-FFF2-40B4-BE49-F238E27FC236}">
                    <a16:creationId xmlns:a16="http://schemas.microsoft.com/office/drawing/2014/main" id="{A2C8528E-0F7B-4178-84DE-75939A9E35FE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10848312" y="2574288"/>
                <a:ext cx="1584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141" name="Freihand 140">
                <a:extLst>
                  <a:ext uri="{FF2B5EF4-FFF2-40B4-BE49-F238E27FC236}">
                    <a16:creationId xmlns:a16="http://schemas.microsoft.com/office/drawing/2014/main" id="{18B7AD0B-6178-4496-9C50-9118AA020D91}"/>
                  </a:ext>
                </a:extLst>
              </p14:cNvPr>
              <p14:cNvContentPartPr/>
              <p14:nvPr/>
            </p14:nvContentPartPr>
            <p14:xfrm>
              <a:off x="10846512" y="2539368"/>
              <a:ext cx="95760" cy="70200"/>
            </p14:xfrm>
          </p:contentPart>
        </mc:Choice>
        <mc:Fallback>
          <p:pic>
            <p:nvPicPr>
              <p:cNvPr id="141" name="Freihand 140">
                <a:extLst>
                  <a:ext uri="{FF2B5EF4-FFF2-40B4-BE49-F238E27FC236}">
                    <a16:creationId xmlns:a16="http://schemas.microsoft.com/office/drawing/2014/main" id="{18B7AD0B-6178-4496-9C50-9118AA020D91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10842192" y="2535048"/>
                <a:ext cx="10440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142" name="Freihand 141">
                <a:extLst>
                  <a:ext uri="{FF2B5EF4-FFF2-40B4-BE49-F238E27FC236}">
                    <a16:creationId xmlns:a16="http://schemas.microsoft.com/office/drawing/2014/main" id="{E2834E8E-233B-4F42-8F0F-BA866E43CCA2}"/>
                  </a:ext>
                </a:extLst>
              </p14:cNvPr>
              <p14:cNvContentPartPr/>
              <p14:nvPr/>
            </p14:nvContentPartPr>
            <p14:xfrm>
              <a:off x="10966752" y="2438928"/>
              <a:ext cx="153000" cy="168840"/>
            </p14:xfrm>
          </p:contentPart>
        </mc:Choice>
        <mc:Fallback>
          <p:pic>
            <p:nvPicPr>
              <p:cNvPr id="142" name="Freihand 141">
                <a:extLst>
                  <a:ext uri="{FF2B5EF4-FFF2-40B4-BE49-F238E27FC236}">
                    <a16:creationId xmlns:a16="http://schemas.microsoft.com/office/drawing/2014/main" id="{E2834E8E-233B-4F42-8F0F-BA866E43CCA2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10962432" y="2434608"/>
                <a:ext cx="16164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143" name="Freihand 142">
                <a:extLst>
                  <a:ext uri="{FF2B5EF4-FFF2-40B4-BE49-F238E27FC236}">
                    <a16:creationId xmlns:a16="http://schemas.microsoft.com/office/drawing/2014/main" id="{73FDB0A7-7EAB-48CB-98D6-17FA969B9414}"/>
                  </a:ext>
                </a:extLst>
              </p14:cNvPr>
              <p14:cNvContentPartPr/>
              <p14:nvPr/>
            </p14:nvContentPartPr>
            <p14:xfrm>
              <a:off x="11131272" y="2507328"/>
              <a:ext cx="123120" cy="71640"/>
            </p14:xfrm>
          </p:contentPart>
        </mc:Choice>
        <mc:Fallback>
          <p:pic>
            <p:nvPicPr>
              <p:cNvPr id="143" name="Freihand 142">
                <a:extLst>
                  <a:ext uri="{FF2B5EF4-FFF2-40B4-BE49-F238E27FC236}">
                    <a16:creationId xmlns:a16="http://schemas.microsoft.com/office/drawing/2014/main" id="{73FDB0A7-7EAB-48CB-98D6-17FA969B9414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11126952" y="2503008"/>
                <a:ext cx="1317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145" name="Freihand 144">
                <a:extLst>
                  <a:ext uri="{FF2B5EF4-FFF2-40B4-BE49-F238E27FC236}">
                    <a16:creationId xmlns:a16="http://schemas.microsoft.com/office/drawing/2014/main" id="{FBB07C94-C026-4419-ACD1-5FECBEFE5C6F}"/>
                  </a:ext>
                </a:extLst>
              </p14:cNvPr>
              <p14:cNvContentPartPr/>
              <p14:nvPr/>
            </p14:nvContentPartPr>
            <p14:xfrm>
              <a:off x="8969112" y="2892528"/>
              <a:ext cx="165960" cy="3960"/>
            </p14:xfrm>
          </p:contentPart>
        </mc:Choice>
        <mc:Fallback>
          <p:pic>
            <p:nvPicPr>
              <p:cNvPr id="145" name="Freihand 144">
                <a:extLst>
                  <a:ext uri="{FF2B5EF4-FFF2-40B4-BE49-F238E27FC236}">
                    <a16:creationId xmlns:a16="http://schemas.microsoft.com/office/drawing/2014/main" id="{FBB07C94-C026-4419-ACD1-5FECBEFE5C6F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8964792" y="2888208"/>
                <a:ext cx="174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146" name="Freihand 145">
                <a:extLst>
                  <a:ext uri="{FF2B5EF4-FFF2-40B4-BE49-F238E27FC236}">
                    <a16:creationId xmlns:a16="http://schemas.microsoft.com/office/drawing/2014/main" id="{0424E954-3606-4C68-96A5-1E48C7F46FB8}"/>
                  </a:ext>
                </a:extLst>
              </p14:cNvPr>
              <p14:cNvContentPartPr/>
              <p14:nvPr/>
            </p14:nvContentPartPr>
            <p14:xfrm>
              <a:off x="9118512" y="2843928"/>
              <a:ext cx="95040" cy="134280"/>
            </p14:xfrm>
          </p:contentPart>
        </mc:Choice>
        <mc:Fallback>
          <p:pic>
            <p:nvPicPr>
              <p:cNvPr id="146" name="Freihand 145">
                <a:extLst>
                  <a:ext uri="{FF2B5EF4-FFF2-40B4-BE49-F238E27FC236}">
                    <a16:creationId xmlns:a16="http://schemas.microsoft.com/office/drawing/2014/main" id="{0424E954-3606-4C68-96A5-1E48C7F46FB8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9114192" y="2839608"/>
                <a:ext cx="1036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148" name="Freihand 147">
                <a:extLst>
                  <a:ext uri="{FF2B5EF4-FFF2-40B4-BE49-F238E27FC236}">
                    <a16:creationId xmlns:a16="http://schemas.microsoft.com/office/drawing/2014/main" id="{3EA65C85-BFDE-4BC6-88B3-7C1CDBFE9F06}"/>
                  </a:ext>
                </a:extLst>
              </p14:cNvPr>
              <p14:cNvContentPartPr/>
              <p14:nvPr/>
            </p14:nvContentPartPr>
            <p14:xfrm>
              <a:off x="9383472" y="2823768"/>
              <a:ext cx="115920" cy="214560"/>
            </p14:xfrm>
          </p:contentPart>
        </mc:Choice>
        <mc:Fallback>
          <p:pic>
            <p:nvPicPr>
              <p:cNvPr id="148" name="Freihand 147">
                <a:extLst>
                  <a:ext uri="{FF2B5EF4-FFF2-40B4-BE49-F238E27FC236}">
                    <a16:creationId xmlns:a16="http://schemas.microsoft.com/office/drawing/2014/main" id="{3EA65C85-BFDE-4BC6-88B3-7C1CDBFE9F06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9379152" y="2819448"/>
                <a:ext cx="12456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5">
            <p14:nvContentPartPr>
              <p14:cNvPr id="150" name="Freihand 149">
                <a:extLst>
                  <a:ext uri="{FF2B5EF4-FFF2-40B4-BE49-F238E27FC236}">
                    <a16:creationId xmlns:a16="http://schemas.microsoft.com/office/drawing/2014/main" id="{576F1557-E59C-4F84-8991-259A49E78A8F}"/>
                  </a:ext>
                </a:extLst>
              </p14:cNvPr>
              <p14:cNvContentPartPr/>
              <p14:nvPr/>
            </p14:nvContentPartPr>
            <p14:xfrm>
              <a:off x="9511992" y="2874888"/>
              <a:ext cx="72720" cy="69480"/>
            </p14:xfrm>
          </p:contentPart>
        </mc:Choice>
        <mc:Fallback>
          <p:pic>
            <p:nvPicPr>
              <p:cNvPr id="150" name="Freihand 149">
                <a:extLst>
                  <a:ext uri="{FF2B5EF4-FFF2-40B4-BE49-F238E27FC236}">
                    <a16:creationId xmlns:a16="http://schemas.microsoft.com/office/drawing/2014/main" id="{576F1557-E59C-4F84-8991-259A49E78A8F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9507672" y="2870568"/>
                <a:ext cx="813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7">
            <p14:nvContentPartPr>
              <p14:cNvPr id="151" name="Freihand 150">
                <a:extLst>
                  <a:ext uri="{FF2B5EF4-FFF2-40B4-BE49-F238E27FC236}">
                    <a16:creationId xmlns:a16="http://schemas.microsoft.com/office/drawing/2014/main" id="{4129BB83-CC77-4D40-98C9-C364BED3BF0C}"/>
                  </a:ext>
                </a:extLst>
              </p14:cNvPr>
              <p14:cNvContentPartPr/>
              <p14:nvPr/>
            </p14:nvContentPartPr>
            <p14:xfrm>
              <a:off x="9610632" y="2829528"/>
              <a:ext cx="21240" cy="102960"/>
            </p14:xfrm>
          </p:contentPart>
        </mc:Choice>
        <mc:Fallback>
          <p:pic>
            <p:nvPicPr>
              <p:cNvPr id="151" name="Freihand 150">
                <a:extLst>
                  <a:ext uri="{FF2B5EF4-FFF2-40B4-BE49-F238E27FC236}">
                    <a16:creationId xmlns:a16="http://schemas.microsoft.com/office/drawing/2014/main" id="{4129BB83-CC77-4D40-98C9-C364BED3BF0C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9606312" y="2825208"/>
                <a:ext cx="2988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9">
            <p14:nvContentPartPr>
              <p14:cNvPr id="152" name="Freihand 151">
                <a:extLst>
                  <a:ext uri="{FF2B5EF4-FFF2-40B4-BE49-F238E27FC236}">
                    <a16:creationId xmlns:a16="http://schemas.microsoft.com/office/drawing/2014/main" id="{ADCF96FC-EB6A-49D3-A496-0692AE49C10F}"/>
                  </a:ext>
                </a:extLst>
              </p14:cNvPr>
              <p14:cNvContentPartPr/>
              <p14:nvPr/>
            </p14:nvContentPartPr>
            <p14:xfrm>
              <a:off x="9643392" y="2870568"/>
              <a:ext cx="83880" cy="66960"/>
            </p14:xfrm>
          </p:contentPart>
        </mc:Choice>
        <mc:Fallback>
          <p:pic>
            <p:nvPicPr>
              <p:cNvPr id="152" name="Freihand 151">
                <a:extLst>
                  <a:ext uri="{FF2B5EF4-FFF2-40B4-BE49-F238E27FC236}">
                    <a16:creationId xmlns:a16="http://schemas.microsoft.com/office/drawing/2014/main" id="{ADCF96FC-EB6A-49D3-A496-0692AE49C10F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9639072" y="2866248"/>
                <a:ext cx="9252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53" name="Freihand 152">
                <a:extLst>
                  <a:ext uri="{FF2B5EF4-FFF2-40B4-BE49-F238E27FC236}">
                    <a16:creationId xmlns:a16="http://schemas.microsoft.com/office/drawing/2014/main" id="{02858AE9-382D-4BA2-81C8-AB82E2A9CCBF}"/>
                  </a:ext>
                </a:extLst>
              </p14:cNvPr>
              <p14:cNvContentPartPr/>
              <p14:nvPr/>
            </p14:nvContentPartPr>
            <p14:xfrm>
              <a:off x="9717912" y="2845368"/>
              <a:ext cx="86760" cy="103680"/>
            </p14:xfrm>
          </p:contentPart>
        </mc:Choice>
        <mc:Fallback>
          <p:pic>
            <p:nvPicPr>
              <p:cNvPr id="153" name="Freihand 152">
                <a:extLst>
                  <a:ext uri="{FF2B5EF4-FFF2-40B4-BE49-F238E27FC236}">
                    <a16:creationId xmlns:a16="http://schemas.microsoft.com/office/drawing/2014/main" id="{02858AE9-382D-4BA2-81C8-AB82E2A9CCBF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9713592" y="2841048"/>
                <a:ext cx="9540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54" name="Freihand 153">
                <a:extLst>
                  <a:ext uri="{FF2B5EF4-FFF2-40B4-BE49-F238E27FC236}">
                    <a16:creationId xmlns:a16="http://schemas.microsoft.com/office/drawing/2014/main" id="{6236D902-F0BA-4722-A486-DE692C46FD6A}"/>
                  </a:ext>
                </a:extLst>
              </p14:cNvPr>
              <p14:cNvContentPartPr/>
              <p14:nvPr/>
            </p14:nvContentPartPr>
            <p14:xfrm>
              <a:off x="9802152" y="2847888"/>
              <a:ext cx="84240" cy="77040"/>
            </p14:xfrm>
          </p:contentPart>
        </mc:Choice>
        <mc:Fallback>
          <p:pic>
            <p:nvPicPr>
              <p:cNvPr id="154" name="Freihand 153">
                <a:extLst>
                  <a:ext uri="{FF2B5EF4-FFF2-40B4-BE49-F238E27FC236}">
                    <a16:creationId xmlns:a16="http://schemas.microsoft.com/office/drawing/2014/main" id="{6236D902-F0BA-4722-A486-DE692C46FD6A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9797832" y="2843568"/>
                <a:ext cx="928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155" name="Freihand 154">
                <a:extLst>
                  <a:ext uri="{FF2B5EF4-FFF2-40B4-BE49-F238E27FC236}">
                    <a16:creationId xmlns:a16="http://schemas.microsoft.com/office/drawing/2014/main" id="{9329A8F8-A4F8-4A2B-8F4C-52C27E0F5328}"/>
                  </a:ext>
                </a:extLst>
              </p14:cNvPr>
              <p14:cNvContentPartPr/>
              <p14:nvPr/>
            </p14:nvContentPartPr>
            <p14:xfrm>
              <a:off x="9911952" y="2780568"/>
              <a:ext cx="24840" cy="141840"/>
            </p14:xfrm>
          </p:contentPart>
        </mc:Choice>
        <mc:Fallback>
          <p:pic>
            <p:nvPicPr>
              <p:cNvPr id="155" name="Freihand 154">
                <a:extLst>
                  <a:ext uri="{FF2B5EF4-FFF2-40B4-BE49-F238E27FC236}">
                    <a16:creationId xmlns:a16="http://schemas.microsoft.com/office/drawing/2014/main" id="{9329A8F8-A4F8-4A2B-8F4C-52C27E0F5328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9907632" y="2776248"/>
                <a:ext cx="3348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7">
            <p14:nvContentPartPr>
              <p14:cNvPr id="156" name="Freihand 155">
                <a:extLst>
                  <a:ext uri="{FF2B5EF4-FFF2-40B4-BE49-F238E27FC236}">
                    <a16:creationId xmlns:a16="http://schemas.microsoft.com/office/drawing/2014/main" id="{A65001BD-9E46-4952-8532-29FD3702A153}"/>
                  </a:ext>
                </a:extLst>
              </p14:cNvPr>
              <p14:cNvContentPartPr/>
              <p14:nvPr/>
            </p14:nvContentPartPr>
            <p14:xfrm>
              <a:off x="9924552" y="2845728"/>
              <a:ext cx="107280" cy="67680"/>
            </p14:xfrm>
          </p:contentPart>
        </mc:Choice>
        <mc:Fallback>
          <p:pic>
            <p:nvPicPr>
              <p:cNvPr id="156" name="Freihand 155">
                <a:extLst>
                  <a:ext uri="{FF2B5EF4-FFF2-40B4-BE49-F238E27FC236}">
                    <a16:creationId xmlns:a16="http://schemas.microsoft.com/office/drawing/2014/main" id="{A65001BD-9E46-4952-8532-29FD3702A153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9920232" y="2841408"/>
                <a:ext cx="1159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157" name="Freihand 156">
                <a:extLst>
                  <a:ext uri="{FF2B5EF4-FFF2-40B4-BE49-F238E27FC236}">
                    <a16:creationId xmlns:a16="http://schemas.microsoft.com/office/drawing/2014/main" id="{7E85ACAE-F0E7-43F5-B7FC-24C468BD4EB2}"/>
                  </a:ext>
                </a:extLst>
              </p14:cNvPr>
              <p14:cNvContentPartPr/>
              <p14:nvPr/>
            </p14:nvContentPartPr>
            <p14:xfrm>
              <a:off x="10007352" y="2777688"/>
              <a:ext cx="185400" cy="140040"/>
            </p14:xfrm>
          </p:contentPart>
        </mc:Choice>
        <mc:Fallback>
          <p:pic>
            <p:nvPicPr>
              <p:cNvPr id="157" name="Freihand 156">
                <a:extLst>
                  <a:ext uri="{FF2B5EF4-FFF2-40B4-BE49-F238E27FC236}">
                    <a16:creationId xmlns:a16="http://schemas.microsoft.com/office/drawing/2014/main" id="{7E85ACAE-F0E7-43F5-B7FC-24C468BD4EB2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10003032" y="2773368"/>
                <a:ext cx="19404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158" name="Freihand 157">
                <a:extLst>
                  <a:ext uri="{FF2B5EF4-FFF2-40B4-BE49-F238E27FC236}">
                    <a16:creationId xmlns:a16="http://schemas.microsoft.com/office/drawing/2014/main" id="{2EE60A2D-4C09-4FD8-BF97-2017064EFAA6}"/>
                  </a:ext>
                </a:extLst>
              </p14:cNvPr>
              <p14:cNvContentPartPr/>
              <p14:nvPr/>
            </p14:nvContentPartPr>
            <p14:xfrm>
              <a:off x="10264032" y="2762568"/>
              <a:ext cx="17640" cy="164880"/>
            </p14:xfrm>
          </p:contentPart>
        </mc:Choice>
        <mc:Fallback>
          <p:pic>
            <p:nvPicPr>
              <p:cNvPr id="158" name="Freihand 157">
                <a:extLst>
                  <a:ext uri="{FF2B5EF4-FFF2-40B4-BE49-F238E27FC236}">
                    <a16:creationId xmlns:a16="http://schemas.microsoft.com/office/drawing/2014/main" id="{2EE60A2D-4C09-4FD8-BF97-2017064EFAA6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10259712" y="2758248"/>
                <a:ext cx="2628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3">
            <p14:nvContentPartPr>
              <p14:cNvPr id="159" name="Freihand 158">
                <a:extLst>
                  <a:ext uri="{FF2B5EF4-FFF2-40B4-BE49-F238E27FC236}">
                    <a16:creationId xmlns:a16="http://schemas.microsoft.com/office/drawing/2014/main" id="{C15442FB-7EDA-4AC5-94F5-B27DE58BD0AC}"/>
                  </a:ext>
                </a:extLst>
              </p14:cNvPr>
              <p14:cNvContentPartPr/>
              <p14:nvPr/>
            </p14:nvContentPartPr>
            <p14:xfrm>
              <a:off x="10199592" y="2716128"/>
              <a:ext cx="92880" cy="97920"/>
            </p14:xfrm>
          </p:contentPart>
        </mc:Choice>
        <mc:Fallback>
          <p:pic>
            <p:nvPicPr>
              <p:cNvPr id="159" name="Freihand 158">
                <a:extLst>
                  <a:ext uri="{FF2B5EF4-FFF2-40B4-BE49-F238E27FC236}">
                    <a16:creationId xmlns:a16="http://schemas.microsoft.com/office/drawing/2014/main" id="{C15442FB-7EDA-4AC5-94F5-B27DE58BD0AC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10195272" y="2711808"/>
                <a:ext cx="1015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5">
            <p14:nvContentPartPr>
              <p14:cNvPr id="160" name="Freihand 159">
                <a:extLst>
                  <a:ext uri="{FF2B5EF4-FFF2-40B4-BE49-F238E27FC236}">
                    <a16:creationId xmlns:a16="http://schemas.microsoft.com/office/drawing/2014/main" id="{F9B1207D-FB5C-41C5-B349-C022B24385C5}"/>
                  </a:ext>
                </a:extLst>
              </p14:cNvPr>
              <p14:cNvContentPartPr/>
              <p14:nvPr/>
            </p14:nvContentPartPr>
            <p14:xfrm>
              <a:off x="10403712" y="2826288"/>
              <a:ext cx="216720" cy="14040"/>
            </p14:xfrm>
          </p:contentPart>
        </mc:Choice>
        <mc:Fallback>
          <p:pic>
            <p:nvPicPr>
              <p:cNvPr id="160" name="Freihand 159">
                <a:extLst>
                  <a:ext uri="{FF2B5EF4-FFF2-40B4-BE49-F238E27FC236}">
                    <a16:creationId xmlns:a16="http://schemas.microsoft.com/office/drawing/2014/main" id="{F9B1207D-FB5C-41C5-B349-C022B24385C5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10399392" y="2821968"/>
                <a:ext cx="22536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161" name="Freihand 160">
                <a:extLst>
                  <a:ext uri="{FF2B5EF4-FFF2-40B4-BE49-F238E27FC236}">
                    <a16:creationId xmlns:a16="http://schemas.microsoft.com/office/drawing/2014/main" id="{6543ED6C-EEF6-4DDD-817D-1218A0B336EA}"/>
                  </a:ext>
                </a:extLst>
              </p14:cNvPr>
              <p14:cNvContentPartPr/>
              <p14:nvPr/>
            </p14:nvContentPartPr>
            <p14:xfrm>
              <a:off x="10407672" y="2858688"/>
              <a:ext cx="232200" cy="25560"/>
            </p14:xfrm>
          </p:contentPart>
        </mc:Choice>
        <mc:Fallback>
          <p:pic>
            <p:nvPicPr>
              <p:cNvPr id="161" name="Freihand 160">
                <a:extLst>
                  <a:ext uri="{FF2B5EF4-FFF2-40B4-BE49-F238E27FC236}">
                    <a16:creationId xmlns:a16="http://schemas.microsoft.com/office/drawing/2014/main" id="{6543ED6C-EEF6-4DDD-817D-1218A0B336EA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10403352" y="2854368"/>
                <a:ext cx="2408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9">
            <p14:nvContentPartPr>
              <p14:cNvPr id="162" name="Freihand 161">
                <a:extLst>
                  <a:ext uri="{FF2B5EF4-FFF2-40B4-BE49-F238E27FC236}">
                    <a16:creationId xmlns:a16="http://schemas.microsoft.com/office/drawing/2014/main" id="{A057A561-BC8D-4D48-897F-B6E3A0FF69A0}"/>
                  </a:ext>
                </a:extLst>
              </p14:cNvPr>
              <p14:cNvContentPartPr/>
              <p14:nvPr/>
            </p14:nvContentPartPr>
            <p14:xfrm>
              <a:off x="10617912" y="2764008"/>
              <a:ext cx="109080" cy="159480"/>
            </p14:xfrm>
          </p:contentPart>
        </mc:Choice>
        <mc:Fallback>
          <p:pic>
            <p:nvPicPr>
              <p:cNvPr id="162" name="Freihand 161">
                <a:extLst>
                  <a:ext uri="{FF2B5EF4-FFF2-40B4-BE49-F238E27FC236}">
                    <a16:creationId xmlns:a16="http://schemas.microsoft.com/office/drawing/2014/main" id="{A057A561-BC8D-4D48-897F-B6E3A0FF69A0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10613592" y="2759688"/>
                <a:ext cx="1177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1">
            <p14:nvContentPartPr>
              <p14:cNvPr id="164" name="Freihand 163">
                <a:extLst>
                  <a:ext uri="{FF2B5EF4-FFF2-40B4-BE49-F238E27FC236}">
                    <a16:creationId xmlns:a16="http://schemas.microsoft.com/office/drawing/2014/main" id="{78487E07-0D42-425F-B3E8-53A85ECE26FF}"/>
                  </a:ext>
                </a:extLst>
              </p14:cNvPr>
              <p14:cNvContentPartPr/>
              <p14:nvPr/>
            </p14:nvContentPartPr>
            <p14:xfrm>
              <a:off x="10854432" y="2748888"/>
              <a:ext cx="6840" cy="120960"/>
            </p14:xfrm>
          </p:contentPart>
        </mc:Choice>
        <mc:Fallback>
          <p:pic>
            <p:nvPicPr>
              <p:cNvPr id="164" name="Freihand 163">
                <a:extLst>
                  <a:ext uri="{FF2B5EF4-FFF2-40B4-BE49-F238E27FC236}">
                    <a16:creationId xmlns:a16="http://schemas.microsoft.com/office/drawing/2014/main" id="{78487E07-0D42-425F-B3E8-53A85ECE26FF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10850112" y="2744568"/>
                <a:ext cx="1548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3">
            <p14:nvContentPartPr>
              <p14:cNvPr id="165" name="Freihand 164">
                <a:extLst>
                  <a:ext uri="{FF2B5EF4-FFF2-40B4-BE49-F238E27FC236}">
                    <a16:creationId xmlns:a16="http://schemas.microsoft.com/office/drawing/2014/main" id="{23D6C00C-6917-4EA5-8C88-662FA8511B7E}"/>
                  </a:ext>
                </a:extLst>
              </p14:cNvPr>
              <p14:cNvContentPartPr/>
              <p14:nvPr/>
            </p14:nvContentPartPr>
            <p14:xfrm>
              <a:off x="10795032" y="2705328"/>
              <a:ext cx="114840" cy="151920"/>
            </p14:xfrm>
          </p:contentPart>
        </mc:Choice>
        <mc:Fallback>
          <p:pic>
            <p:nvPicPr>
              <p:cNvPr id="165" name="Freihand 164">
                <a:extLst>
                  <a:ext uri="{FF2B5EF4-FFF2-40B4-BE49-F238E27FC236}">
                    <a16:creationId xmlns:a16="http://schemas.microsoft.com/office/drawing/2014/main" id="{23D6C00C-6917-4EA5-8C88-662FA8511B7E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10790712" y="2701008"/>
                <a:ext cx="12348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5">
            <p14:nvContentPartPr>
              <p14:cNvPr id="166" name="Freihand 165">
                <a:extLst>
                  <a:ext uri="{FF2B5EF4-FFF2-40B4-BE49-F238E27FC236}">
                    <a16:creationId xmlns:a16="http://schemas.microsoft.com/office/drawing/2014/main" id="{DF92BC33-2260-46B3-AE69-96DB3FEC2EF5}"/>
                  </a:ext>
                </a:extLst>
              </p14:cNvPr>
              <p14:cNvContentPartPr/>
              <p14:nvPr/>
            </p14:nvContentPartPr>
            <p14:xfrm>
              <a:off x="10926792" y="2761848"/>
              <a:ext cx="231120" cy="51480"/>
            </p14:xfrm>
          </p:contentPart>
        </mc:Choice>
        <mc:Fallback>
          <p:pic>
            <p:nvPicPr>
              <p:cNvPr id="166" name="Freihand 165">
                <a:extLst>
                  <a:ext uri="{FF2B5EF4-FFF2-40B4-BE49-F238E27FC236}">
                    <a16:creationId xmlns:a16="http://schemas.microsoft.com/office/drawing/2014/main" id="{DF92BC33-2260-46B3-AE69-96DB3FEC2EF5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10922472" y="2757528"/>
                <a:ext cx="23976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167" name="Freihand 166">
                <a:extLst>
                  <a:ext uri="{FF2B5EF4-FFF2-40B4-BE49-F238E27FC236}">
                    <a16:creationId xmlns:a16="http://schemas.microsoft.com/office/drawing/2014/main" id="{0D421669-E73D-494F-8C15-7D6441A83B85}"/>
                  </a:ext>
                </a:extLst>
              </p14:cNvPr>
              <p14:cNvContentPartPr/>
              <p14:nvPr/>
            </p14:nvContentPartPr>
            <p14:xfrm>
              <a:off x="11142432" y="2738088"/>
              <a:ext cx="105120" cy="67680"/>
            </p14:xfrm>
          </p:contentPart>
        </mc:Choice>
        <mc:Fallback>
          <p:pic>
            <p:nvPicPr>
              <p:cNvPr id="167" name="Freihand 166">
                <a:extLst>
                  <a:ext uri="{FF2B5EF4-FFF2-40B4-BE49-F238E27FC236}">
                    <a16:creationId xmlns:a16="http://schemas.microsoft.com/office/drawing/2014/main" id="{0D421669-E73D-494F-8C15-7D6441A83B85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11138112" y="2733768"/>
                <a:ext cx="1137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169" name="Freihand 168">
                <a:extLst>
                  <a:ext uri="{FF2B5EF4-FFF2-40B4-BE49-F238E27FC236}">
                    <a16:creationId xmlns:a16="http://schemas.microsoft.com/office/drawing/2014/main" id="{9E0180C5-B04B-4E4C-AD41-918F0FE2D71A}"/>
                  </a:ext>
                </a:extLst>
              </p14:cNvPr>
              <p14:cNvContentPartPr/>
              <p14:nvPr/>
            </p14:nvContentPartPr>
            <p14:xfrm>
              <a:off x="11255832" y="2744568"/>
              <a:ext cx="74880" cy="63360"/>
            </p14:xfrm>
          </p:contentPart>
        </mc:Choice>
        <mc:Fallback>
          <p:pic>
            <p:nvPicPr>
              <p:cNvPr id="169" name="Freihand 168">
                <a:extLst>
                  <a:ext uri="{FF2B5EF4-FFF2-40B4-BE49-F238E27FC236}">
                    <a16:creationId xmlns:a16="http://schemas.microsoft.com/office/drawing/2014/main" id="{9E0180C5-B04B-4E4C-AD41-918F0FE2D71A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11251512" y="2740248"/>
                <a:ext cx="83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1">
            <p14:nvContentPartPr>
              <p14:cNvPr id="170" name="Freihand 169">
                <a:extLst>
                  <a:ext uri="{FF2B5EF4-FFF2-40B4-BE49-F238E27FC236}">
                    <a16:creationId xmlns:a16="http://schemas.microsoft.com/office/drawing/2014/main" id="{8D0BBDC1-35AD-4772-A2A3-F6BBC2F321C7}"/>
                  </a:ext>
                </a:extLst>
              </p14:cNvPr>
              <p14:cNvContentPartPr/>
              <p14:nvPr/>
            </p14:nvContentPartPr>
            <p14:xfrm>
              <a:off x="11340072" y="2677248"/>
              <a:ext cx="87480" cy="126000"/>
            </p14:xfrm>
          </p:contentPart>
        </mc:Choice>
        <mc:Fallback>
          <p:pic>
            <p:nvPicPr>
              <p:cNvPr id="170" name="Freihand 169">
                <a:extLst>
                  <a:ext uri="{FF2B5EF4-FFF2-40B4-BE49-F238E27FC236}">
                    <a16:creationId xmlns:a16="http://schemas.microsoft.com/office/drawing/2014/main" id="{8D0BBDC1-35AD-4772-A2A3-F6BBC2F321C7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11335752" y="2672928"/>
                <a:ext cx="9612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3">
            <p14:nvContentPartPr>
              <p14:cNvPr id="172" name="Freihand 171">
                <a:extLst>
                  <a:ext uri="{FF2B5EF4-FFF2-40B4-BE49-F238E27FC236}">
                    <a16:creationId xmlns:a16="http://schemas.microsoft.com/office/drawing/2014/main" id="{31BD29BC-F48F-4146-AFF5-B74264910601}"/>
                  </a:ext>
                </a:extLst>
              </p14:cNvPr>
              <p14:cNvContentPartPr/>
              <p14:nvPr/>
            </p14:nvContentPartPr>
            <p14:xfrm>
              <a:off x="11469312" y="2741688"/>
              <a:ext cx="30960" cy="27000"/>
            </p14:xfrm>
          </p:contentPart>
        </mc:Choice>
        <mc:Fallback>
          <p:pic>
            <p:nvPicPr>
              <p:cNvPr id="172" name="Freihand 171">
                <a:extLst>
                  <a:ext uri="{FF2B5EF4-FFF2-40B4-BE49-F238E27FC236}">
                    <a16:creationId xmlns:a16="http://schemas.microsoft.com/office/drawing/2014/main" id="{31BD29BC-F48F-4146-AFF5-B74264910601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11464992" y="2737368"/>
                <a:ext cx="3960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5">
            <p14:nvContentPartPr>
              <p14:cNvPr id="173" name="Freihand 172">
                <a:extLst>
                  <a:ext uri="{FF2B5EF4-FFF2-40B4-BE49-F238E27FC236}">
                    <a16:creationId xmlns:a16="http://schemas.microsoft.com/office/drawing/2014/main" id="{65233489-CB18-4951-8F06-09F313341C23}"/>
                  </a:ext>
                </a:extLst>
              </p14:cNvPr>
              <p14:cNvContentPartPr/>
              <p14:nvPr/>
            </p14:nvContentPartPr>
            <p14:xfrm>
              <a:off x="11462472" y="2647368"/>
              <a:ext cx="51120" cy="168840"/>
            </p14:xfrm>
          </p:contentPart>
        </mc:Choice>
        <mc:Fallback>
          <p:pic>
            <p:nvPicPr>
              <p:cNvPr id="173" name="Freihand 172">
                <a:extLst>
                  <a:ext uri="{FF2B5EF4-FFF2-40B4-BE49-F238E27FC236}">
                    <a16:creationId xmlns:a16="http://schemas.microsoft.com/office/drawing/2014/main" id="{65233489-CB18-4951-8F06-09F313341C23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11458152" y="2643048"/>
                <a:ext cx="5976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7">
            <p14:nvContentPartPr>
              <p14:cNvPr id="174" name="Freihand 173">
                <a:extLst>
                  <a:ext uri="{FF2B5EF4-FFF2-40B4-BE49-F238E27FC236}">
                    <a16:creationId xmlns:a16="http://schemas.microsoft.com/office/drawing/2014/main" id="{ADB3D582-AE8C-4C46-A678-488B18C67968}"/>
                  </a:ext>
                </a:extLst>
              </p14:cNvPr>
              <p14:cNvContentPartPr/>
              <p14:nvPr/>
            </p14:nvContentPartPr>
            <p14:xfrm>
              <a:off x="11508192" y="2717208"/>
              <a:ext cx="72720" cy="74520"/>
            </p14:xfrm>
          </p:contentPart>
        </mc:Choice>
        <mc:Fallback>
          <p:pic>
            <p:nvPicPr>
              <p:cNvPr id="174" name="Freihand 173">
                <a:extLst>
                  <a:ext uri="{FF2B5EF4-FFF2-40B4-BE49-F238E27FC236}">
                    <a16:creationId xmlns:a16="http://schemas.microsoft.com/office/drawing/2014/main" id="{ADB3D582-AE8C-4C46-A678-488B18C67968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11503872" y="2712888"/>
                <a:ext cx="813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9">
            <p14:nvContentPartPr>
              <p14:cNvPr id="175" name="Freihand 174">
                <a:extLst>
                  <a:ext uri="{FF2B5EF4-FFF2-40B4-BE49-F238E27FC236}">
                    <a16:creationId xmlns:a16="http://schemas.microsoft.com/office/drawing/2014/main" id="{49AFAE14-53C5-482A-A013-E65C3E47877A}"/>
                  </a:ext>
                </a:extLst>
              </p14:cNvPr>
              <p14:cNvContentPartPr/>
              <p14:nvPr/>
            </p14:nvContentPartPr>
            <p14:xfrm>
              <a:off x="11598912" y="2647728"/>
              <a:ext cx="26280" cy="125280"/>
            </p14:xfrm>
          </p:contentPart>
        </mc:Choice>
        <mc:Fallback>
          <p:pic>
            <p:nvPicPr>
              <p:cNvPr id="175" name="Freihand 174">
                <a:extLst>
                  <a:ext uri="{FF2B5EF4-FFF2-40B4-BE49-F238E27FC236}">
                    <a16:creationId xmlns:a16="http://schemas.microsoft.com/office/drawing/2014/main" id="{49AFAE14-53C5-482A-A013-E65C3E47877A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11594592" y="2643408"/>
                <a:ext cx="3492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1">
            <p14:nvContentPartPr>
              <p14:cNvPr id="176" name="Freihand 175">
                <a:extLst>
                  <a:ext uri="{FF2B5EF4-FFF2-40B4-BE49-F238E27FC236}">
                    <a16:creationId xmlns:a16="http://schemas.microsoft.com/office/drawing/2014/main" id="{17C6B046-F272-49A8-B86D-1FDEF67DAF7E}"/>
                  </a:ext>
                </a:extLst>
              </p14:cNvPr>
              <p14:cNvContentPartPr/>
              <p14:nvPr/>
            </p14:nvContentPartPr>
            <p14:xfrm>
              <a:off x="11626992" y="2696328"/>
              <a:ext cx="61920" cy="89280"/>
            </p14:xfrm>
          </p:contentPart>
        </mc:Choice>
        <mc:Fallback>
          <p:pic>
            <p:nvPicPr>
              <p:cNvPr id="176" name="Freihand 175">
                <a:extLst>
                  <a:ext uri="{FF2B5EF4-FFF2-40B4-BE49-F238E27FC236}">
                    <a16:creationId xmlns:a16="http://schemas.microsoft.com/office/drawing/2014/main" id="{17C6B046-F272-49A8-B86D-1FDEF67DAF7E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11622672" y="2692008"/>
                <a:ext cx="705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3">
            <p14:nvContentPartPr>
              <p14:cNvPr id="177" name="Freihand 176">
                <a:extLst>
                  <a:ext uri="{FF2B5EF4-FFF2-40B4-BE49-F238E27FC236}">
                    <a16:creationId xmlns:a16="http://schemas.microsoft.com/office/drawing/2014/main" id="{9D03D7C7-EBEF-4228-A619-510BE8029224}"/>
                  </a:ext>
                </a:extLst>
              </p14:cNvPr>
              <p14:cNvContentPartPr/>
              <p14:nvPr/>
            </p14:nvContentPartPr>
            <p14:xfrm>
              <a:off x="11675232" y="2726568"/>
              <a:ext cx="76320" cy="56520"/>
            </p14:xfrm>
          </p:contentPart>
        </mc:Choice>
        <mc:Fallback>
          <p:pic>
            <p:nvPicPr>
              <p:cNvPr id="177" name="Freihand 176">
                <a:extLst>
                  <a:ext uri="{FF2B5EF4-FFF2-40B4-BE49-F238E27FC236}">
                    <a16:creationId xmlns:a16="http://schemas.microsoft.com/office/drawing/2014/main" id="{9D03D7C7-EBEF-4228-A619-510BE8029224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11670912" y="2722248"/>
                <a:ext cx="8496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5">
            <p14:nvContentPartPr>
              <p14:cNvPr id="178" name="Freihand 177">
                <a:extLst>
                  <a:ext uri="{FF2B5EF4-FFF2-40B4-BE49-F238E27FC236}">
                    <a16:creationId xmlns:a16="http://schemas.microsoft.com/office/drawing/2014/main" id="{2DB08929-9FAB-4B6B-AB11-65537D1DE45C}"/>
                  </a:ext>
                </a:extLst>
              </p14:cNvPr>
              <p14:cNvContentPartPr/>
              <p14:nvPr/>
            </p14:nvContentPartPr>
            <p14:xfrm>
              <a:off x="11759832" y="2618568"/>
              <a:ext cx="128160" cy="158400"/>
            </p14:xfrm>
          </p:contentPart>
        </mc:Choice>
        <mc:Fallback>
          <p:pic>
            <p:nvPicPr>
              <p:cNvPr id="178" name="Freihand 177">
                <a:extLst>
                  <a:ext uri="{FF2B5EF4-FFF2-40B4-BE49-F238E27FC236}">
                    <a16:creationId xmlns:a16="http://schemas.microsoft.com/office/drawing/2014/main" id="{2DB08929-9FAB-4B6B-AB11-65537D1DE45C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11755512" y="2614248"/>
                <a:ext cx="1368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7">
            <p14:nvContentPartPr>
              <p14:cNvPr id="179" name="Freihand 178">
                <a:extLst>
                  <a:ext uri="{FF2B5EF4-FFF2-40B4-BE49-F238E27FC236}">
                    <a16:creationId xmlns:a16="http://schemas.microsoft.com/office/drawing/2014/main" id="{4D508BBA-BC5A-4AB9-A760-C84FD136DC29}"/>
                  </a:ext>
                </a:extLst>
              </p14:cNvPr>
              <p14:cNvContentPartPr/>
              <p14:nvPr/>
            </p14:nvContentPartPr>
            <p14:xfrm>
              <a:off x="11861352" y="2676528"/>
              <a:ext cx="48960" cy="58320"/>
            </p14:xfrm>
          </p:contentPart>
        </mc:Choice>
        <mc:Fallback>
          <p:pic>
            <p:nvPicPr>
              <p:cNvPr id="179" name="Freihand 178">
                <a:extLst>
                  <a:ext uri="{FF2B5EF4-FFF2-40B4-BE49-F238E27FC236}">
                    <a16:creationId xmlns:a16="http://schemas.microsoft.com/office/drawing/2014/main" id="{4D508BBA-BC5A-4AB9-A760-C84FD136DC29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11857032" y="2672208"/>
                <a:ext cx="576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9">
            <p14:nvContentPartPr>
              <p14:cNvPr id="180" name="Freihand 179">
                <a:extLst>
                  <a:ext uri="{FF2B5EF4-FFF2-40B4-BE49-F238E27FC236}">
                    <a16:creationId xmlns:a16="http://schemas.microsoft.com/office/drawing/2014/main" id="{93DD3DD4-9C56-43D8-B706-DF5A2881732C}"/>
                  </a:ext>
                </a:extLst>
              </p14:cNvPr>
              <p14:cNvContentPartPr/>
              <p14:nvPr/>
            </p14:nvContentPartPr>
            <p14:xfrm>
              <a:off x="11818872" y="2665008"/>
              <a:ext cx="110880" cy="105840"/>
            </p14:xfrm>
          </p:contentPart>
        </mc:Choice>
        <mc:Fallback>
          <p:pic>
            <p:nvPicPr>
              <p:cNvPr id="180" name="Freihand 179">
                <a:extLst>
                  <a:ext uri="{FF2B5EF4-FFF2-40B4-BE49-F238E27FC236}">
                    <a16:creationId xmlns:a16="http://schemas.microsoft.com/office/drawing/2014/main" id="{93DD3DD4-9C56-43D8-B706-DF5A2881732C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11814552" y="2660688"/>
                <a:ext cx="11952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181" name="Freihand 180">
                <a:extLst>
                  <a:ext uri="{FF2B5EF4-FFF2-40B4-BE49-F238E27FC236}">
                    <a16:creationId xmlns:a16="http://schemas.microsoft.com/office/drawing/2014/main" id="{9394B8A3-C70E-470E-B6DD-45382964A989}"/>
                  </a:ext>
                </a:extLst>
              </p14:cNvPr>
              <p14:cNvContentPartPr/>
              <p14:nvPr/>
            </p14:nvContentPartPr>
            <p14:xfrm>
              <a:off x="11961792" y="2636568"/>
              <a:ext cx="16560" cy="154440"/>
            </p14:xfrm>
          </p:contentPart>
        </mc:Choice>
        <mc:Fallback>
          <p:pic>
            <p:nvPicPr>
              <p:cNvPr id="181" name="Freihand 180">
                <a:extLst>
                  <a:ext uri="{FF2B5EF4-FFF2-40B4-BE49-F238E27FC236}">
                    <a16:creationId xmlns:a16="http://schemas.microsoft.com/office/drawing/2014/main" id="{9394B8A3-C70E-470E-B6DD-45382964A989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>
                <a:off x="11957472" y="2632248"/>
                <a:ext cx="252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182" name="Freihand 181">
                <a:extLst>
                  <a:ext uri="{FF2B5EF4-FFF2-40B4-BE49-F238E27FC236}">
                    <a16:creationId xmlns:a16="http://schemas.microsoft.com/office/drawing/2014/main" id="{A5CE343B-CC18-48E2-A6F6-1FDE918FC64F}"/>
                  </a:ext>
                </a:extLst>
              </p14:cNvPr>
              <p14:cNvContentPartPr/>
              <p14:nvPr/>
            </p14:nvContentPartPr>
            <p14:xfrm>
              <a:off x="11912112" y="2526048"/>
              <a:ext cx="135720" cy="129240"/>
            </p14:xfrm>
          </p:contentPart>
        </mc:Choice>
        <mc:Fallback>
          <p:pic>
            <p:nvPicPr>
              <p:cNvPr id="182" name="Freihand 181">
                <a:extLst>
                  <a:ext uri="{FF2B5EF4-FFF2-40B4-BE49-F238E27FC236}">
                    <a16:creationId xmlns:a16="http://schemas.microsoft.com/office/drawing/2014/main" id="{A5CE343B-CC18-48E2-A6F6-1FDE918FC64F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>
                <a:off x="11907792" y="2521728"/>
                <a:ext cx="1443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5">
            <p14:nvContentPartPr>
              <p14:cNvPr id="184" name="Freihand 183">
                <a:extLst>
                  <a:ext uri="{FF2B5EF4-FFF2-40B4-BE49-F238E27FC236}">
                    <a16:creationId xmlns:a16="http://schemas.microsoft.com/office/drawing/2014/main" id="{46502EE1-138A-479C-BAFD-63F48B267AF7}"/>
                  </a:ext>
                </a:extLst>
              </p14:cNvPr>
              <p14:cNvContentPartPr/>
              <p14:nvPr/>
            </p14:nvContentPartPr>
            <p14:xfrm>
              <a:off x="11843712" y="2557368"/>
              <a:ext cx="74160" cy="303480"/>
            </p14:xfrm>
          </p:contentPart>
        </mc:Choice>
        <mc:Fallback>
          <p:pic>
            <p:nvPicPr>
              <p:cNvPr id="184" name="Freihand 183">
                <a:extLst>
                  <a:ext uri="{FF2B5EF4-FFF2-40B4-BE49-F238E27FC236}">
                    <a16:creationId xmlns:a16="http://schemas.microsoft.com/office/drawing/2014/main" id="{46502EE1-138A-479C-BAFD-63F48B267AF7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11839392" y="2553048"/>
                <a:ext cx="8280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7">
            <p14:nvContentPartPr>
              <p14:cNvPr id="186" name="Freihand 185">
                <a:extLst>
                  <a:ext uri="{FF2B5EF4-FFF2-40B4-BE49-F238E27FC236}">
                    <a16:creationId xmlns:a16="http://schemas.microsoft.com/office/drawing/2014/main" id="{A8FCD883-7C39-4C51-9BA1-67D09B1D4E93}"/>
                  </a:ext>
                </a:extLst>
              </p14:cNvPr>
              <p14:cNvContentPartPr/>
              <p14:nvPr/>
            </p14:nvContentPartPr>
            <p14:xfrm>
              <a:off x="9746352" y="2983968"/>
              <a:ext cx="452520" cy="226440"/>
            </p14:xfrm>
          </p:contentPart>
        </mc:Choice>
        <mc:Fallback>
          <p:pic>
            <p:nvPicPr>
              <p:cNvPr id="186" name="Freihand 185">
                <a:extLst>
                  <a:ext uri="{FF2B5EF4-FFF2-40B4-BE49-F238E27FC236}">
                    <a16:creationId xmlns:a16="http://schemas.microsoft.com/office/drawing/2014/main" id="{A8FCD883-7C39-4C51-9BA1-67D09B1D4E93}"/>
                  </a:ext>
                </a:extLst>
              </p:cNvPr>
              <p:cNvPicPr/>
              <p:nvPr/>
            </p:nvPicPr>
            <p:blipFill>
              <a:blip r:embed="rId298"/>
              <a:stretch>
                <a:fillRect/>
              </a:stretch>
            </p:blipFill>
            <p:spPr>
              <a:xfrm>
                <a:off x="9742032" y="2979648"/>
                <a:ext cx="46116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9">
            <p14:nvContentPartPr>
              <p14:cNvPr id="187" name="Freihand 186">
                <a:extLst>
                  <a:ext uri="{FF2B5EF4-FFF2-40B4-BE49-F238E27FC236}">
                    <a16:creationId xmlns:a16="http://schemas.microsoft.com/office/drawing/2014/main" id="{AD32E93C-DD85-4618-B7BE-AB9A0A14A26F}"/>
                  </a:ext>
                </a:extLst>
              </p14:cNvPr>
              <p14:cNvContentPartPr/>
              <p14:nvPr/>
            </p14:nvContentPartPr>
            <p14:xfrm>
              <a:off x="10381032" y="3047688"/>
              <a:ext cx="283680" cy="81720"/>
            </p14:xfrm>
          </p:contentPart>
        </mc:Choice>
        <mc:Fallback>
          <p:pic>
            <p:nvPicPr>
              <p:cNvPr id="187" name="Freihand 186">
                <a:extLst>
                  <a:ext uri="{FF2B5EF4-FFF2-40B4-BE49-F238E27FC236}">
                    <a16:creationId xmlns:a16="http://schemas.microsoft.com/office/drawing/2014/main" id="{AD32E93C-DD85-4618-B7BE-AB9A0A14A26F}"/>
                  </a:ext>
                </a:extLst>
              </p:cNvPr>
              <p:cNvPicPr/>
              <p:nvPr/>
            </p:nvPicPr>
            <p:blipFill>
              <a:blip r:embed="rId300"/>
              <a:stretch>
                <a:fillRect/>
              </a:stretch>
            </p:blipFill>
            <p:spPr>
              <a:xfrm>
                <a:off x="10376712" y="3043368"/>
                <a:ext cx="29232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1">
            <p14:nvContentPartPr>
              <p14:cNvPr id="188" name="Freihand 187">
                <a:extLst>
                  <a:ext uri="{FF2B5EF4-FFF2-40B4-BE49-F238E27FC236}">
                    <a16:creationId xmlns:a16="http://schemas.microsoft.com/office/drawing/2014/main" id="{58C0218E-8BE5-45FD-8639-EC3882AC03A6}"/>
                  </a:ext>
                </a:extLst>
              </p14:cNvPr>
              <p14:cNvContentPartPr/>
              <p14:nvPr/>
            </p14:nvContentPartPr>
            <p14:xfrm>
              <a:off x="10783872" y="3027888"/>
              <a:ext cx="112680" cy="103680"/>
            </p14:xfrm>
          </p:contentPart>
        </mc:Choice>
        <mc:Fallback>
          <p:pic>
            <p:nvPicPr>
              <p:cNvPr id="188" name="Freihand 187">
                <a:extLst>
                  <a:ext uri="{FF2B5EF4-FFF2-40B4-BE49-F238E27FC236}">
                    <a16:creationId xmlns:a16="http://schemas.microsoft.com/office/drawing/2014/main" id="{58C0218E-8BE5-45FD-8639-EC3882AC03A6}"/>
                  </a:ext>
                </a:extLst>
              </p:cNvPr>
              <p:cNvPicPr/>
              <p:nvPr/>
            </p:nvPicPr>
            <p:blipFill>
              <a:blip r:embed="rId302"/>
              <a:stretch>
                <a:fillRect/>
              </a:stretch>
            </p:blipFill>
            <p:spPr>
              <a:xfrm>
                <a:off x="10779552" y="3023568"/>
                <a:ext cx="12132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3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396EE07F-1F1A-4C47-A825-C5FEF5A39A50}"/>
                  </a:ext>
                </a:extLst>
              </p14:cNvPr>
              <p14:cNvContentPartPr/>
              <p14:nvPr/>
            </p14:nvContentPartPr>
            <p14:xfrm>
              <a:off x="10879632" y="3039768"/>
              <a:ext cx="139320" cy="121320"/>
            </p14:xfrm>
          </p:contentPart>
        </mc:Choice>
        <mc:Fallback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396EE07F-1F1A-4C47-A825-C5FEF5A39A50}"/>
                  </a:ext>
                </a:extLst>
              </p:cNvPr>
              <p:cNvPicPr/>
              <p:nvPr/>
            </p:nvPicPr>
            <p:blipFill>
              <a:blip r:embed="rId304"/>
              <a:stretch>
                <a:fillRect/>
              </a:stretch>
            </p:blipFill>
            <p:spPr>
              <a:xfrm>
                <a:off x="10875312" y="3035448"/>
                <a:ext cx="14796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5">
            <p14:nvContentPartPr>
              <p14:cNvPr id="190" name="Freihand 189">
                <a:extLst>
                  <a:ext uri="{FF2B5EF4-FFF2-40B4-BE49-F238E27FC236}">
                    <a16:creationId xmlns:a16="http://schemas.microsoft.com/office/drawing/2014/main" id="{7F5050BF-8066-479D-8FC6-C94E6555D400}"/>
                  </a:ext>
                </a:extLst>
              </p14:cNvPr>
              <p14:cNvContentPartPr/>
              <p14:nvPr/>
            </p14:nvContentPartPr>
            <p14:xfrm>
              <a:off x="11005632" y="3044808"/>
              <a:ext cx="110880" cy="192240"/>
            </p14:xfrm>
          </p:contentPart>
        </mc:Choice>
        <mc:Fallback>
          <p:pic>
            <p:nvPicPr>
              <p:cNvPr id="190" name="Freihand 189">
                <a:extLst>
                  <a:ext uri="{FF2B5EF4-FFF2-40B4-BE49-F238E27FC236}">
                    <a16:creationId xmlns:a16="http://schemas.microsoft.com/office/drawing/2014/main" id="{7F5050BF-8066-479D-8FC6-C94E6555D400}"/>
                  </a:ext>
                </a:extLst>
              </p:cNvPr>
              <p:cNvPicPr/>
              <p:nvPr/>
            </p:nvPicPr>
            <p:blipFill>
              <a:blip r:embed="rId306"/>
              <a:stretch>
                <a:fillRect/>
              </a:stretch>
            </p:blipFill>
            <p:spPr>
              <a:xfrm>
                <a:off x="11001312" y="3040488"/>
                <a:ext cx="11952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7">
            <p14:nvContentPartPr>
              <p14:cNvPr id="191" name="Freihand 190">
                <a:extLst>
                  <a:ext uri="{FF2B5EF4-FFF2-40B4-BE49-F238E27FC236}">
                    <a16:creationId xmlns:a16="http://schemas.microsoft.com/office/drawing/2014/main" id="{41B3AD7F-420D-4C80-B894-BEA56A95AED6}"/>
                  </a:ext>
                </a:extLst>
              </p14:cNvPr>
              <p14:cNvContentPartPr/>
              <p14:nvPr/>
            </p14:nvContentPartPr>
            <p14:xfrm>
              <a:off x="11144952" y="2960928"/>
              <a:ext cx="52200" cy="151200"/>
            </p14:xfrm>
          </p:contentPart>
        </mc:Choice>
        <mc:Fallback>
          <p:pic>
            <p:nvPicPr>
              <p:cNvPr id="191" name="Freihand 190">
                <a:extLst>
                  <a:ext uri="{FF2B5EF4-FFF2-40B4-BE49-F238E27FC236}">
                    <a16:creationId xmlns:a16="http://schemas.microsoft.com/office/drawing/2014/main" id="{41B3AD7F-420D-4C80-B894-BEA56A95AED6}"/>
                  </a:ext>
                </a:extLst>
              </p:cNvPr>
              <p:cNvPicPr/>
              <p:nvPr/>
            </p:nvPicPr>
            <p:blipFill>
              <a:blip r:embed="rId308"/>
              <a:stretch>
                <a:fillRect/>
              </a:stretch>
            </p:blipFill>
            <p:spPr>
              <a:xfrm>
                <a:off x="11140632" y="2956608"/>
                <a:ext cx="6084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9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CE4C713F-6EE9-4708-9CAF-CB6B6EDF3B82}"/>
                  </a:ext>
                </a:extLst>
              </p14:cNvPr>
              <p14:cNvContentPartPr/>
              <p14:nvPr/>
            </p14:nvContentPartPr>
            <p14:xfrm>
              <a:off x="11201472" y="3028248"/>
              <a:ext cx="87480" cy="103320"/>
            </p14:xfrm>
          </p:contentPart>
        </mc:Choice>
        <mc:Fallback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CE4C713F-6EE9-4708-9CAF-CB6B6EDF3B82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11197152" y="3023928"/>
                <a:ext cx="9612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1">
            <p14:nvContentPartPr>
              <p14:cNvPr id="193" name="Freihand 192">
                <a:extLst>
                  <a:ext uri="{FF2B5EF4-FFF2-40B4-BE49-F238E27FC236}">
                    <a16:creationId xmlns:a16="http://schemas.microsoft.com/office/drawing/2014/main" id="{5AB30308-5C02-4AA1-92C8-31A520742447}"/>
                  </a:ext>
                </a:extLst>
              </p14:cNvPr>
              <p14:cNvContentPartPr/>
              <p14:nvPr/>
            </p14:nvContentPartPr>
            <p14:xfrm>
              <a:off x="11302272" y="3023928"/>
              <a:ext cx="77400" cy="93600"/>
            </p14:xfrm>
          </p:contentPart>
        </mc:Choice>
        <mc:Fallback>
          <p:pic>
            <p:nvPicPr>
              <p:cNvPr id="193" name="Freihand 192">
                <a:extLst>
                  <a:ext uri="{FF2B5EF4-FFF2-40B4-BE49-F238E27FC236}">
                    <a16:creationId xmlns:a16="http://schemas.microsoft.com/office/drawing/2014/main" id="{5AB30308-5C02-4AA1-92C8-31A520742447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11297952" y="3019608"/>
                <a:ext cx="8604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3">
            <p14:nvContentPartPr>
              <p14:cNvPr id="194" name="Freihand 193">
                <a:extLst>
                  <a:ext uri="{FF2B5EF4-FFF2-40B4-BE49-F238E27FC236}">
                    <a16:creationId xmlns:a16="http://schemas.microsoft.com/office/drawing/2014/main" id="{41F8F743-3A8B-493B-985F-69F1CC37064D}"/>
                  </a:ext>
                </a:extLst>
              </p14:cNvPr>
              <p14:cNvContentPartPr/>
              <p14:nvPr/>
            </p14:nvContentPartPr>
            <p14:xfrm>
              <a:off x="11288232" y="3028968"/>
              <a:ext cx="139680" cy="96480"/>
            </p14:xfrm>
          </p:contentPart>
        </mc:Choice>
        <mc:Fallback>
          <p:pic>
            <p:nvPicPr>
              <p:cNvPr id="194" name="Freihand 193">
                <a:extLst>
                  <a:ext uri="{FF2B5EF4-FFF2-40B4-BE49-F238E27FC236}">
                    <a16:creationId xmlns:a16="http://schemas.microsoft.com/office/drawing/2014/main" id="{41F8F743-3A8B-493B-985F-69F1CC37064D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11283912" y="3024648"/>
                <a:ext cx="14832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5">
            <p14:nvContentPartPr>
              <p14:cNvPr id="195" name="Freihand 194">
                <a:extLst>
                  <a:ext uri="{FF2B5EF4-FFF2-40B4-BE49-F238E27FC236}">
                    <a16:creationId xmlns:a16="http://schemas.microsoft.com/office/drawing/2014/main" id="{B7A9A849-9903-4D6F-876B-B3E11030C607}"/>
                  </a:ext>
                </a:extLst>
              </p14:cNvPr>
              <p14:cNvContentPartPr/>
              <p14:nvPr/>
            </p14:nvContentPartPr>
            <p14:xfrm>
              <a:off x="11411712" y="3017448"/>
              <a:ext cx="178920" cy="107280"/>
            </p14:xfrm>
          </p:contentPart>
        </mc:Choice>
        <mc:Fallback>
          <p:pic>
            <p:nvPicPr>
              <p:cNvPr id="195" name="Freihand 194">
                <a:extLst>
                  <a:ext uri="{FF2B5EF4-FFF2-40B4-BE49-F238E27FC236}">
                    <a16:creationId xmlns:a16="http://schemas.microsoft.com/office/drawing/2014/main" id="{B7A9A849-9903-4D6F-876B-B3E11030C607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11407392" y="3013128"/>
                <a:ext cx="18756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7">
            <p14:nvContentPartPr>
              <p14:cNvPr id="196" name="Freihand 195">
                <a:extLst>
                  <a:ext uri="{FF2B5EF4-FFF2-40B4-BE49-F238E27FC236}">
                    <a16:creationId xmlns:a16="http://schemas.microsoft.com/office/drawing/2014/main" id="{34C6DC22-A493-4BC2-80CF-514852D4C0B2}"/>
                  </a:ext>
                </a:extLst>
              </p14:cNvPr>
              <p14:cNvContentPartPr/>
              <p14:nvPr/>
            </p14:nvContentPartPr>
            <p14:xfrm>
              <a:off x="11574432" y="2943288"/>
              <a:ext cx="134280" cy="167400"/>
            </p14:xfrm>
          </p:contentPart>
        </mc:Choice>
        <mc:Fallback>
          <p:pic>
            <p:nvPicPr>
              <p:cNvPr id="196" name="Freihand 195">
                <a:extLst>
                  <a:ext uri="{FF2B5EF4-FFF2-40B4-BE49-F238E27FC236}">
                    <a16:creationId xmlns:a16="http://schemas.microsoft.com/office/drawing/2014/main" id="{34C6DC22-A493-4BC2-80CF-514852D4C0B2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11570112" y="2938968"/>
                <a:ext cx="14292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9">
            <p14:nvContentPartPr>
              <p14:cNvPr id="197" name="Freihand 196">
                <a:extLst>
                  <a:ext uri="{FF2B5EF4-FFF2-40B4-BE49-F238E27FC236}">
                    <a16:creationId xmlns:a16="http://schemas.microsoft.com/office/drawing/2014/main" id="{67E433EE-151E-4FA3-8E33-0B48C8877ECD}"/>
                  </a:ext>
                </a:extLst>
              </p14:cNvPr>
              <p14:cNvContentPartPr/>
              <p14:nvPr/>
            </p14:nvContentPartPr>
            <p14:xfrm>
              <a:off x="11714832" y="3004488"/>
              <a:ext cx="185760" cy="69840"/>
            </p14:xfrm>
          </p:contentPart>
        </mc:Choice>
        <mc:Fallback>
          <p:pic>
            <p:nvPicPr>
              <p:cNvPr id="197" name="Freihand 196">
                <a:extLst>
                  <a:ext uri="{FF2B5EF4-FFF2-40B4-BE49-F238E27FC236}">
                    <a16:creationId xmlns:a16="http://schemas.microsoft.com/office/drawing/2014/main" id="{67E433EE-151E-4FA3-8E33-0B48C8877ECD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11710512" y="3000168"/>
                <a:ext cx="19440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1">
            <p14:nvContentPartPr>
              <p14:cNvPr id="198" name="Freihand 197">
                <a:extLst>
                  <a:ext uri="{FF2B5EF4-FFF2-40B4-BE49-F238E27FC236}">
                    <a16:creationId xmlns:a16="http://schemas.microsoft.com/office/drawing/2014/main" id="{9DFE01A2-6916-4320-BDC4-16649734BE5E}"/>
                  </a:ext>
                </a:extLst>
              </p14:cNvPr>
              <p14:cNvContentPartPr/>
              <p14:nvPr/>
            </p14:nvContentPartPr>
            <p14:xfrm>
              <a:off x="11691432" y="2862288"/>
              <a:ext cx="55440" cy="20160"/>
            </p14:xfrm>
          </p:contentPart>
        </mc:Choice>
        <mc:Fallback>
          <p:pic>
            <p:nvPicPr>
              <p:cNvPr id="198" name="Freihand 197">
                <a:extLst>
                  <a:ext uri="{FF2B5EF4-FFF2-40B4-BE49-F238E27FC236}">
                    <a16:creationId xmlns:a16="http://schemas.microsoft.com/office/drawing/2014/main" id="{9DFE01A2-6916-4320-BDC4-16649734BE5E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11687112" y="2857968"/>
                <a:ext cx="6408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3">
            <p14:nvContentPartPr>
              <p14:cNvPr id="199" name="Freihand 198">
                <a:extLst>
                  <a:ext uri="{FF2B5EF4-FFF2-40B4-BE49-F238E27FC236}">
                    <a16:creationId xmlns:a16="http://schemas.microsoft.com/office/drawing/2014/main" id="{1B637B16-9958-4547-A4A2-993AEB016604}"/>
                  </a:ext>
                </a:extLst>
              </p14:cNvPr>
              <p14:cNvContentPartPr/>
              <p14:nvPr/>
            </p14:nvContentPartPr>
            <p14:xfrm>
              <a:off x="11940912" y="2878488"/>
              <a:ext cx="24120" cy="228240"/>
            </p14:xfrm>
          </p:contentPart>
        </mc:Choice>
        <mc:Fallback>
          <p:pic>
            <p:nvPicPr>
              <p:cNvPr id="199" name="Freihand 198">
                <a:extLst>
                  <a:ext uri="{FF2B5EF4-FFF2-40B4-BE49-F238E27FC236}">
                    <a16:creationId xmlns:a16="http://schemas.microsoft.com/office/drawing/2014/main" id="{1B637B16-9958-4547-A4A2-993AEB016604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11936592" y="2874168"/>
                <a:ext cx="3276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200" name="Freihand 199">
                <a:extLst>
                  <a:ext uri="{FF2B5EF4-FFF2-40B4-BE49-F238E27FC236}">
                    <a16:creationId xmlns:a16="http://schemas.microsoft.com/office/drawing/2014/main" id="{6508362B-C784-4A6D-AE7D-4EE97CEFCEF6}"/>
                  </a:ext>
                </a:extLst>
              </p14:cNvPr>
              <p14:cNvContentPartPr/>
              <p14:nvPr/>
            </p14:nvContentPartPr>
            <p14:xfrm>
              <a:off x="9810072" y="3228408"/>
              <a:ext cx="1364040" cy="26640"/>
            </p14:xfrm>
          </p:contentPart>
        </mc:Choice>
        <mc:Fallback>
          <p:pic>
            <p:nvPicPr>
              <p:cNvPr id="200" name="Freihand 199">
                <a:extLst>
                  <a:ext uri="{FF2B5EF4-FFF2-40B4-BE49-F238E27FC236}">
                    <a16:creationId xmlns:a16="http://schemas.microsoft.com/office/drawing/2014/main" id="{6508362B-C784-4A6D-AE7D-4EE97CEFCEF6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9805752" y="3224088"/>
                <a:ext cx="137268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uppieren 202">
            <a:extLst>
              <a:ext uri="{FF2B5EF4-FFF2-40B4-BE49-F238E27FC236}">
                <a16:creationId xmlns:a16="http://schemas.microsoft.com/office/drawing/2014/main" id="{C9EEF2C6-9B4D-4E2E-8236-469AE7524F82}"/>
              </a:ext>
            </a:extLst>
          </p:cNvPr>
          <p:cNvGrpSpPr/>
          <p:nvPr/>
        </p:nvGrpSpPr>
        <p:grpSpPr>
          <a:xfrm>
            <a:off x="7301952" y="2401488"/>
            <a:ext cx="1220400" cy="352800"/>
            <a:chOff x="7301952" y="2401488"/>
            <a:chExt cx="1220400" cy="35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51D71140-70D4-484A-9BB9-BC6F5D9589F0}"/>
                    </a:ext>
                  </a:extLst>
                </p14:cNvPr>
                <p14:cNvContentPartPr/>
                <p14:nvPr/>
              </p14:nvContentPartPr>
              <p14:xfrm>
                <a:off x="7389792" y="2612448"/>
                <a:ext cx="240120" cy="720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51D71140-70D4-484A-9BB9-BC6F5D9589F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385472" y="2608128"/>
                  <a:ext cx="24876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EB3A3AD6-C489-4571-8938-7708FD1E5918}"/>
                    </a:ext>
                  </a:extLst>
                </p14:cNvPr>
                <p14:cNvContentPartPr/>
                <p14:nvPr/>
              </p14:nvContentPartPr>
              <p14:xfrm>
                <a:off x="7301952" y="2506968"/>
                <a:ext cx="305640" cy="19008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EB3A3AD6-C489-4571-8938-7708FD1E5918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297632" y="2502648"/>
                  <a:ext cx="3142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102" name="Freihand 101">
                  <a:extLst>
                    <a:ext uri="{FF2B5EF4-FFF2-40B4-BE49-F238E27FC236}">
                      <a16:creationId xmlns:a16="http://schemas.microsoft.com/office/drawing/2014/main" id="{2E41FC14-3FE9-4549-83EA-2138C078C537}"/>
                    </a:ext>
                  </a:extLst>
                </p14:cNvPr>
                <p14:cNvContentPartPr/>
                <p14:nvPr/>
              </p14:nvContentPartPr>
              <p14:xfrm>
                <a:off x="7759512" y="2530008"/>
                <a:ext cx="90720" cy="203040"/>
              </p14:xfrm>
            </p:contentPart>
          </mc:Choice>
          <mc:Fallback>
            <p:pic>
              <p:nvPicPr>
                <p:cNvPr id="102" name="Freihand 101">
                  <a:extLst>
                    <a:ext uri="{FF2B5EF4-FFF2-40B4-BE49-F238E27FC236}">
                      <a16:creationId xmlns:a16="http://schemas.microsoft.com/office/drawing/2014/main" id="{2E41FC14-3FE9-4549-83EA-2138C078C537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755192" y="2525688"/>
                  <a:ext cx="99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4D0D0176-5515-4F03-B5A0-283DD7E0672C}"/>
                    </a:ext>
                  </a:extLst>
                </p14:cNvPr>
                <p14:cNvContentPartPr/>
                <p14:nvPr/>
              </p14:nvContentPartPr>
              <p14:xfrm>
                <a:off x="7861392" y="2555928"/>
                <a:ext cx="71280" cy="5688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4D0D0176-5515-4F03-B5A0-283DD7E0672C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857072" y="2551608"/>
                  <a:ext cx="799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104" name="Freihand 103">
                  <a:extLst>
                    <a:ext uri="{FF2B5EF4-FFF2-40B4-BE49-F238E27FC236}">
                      <a16:creationId xmlns:a16="http://schemas.microsoft.com/office/drawing/2014/main" id="{FC9880CD-39C6-4250-BA89-52ECC2A15876}"/>
                    </a:ext>
                  </a:extLst>
                </p14:cNvPr>
                <p14:cNvContentPartPr/>
                <p14:nvPr/>
              </p14:nvContentPartPr>
              <p14:xfrm>
                <a:off x="7936992" y="2538648"/>
                <a:ext cx="75600" cy="87840"/>
              </p14:xfrm>
            </p:contentPart>
          </mc:Choice>
          <mc:Fallback>
            <p:pic>
              <p:nvPicPr>
                <p:cNvPr id="104" name="Freihand 103">
                  <a:extLst>
                    <a:ext uri="{FF2B5EF4-FFF2-40B4-BE49-F238E27FC236}">
                      <a16:creationId xmlns:a16="http://schemas.microsoft.com/office/drawing/2014/main" id="{FC9880CD-39C6-4250-BA89-52ECC2A15876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7932672" y="2534328"/>
                  <a:ext cx="842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79BAEE6A-F200-4E77-B3D9-021C48B64D20}"/>
                    </a:ext>
                  </a:extLst>
                </p14:cNvPr>
                <p14:cNvContentPartPr/>
                <p14:nvPr/>
              </p14:nvContentPartPr>
              <p14:xfrm>
                <a:off x="8026632" y="2537208"/>
                <a:ext cx="22680" cy="6660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79BAEE6A-F200-4E77-B3D9-021C48B64D20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8022312" y="2532888"/>
                  <a:ext cx="313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183BE568-991A-4425-B2B8-A567643BCD5C}"/>
                    </a:ext>
                  </a:extLst>
                </p14:cNvPr>
                <p14:cNvContentPartPr/>
                <p14:nvPr/>
              </p14:nvContentPartPr>
              <p14:xfrm>
                <a:off x="8080272" y="2419488"/>
                <a:ext cx="210240" cy="183960"/>
              </p14:xfrm>
            </p:contentPart>
          </mc:Choice>
          <mc:Fallback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183BE568-991A-4425-B2B8-A567643BCD5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8075952" y="2415168"/>
                  <a:ext cx="218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9EC0B738-3A00-4EDB-BF7E-579174A52650}"/>
                    </a:ext>
                  </a:extLst>
                </p14:cNvPr>
                <p14:cNvContentPartPr/>
                <p14:nvPr/>
              </p14:nvContentPartPr>
              <p14:xfrm>
                <a:off x="8201232" y="2406528"/>
                <a:ext cx="14400" cy="756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9EC0B738-3A00-4EDB-BF7E-579174A52650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196912" y="2402208"/>
                  <a:ext cx="230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42ABCC7B-D25B-4C35-AF4E-F0C1EDF4C9E2}"/>
                    </a:ext>
                  </a:extLst>
                </p14:cNvPr>
                <p14:cNvContentPartPr/>
                <p14:nvPr/>
              </p14:nvContentPartPr>
              <p14:xfrm>
                <a:off x="7999992" y="2401488"/>
                <a:ext cx="27000" cy="396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42ABCC7B-D25B-4C35-AF4E-F0C1EDF4C9E2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995672" y="2397168"/>
                  <a:ext cx="356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8E5A559F-C39F-4B54-A922-E7F25442E1CE}"/>
                    </a:ext>
                  </a:extLst>
                </p14:cNvPr>
                <p14:cNvContentPartPr/>
                <p14:nvPr/>
              </p14:nvContentPartPr>
              <p14:xfrm>
                <a:off x="7632072" y="2680488"/>
                <a:ext cx="890280" cy="7380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8E5A559F-C39F-4B54-A922-E7F25442E1CE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627752" y="2676168"/>
                  <a:ext cx="898920" cy="8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7">
            <p14:nvContentPartPr>
              <p14:cNvPr id="204" name="Freihand 203">
                <a:extLst>
                  <a:ext uri="{FF2B5EF4-FFF2-40B4-BE49-F238E27FC236}">
                    <a16:creationId xmlns:a16="http://schemas.microsoft.com/office/drawing/2014/main" id="{310D8A57-ABE7-4BDB-9B44-EAB4224E19CE}"/>
                  </a:ext>
                </a:extLst>
              </p14:cNvPr>
              <p14:cNvContentPartPr/>
              <p14:nvPr/>
            </p14:nvContentPartPr>
            <p14:xfrm>
              <a:off x="5126472" y="3427848"/>
              <a:ext cx="828000" cy="61920"/>
            </p14:xfrm>
          </p:contentPart>
        </mc:Choice>
        <mc:Fallback>
          <p:pic>
            <p:nvPicPr>
              <p:cNvPr id="204" name="Freihand 203">
                <a:extLst>
                  <a:ext uri="{FF2B5EF4-FFF2-40B4-BE49-F238E27FC236}">
                    <a16:creationId xmlns:a16="http://schemas.microsoft.com/office/drawing/2014/main" id="{310D8A57-ABE7-4BDB-9B44-EAB4224E19CE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5122152" y="3423528"/>
                <a:ext cx="8366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9">
            <p14:nvContentPartPr>
              <p14:cNvPr id="217" name="Freihand 216">
                <a:extLst>
                  <a:ext uri="{FF2B5EF4-FFF2-40B4-BE49-F238E27FC236}">
                    <a16:creationId xmlns:a16="http://schemas.microsoft.com/office/drawing/2014/main" id="{2F7FE12D-177A-44BC-BF57-27E332E99AD4}"/>
                  </a:ext>
                </a:extLst>
              </p14:cNvPr>
              <p14:cNvContentPartPr/>
              <p14:nvPr/>
            </p14:nvContentPartPr>
            <p14:xfrm>
              <a:off x="8345232" y="2501928"/>
              <a:ext cx="143640" cy="104760"/>
            </p14:xfrm>
          </p:contentPart>
        </mc:Choice>
        <mc:Fallback>
          <p:pic>
            <p:nvPicPr>
              <p:cNvPr id="217" name="Freihand 216">
                <a:extLst>
                  <a:ext uri="{FF2B5EF4-FFF2-40B4-BE49-F238E27FC236}">
                    <a16:creationId xmlns:a16="http://schemas.microsoft.com/office/drawing/2014/main" id="{2F7FE12D-177A-44BC-BF57-27E332E99AD4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8340912" y="2497608"/>
                <a:ext cx="152280" cy="11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9" name="Gruppieren 238">
            <a:extLst>
              <a:ext uri="{FF2B5EF4-FFF2-40B4-BE49-F238E27FC236}">
                <a16:creationId xmlns:a16="http://schemas.microsoft.com/office/drawing/2014/main" id="{AC9867EB-2419-490F-853D-094D4D01FAC2}"/>
              </a:ext>
            </a:extLst>
          </p:cNvPr>
          <p:cNvGrpSpPr/>
          <p:nvPr/>
        </p:nvGrpSpPr>
        <p:grpSpPr>
          <a:xfrm>
            <a:off x="7401312" y="3301848"/>
            <a:ext cx="4215240" cy="543240"/>
            <a:chOff x="7401312" y="3301848"/>
            <a:chExt cx="4215240" cy="54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A41A1DF4-B27C-4A97-BF0D-494A4789D532}"/>
                    </a:ext>
                  </a:extLst>
                </p14:cNvPr>
                <p14:cNvContentPartPr/>
                <p14:nvPr/>
              </p14:nvContentPartPr>
              <p14:xfrm>
                <a:off x="7628832" y="3563208"/>
                <a:ext cx="369720" cy="1476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A41A1DF4-B27C-4A97-BF0D-494A4789D532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7624512" y="3558888"/>
                  <a:ext cx="378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65A856C3-1326-48CE-887D-F8B8A58680D2}"/>
                    </a:ext>
                  </a:extLst>
                </p14:cNvPr>
                <p14:cNvContentPartPr/>
                <p14:nvPr/>
              </p14:nvContentPartPr>
              <p14:xfrm>
                <a:off x="7401312" y="3484368"/>
                <a:ext cx="375840" cy="14904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65A856C3-1326-48CE-887D-F8B8A58680D2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7396992" y="3480048"/>
                  <a:ext cx="3844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09046CE5-0D1B-4B69-8626-B712035BD461}"/>
                    </a:ext>
                  </a:extLst>
                </p14:cNvPr>
                <p14:cNvContentPartPr/>
                <p14:nvPr/>
              </p14:nvContentPartPr>
              <p14:xfrm>
                <a:off x="8503272" y="3401928"/>
                <a:ext cx="360" cy="36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09046CE5-0D1B-4B69-8626-B712035BD46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98952" y="33976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7445E70D-CB4D-45A8-AA6C-E4064E9DA772}"/>
                    </a:ext>
                  </a:extLst>
                </p14:cNvPr>
                <p14:cNvContentPartPr/>
                <p14:nvPr/>
              </p14:nvContentPartPr>
              <p14:xfrm>
                <a:off x="8714232" y="3301848"/>
                <a:ext cx="14400" cy="2088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7445E70D-CB4D-45A8-AA6C-E4064E9DA77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709912" y="3297528"/>
                  <a:ext cx="23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9FB656E4-EE58-44AD-89E7-45B354740204}"/>
                    </a:ext>
                  </a:extLst>
                </p14:cNvPr>
                <p14:cNvContentPartPr/>
                <p14:nvPr/>
              </p14:nvContentPartPr>
              <p14:xfrm>
                <a:off x="9153792" y="3450528"/>
                <a:ext cx="101520" cy="138960"/>
              </p14:xfrm>
            </p:contentPart>
          </mc:Choice>
          <mc:Fallback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9FB656E4-EE58-44AD-89E7-45B354740204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149472" y="3446208"/>
                  <a:ext cx="1101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612089AA-AC92-4D77-895B-C34344711BB4}"/>
                    </a:ext>
                  </a:extLst>
                </p14:cNvPr>
                <p14:cNvContentPartPr/>
                <p14:nvPr/>
              </p14:nvContentPartPr>
              <p14:xfrm>
                <a:off x="9284472" y="3478608"/>
                <a:ext cx="216360" cy="68400"/>
              </p14:xfrm>
            </p:contentPart>
          </mc:Choice>
          <mc:Fallback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612089AA-AC92-4D77-895B-C34344711BB4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280152" y="3474288"/>
                  <a:ext cx="225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164E32E2-6327-46ED-A649-0C5322119010}"/>
                    </a:ext>
                  </a:extLst>
                </p14:cNvPr>
                <p14:cNvContentPartPr/>
                <p14:nvPr/>
              </p14:nvContentPartPr>
              <p14:xfrm>
                <a:off x="9514872" y="3394368"/>
                <a:ext cx="360" cy="36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164E32E2-6327-46ED-A649-0C532211901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510552" y="339004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C927EAA2-9E30-4326-8710-147323F948D1}"/>
                    </a:ext>
                  </a:extLst>
                </p14:cNvPr>
                <p14:cNvContentPartPr/>
                <p14:nvPr/>
              </p14:nvContentPartPr>
              <p14:xfrm>
                <a:off x="9538632" y="3466728"/>
                <a:ext cx="105840" cy="7056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C927EAA2-9E30-4326-8710-147323F948D1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534312" y="3462408"/>
                  <a:ext cx="1144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45B6B477-A71B-4F0B-9006-3726F8EF3C2C}"/>
                    </a:ext>
                  </a:extLst>
                </p14:cNvPr>
                <p14:cNvContentPartPr/>
                <p14:nvPr/>
              </p14:nvContentPartPr>
              <p14:xfrm>
                <a:off x="9712152" y="3433248"/>
                <a:ext cx="101880" cy="11844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45B6B477-A71B-4F0B-9006-3726F8EF3C2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707832" y="3428928"/>
                  <a:ext cx="1105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A537B046-2E3F-4369-9DC7-2432FCAF8887}"/>
                    </a:ext>
                  </a:extLst>
                </p14:cNvPr>
                <p14:cNvContentPartPr/>
                <p14:nvPr/>
              </p14:nvContentPartPr>
              <p14:xfrm>
                <a:off x="9984312" y="3466008"/>
                <a:ext cx="394920" cy="101880"/>
              </p14:xfrm>
            </p:contentPart>
          </mc:Choice>
          <mc:Fallback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A537B046-2E3F-4369-9DC7-2432FCAF888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979992" y="3461688"/>
                  <a:ext cx="403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DCC39EEC-8473-4548-B74F-9B8450F4DC79}"/>
                    </a:ext>
                  </a:extLst>
                </p14:cNvPr>
                <p14:cNvContentPartPr/>
                <p14:nvPr/>
              </p14:nvContentPartPr>
              <p14:xfrm>
                <a:off x="10466712" y="3381408"/>
                <a:ext cx="119160" cy="170640"/>
              </p14:xfrm>
            </p:contentPart>
          </mc:Choice>
          <mc:Fallback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DCC39EEC-8473-4548-B74F-9B8450F4DC79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462392" y="3377088"/>
                  <a:ext cx="127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10321944-BC9F-433A-B733-C23E934E123D}"/>
                    </a:ext>
                  </a:extLst>
                </p14:cNvPr>
                <p14:cNvContentPartPr/>
                <p14:nvPr/>
              </p14:nvContentPartPr>
              <p14:xfrm>
                <a:off x="10576152" y="3450168"/>
                <a:ext cx="332640" cy="11160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10321944-BC9F-433A-B733-C23E934E123D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571832" y="3445848"/>
                  <a:ext cx="341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8B436323-A7EE-407B-BFFA-9755BB419B30}"/>
                    </a:ext>
                  </a:extLst>
                </p14:cNvPr>
                <p14:cNvContentPartPr/>
                <p14:nvPr/>
              </p14:nvContentPartPr>
              <p14:xfrm>
                <a:off x="11018952" y="3484368"/>
                <a:ext cx="164520" cy="69480"/>
              </p14:xfrm>
            </p:contentPart>
          </mc:Choice>
          <mc:Fallback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8B436323-A7EE-407B-BFFA-9755BB419B30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1014632" y="3480048"/>
                  <a:ext cx="173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E67798F8-C832-41C6-BD92-E03C116923F0}"/>
                    </a:ext>
                  </a:extLst>
                </p14:cNvPr>
                <p14:cNvContentPartPr/>
                <p14:nvPr/>
              </p14:nvContentPartPr>
              <p14:xfrm>
                <a:off x="10540512" y="3736008"/>
                <a:ext cx="127080" cy="9972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E67798F8-C832-41C6-BD92-E03C116923F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0536192" y="3731688"/>
                  <a:ext cx="1357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F21ABB0A-16C5-403B-A815-BE4C24FC2D66}"/>
                    </a:ext>
                  </a:extLst>
                </p14:cNvPr>
                <p14:cNvContentPartPr/>
                <p14:nvPr/>
              </p14:nvContentPartPr>
              <p14:xfrm>
                <a:off x="10656072" y="3757968"/>
                <a:ext cx="242280" cy="7740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F21ABB0A-16C5-403B-A815-BE4C24FC2D66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651752" y="3753648"/>
                  <a:ext cx="250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7613D44B-8128-4091-B777-FD3D39224D5F}"/>
                    </a:ext>
                  </a:extLst>
                </p14:cNvPr>
                <p14:cNvContentPartPr/>
                <p14:nvPr/>
              </p14:nvContentPartPr>
              <p14:xfrm>
                <a:off x="10942992" y="3732408"/>
                <a:ext cx="162360" cy="112680"/>
              </p14:xfrm>
            </p:contentPart>
          </mc:Choice>
          <mc:Fallback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7613D44B-8128-4091-B777-FD3D39224D5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938672" y="3728088"/>
                  <a:ext cx="1710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45C39EA7-4F3C-4D8A-B16E-575DF0E89E7D}"/>
                    </a:ext>
                  </a:extLst>
                </p14:cNvPr>
                <p14:cNvContentPartPr/>
                <p14:nvPr/>
              </p14:nvContentPartPr>
              <p14:xfrm>
                <a:off x="11105712" y="3678408"/>
                <a:ext cx="28800" cy="4320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45C39EA7-4F3C-4D8A-B16E-575DF0E89E7D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1101392" y="3674088"/>
                  <a:ext cx="37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A9692965-3569-4D99-8AD1-3089B4F253BC}"/>
                    </a:ext>
                  </a:extLst>
                </p14:cNvPr>
                <p14:cNvContentPartPr/>
                <p14:nvPr/>
              </p14:nvContentPartPr>
              <p14:xfrm>
                <a:off x="11110392" y="3710808"/>
                <a:ext cx="170280" cy="100080"/>
              </p14:xfrm>
            </p:contentPart>
          </mc:Choice>
          <mc:Fallback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A9692965-3569-4D99-8AD1-3089B4F253BC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1106072" y="3706488"/>
                  <a:ext cx="1789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4B9EF275-CDD9-4E62-B96E-4A371E967D23}"/>
                    </a:ext>
                  </a:extLst>
                </p14:cNvPr>
                <p14:cNvContentPartPr/>
                <p14:nvPr/>
              </p14:nvContentPartPr>
              <p14:xfrm>
                <a:off x="11253672" y="3661128"/>
                <a:ext cx="154080" cy="157680"/>
              </p14:xfrm>
            </p:contentPart>
          </mc:Choice>
          <mc:Fallback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4B9EF275-CDD9-4E62-B96E-4A371E967D23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1249352" y="3656808"/>
                  <a:ext cx="162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F062A5CD-E0EA-4933-AE9A-567CBA78C155}"/>
                    </a:ext>
                  </a:extLst>
                </p14:cNvPr>
                <p14:cNvContentPartPr/>
                <p14:nvPr/>
              </p14:nvContentPartPr>
              <p14:xfrm>
                <a:off x="11401992" y="3646008"/>
                <a:ext cx="214560" cy="195120"/>
              </p14:xfrm>
            </p:contentPart>
          </mc:Choice>
          <mc:Fallback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F062A5CD-E0EA-4933-AE9A-567CBA78C155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1397672" y="3641688"/>
                  <a:ext cx="223200" cy="2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ieren 245">
            <a:extLst>
              <a:ext uri="{FF2B5EF4-FFF2-40B4-BE49-F238E27FC236}">
                <a16:creationId xmlns:a16="http://schemas.microsoft.com/office/drawing/2014/main" id="{3574AC1E-698A-49AA-90B2-D8E1A932DD36}"/>
              </a:ext>
            </a:extLst>
          </p:cNvPr>
          <p:cNvGrpSpPr/>
          <p:nvPr/>
        </p:nvGrpSpPr>
        <p:grpSpPr>
          <a:xfrm>
            <a:off x="8079552" y="3409128"/>
            <a:ext cx="955440" cy="351360"/>
            <a:chOff x="8079552" y="3409128"/>
            <a:chExt cx="955440" cy="35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D9707703-5486-4C06-B23F-53A271E43C5B}"/>
                    </a:ext>
                  </a:extLst>
                </p14:cNvPr>
                <p14:cNvContentPartPr/>
                <p14:nvPr/>
              </p14:nvContentPartPr>
              <p14:xfrm>
                <a:off x="8203032" y="3552048"/>
                <a:ext cx="108360" cy="10656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D9707703-5486-4C06-B23F-53A271E43C5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198712" y="3547728"/>
                  <a:ext cx="117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9887350F-EB73-4B11-9634-DE5639793F1F}"/>
                    </a:ext>
                  </a:extLst>
                </p14:cNvPr>
                <p14:cNvContentPartPr/>
                <p14:nvPr/>
              </p14:nvContentPartPr>
              <p14:xfrm>
                <a:off x="8343072" y="3543408"/>
                <a:ext cx="249840" cy="8820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9887350F-EB73-4B11-9634-DE5639793F1F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338752" y="3539088"/>
                  <a:ext cx="2584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0C28A4EC-877D-48C4-A0A9-8030D5FCEDA4}"/>
                    </a:ext>
                  </a:extLst>
                </p14:cNvPr>
                <p14:cNvContentPartPr/>
                <p14:nvPr/>
              </p14:nvContentPartPr>
              <p14:xfrm>
                <a:off x="8596512" y="3424968"/>
                <a:ext cx="338400" cy="20916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0C28A4EC-877D-48C4-A0A9-8030D5FCEDA4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592192" y="3420648"/>
                  <a:ext cx="3470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8456DA25-383F-4737-B79E-290DE34B9F66}"/>
                    </a:ext>
                  </a:extLst>
                </p14:cNvPr>
                <p14:cNvContentPartPr/>
                <p14:nvPr/>
              </p14:nvContentPartPr>
              <p14:xfrm>
                <a:off x="8859672" y="3409128"/>
                <a:ext cx="8640" cy="5760"/>
              </p14:xfrm>
            </p:contentPart>
          </mc:Choice>
          <mc:Fallback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8456DA25-383F-4737-B79E-290DE34B9F66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8855352" y="3404808"/>
                  <a:ext cx="172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87C30F83-3CF1-4573-9C4F-B46C725C61D1}"/>
                    </a:ext>
                  </a:extLst>
                </p14:cNvPr>
                <p14:cNvContentPartPr/>
                <p14:nvPr/>
              </p14:nvContentPartPr>
              <p14:xfrm>
                <a:off x="8079552" y="3664008"/>
                <a:ext cx="955440" cy="96480"/>
              </p14:xfrm>
            </p:contentPart>
          </mc:Choice>
          <mc:Fallback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87C30F83-3CF1-4573-9C4F-B46C725C61D1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075232" y="3659688"/>
                  <a:ext cx="96408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9">
            <p14:nvContentPartPr>
              <p14:cNvPr id="256" name="Freihand 255">
                <a:extLst>
                  <a:ext uri="{FF2B5EF4-FFF2-40B4-BE49-F238E27FC236}">
                    <a16:creationId xmlns:a16="http://schemas.microsoft.com/office/drawing/2014/main" id="{EC58DD8F-F292-4835-8F54-FA78A644B249}"/>
                  </a:ext>
                </a:extLst>
              </p14:cNvPr>
              <p14:cNvContentPartPr/>
              <p14:nvPr/>
            </p14:nvContentPartPr>
            <p14:xfrm>
              <a:off x="649872" y="3887208"/>
              <a:ext cx="1884240" cy="763200"/>
            </p14:xfrm>
          </p:contentPart>
        </mc:Choice>
        <mc:Fallback>
          <p:pic>
            <p:nvPicPr>
              <p:cNvPr id="256" name="Freihand 255">
                <a:extLst>
                  <a:ext uri="{FF2B5EF4-FFF2-40B4-BE49-F238E27FC236}">
                    <a16:creationId xmlns:a16="http://schemas.microsoft.com/office/drawing/2014/main" id="{EC58DD8F-F292-4835-8F54-FA78A644B249}"/>
                  </a:ext>
                </a:extLst>
              </p:cNvPr>
              <p:cNvPicPr/>
              <p:nvPr/>
            </p:nvPicPr>
            <p:blipFill>
              <a:blip r:embed="rId400"/>
              <a:stretch>
                <a:fillRect/>
              </a:stretch>
            </p:blipFill>
            <p:spPr>
              <a:xfrm>
                <a:off x="645552" y="3882888"/>
                <a:ext cx="1892880" cy="77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1">
            <p14:nvContentPartPr>
              <p14:cNvPr id="257" name="Freihand 256">
                <a:extLst>
                  <a:ext uri="{FF2B5EF4-FFF2-40B4-BE49-F238E27FC236}">
                    <a16:creationId xmlns:a16="http://schemas.microsoft.com/office/drawing/2014/main" id="{01810255-C503-49CD-B4F4-919E565AF961}"/>
                  </a:ext>
                </a:extLst>
              </p14:cNvPr>
              <p14:cNvContentPartPr/>
              <p14:nvPr/>
            </p14:nvContentPartPr>
            <p14:xfrm>
              <a:off x="783072" y="4489848"/>
              <a:ext cx="1478160" cy="41040"/>
            </p14:xfrm>
          </p:contentPart>
        </mc:Choice>
        <mc:Fallback>
          <p:pic>
            <p:nvPicPr>
              <p:cNvPr id="257" name="Freihand 256">
                <a:extLst>
                  <a:ext uri="{FF2B5EF4-FFF2-40B4-BE49-F238E27FC236}">
                    <a16:creationId xmlns:a16="http://schemas.microsoft.com/office/drawing/2014/main" id="{01810255-C503-49CD-B4F4-919E565AF961}"/>
                  </a:ext>
                </a:extLst>
              </p:cNvPr>
              <p:cNvPicPr/>
              <p:nvPr/>
            </p:nvPicPr>
            <p:blipFill>
              <a:blip r:embed="rId402"/>
              <a:stretch>
                <a:fillRect/>
              </a:stretch>
            </p:blipFill>
            <p:spPr>
              <a:xfrm>
                <a:off x="778752" y="4485528"/>
                <a:ext cx="148680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9" name="Gruppieren 288">
            <a:extLst>
              <a:ext uri="{FF2B5EF4-FFF2-40B4-BE49-F238E27FC236}">
                <a16:creationId xmlns:a16="http://schemas.microsoft.com/office/drawing/2014/main" id="{79BCBD07-2110-4E77-82D9-4D8FB632EDCC}"/>
              </a:ext>
            </a:extLst>
          </p:cNvPr>
          <p:cNvGrpSpPr/>
          <p:nvPr/>
        </p:nvGrpSpPr>
        <p:grpSpPr>
          <a:xfrm>
            <a:off x="4442112" y="5148648"/>
            <a:ext cx="4112640" cy="835920"/>
            <a:chOff x="4442112" y="5148648"/>
            <a:chExt cx="4112640" cy="83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1D8A05E9-ABF5-4C82-9E3E-6FA8E18FEFBE}"/>
                    </a:ext>
                  </a:extLst>
                </p14:cNvPr>
                <p14:cNvContentPartPr/>
                <p14:nvPr/>
              </p14:nvContentPartPr>
              <p14:xfrm>
                <a:off x="4442112" y="5327208"/>
                <a:ext cx="348840" cy="3240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1D8A05E9-ABF5-4C82-9E3E-6FA8E18FEFBE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4437792" y="5322888"/>
                  <a:ext cx="357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8E2A9FDA-C226-4CA1-AEA4-D231A92B166E}"/>
                    </a:ext>
                  </a:extLst>
                </p14:cNvPr>
                <p14:cNvContentPartPr/>
                <p14:nvPr/>
              </p14:nvContentPartPr>
              <p14:xfrm>
                <a:off x="4710672" y="5253768"/>
                <a:ext cx="190800" cy="21456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8E2A9FDA-C226-4CA1-AEA4-D231A92B166E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4706352" y="5249448"/>
                  <a:ext cx="19944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709EFBB0-F62E-4AE1-9022-93D8C7CE2C7A}"/>
                    </a:ext>
                  </a:extLst>
                </p14:cNvPr>
                <p14:cNvContentPartPr/>
                <p14:nvPr/>
              </p14:nvContentPartPr>
              <p14:xfrm>
                <a:off x="5015952" y="5312088"/>
                <a:ext cx="204480" cy="29376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709EFBB0-F62E-4AE1-9022-93D8C7CE2C7A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011632" y="5307768"/>
                  <a:ext cx="21312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BD34BAD8-745B-4D07-B671-97C2C652C6BD}"/>
                    </a:ext>
                  </a:extLst>
                </p14:cNvPr>
                <p14:cNvContentPartPr/>
                <p14:nvPr/>
              </p14:nvContentPartPr>
              <p14:xfrm>
                <a:off x="5203152" y="5344848"/>
                <a:ext cx="123120" cy="8532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BD34BAD8-745B-4D07-B671-97C2C652C6BD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198832" y="5340528"/>
                  <a:ext cx="1317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AF83C430-B662-4811-AB27-FC548E9FFEE0}"/>
                    </a:ext>
                  </a:extLst>
                </p14:cNvPr>
                <p14:cNvContentPartPr/>
                <p14:nvPr/>
              </p14:nvContentPartPr>
              <p14:xfrm>
                <a:off x="5344632" y="5338368"/>
                <a:ext cx="116640" cy="95760"/>
              </p14:xfrm>
            </p:contentPart>
          </mc:Choice>
          <mc:Fallback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AF83C430-B662-4811-AB27-FC548E9FFEE0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5340312" y="5334048"/>
                  <a:ext cx="1252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B28B0842-E4BD-40EE-BB18-68E15C02FDDB}"/>
                    </a:ext>
                  </a:extLst>
                </p14:cNvPr>
                <p14:cNvContentPartPr/>
                <p14:nvPr/>
              </p14:nvContentPartPr>
              <p14:xfrm>
                <a:off x="5507352" y="5310288"/>
                <a:ext cx="25560" cy="105480"/>
              </p14:xfrm>
            </p:contentPart>
          </mc:Choice>
          <mc:Fallback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B28B0842-E4BD-40EE-BB18-68E15C02FDDB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5503032" y="5305968"/>
                  <a:ext cx="342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6E072125-373A-40DA-B3E0-54A82F9A2DC7}"/>
                    </a:ext>
                  </a:extLst>
                </p14:cNvPr>
                <p14:cNvContentPartPr/>
                <p14:nvPr/>
              </p14:nvContentPartPr>
              <p14:xfrm>
                <a:off x="5611032" y="5229288"/>
                <a:ext cx="440640" cy="176040"/>
              </p14:xfrm>
            </p:contentPart>
          </mc:Choice>
          <mc:Fallback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6E072125-373A-40DA-B3E0-54A82F9A2DC7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606712" y="5224968"/>
                  <a:ext cx="4492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54" name="Freihand 253">
                  <a:extLst>
                    <a:ext uri="{FF2B5EF4-FFF2-40B4-BE49-F238E27FC236}">
                      <a16:creationId xmlns:a16="http://schemas.microsoft.com/office/drawing/2014/main" id="{44115F6F-F00C-483B-9987-D259469F006D}"/>
                    </a:ext>
                  </a:extLst>
                </p14:cNvPr>
                <p14:cNvContentPartPr/>
                <p14:nvPr/>
              </p14:nvContentPartPr>
              <p14:xfrm>
                <a:off x="5539032" y="5148648"/>
                <a:ext cx="257400" cy="59400"/>
              </p14:xfrm>
            </p:contentPart>
          </mc:Choice>
          <mc:Fallback>
            <p:pic>
              <p:nvPicPr>
                <p:cNvPr id="254" name="Freihand 253">
                  <a:extLst>
                    <a:ext uri="{FF2B5EF4-FFF2-40B4-BE49-F238E27FC236}">
                      <a16:creationId xmlns:a16="http://schemas.microsoft.com/office/drawing/2014/main" id="{44115F6F-F00C-483B-9987-D259469F006D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534712" y="5144328"/>
                  <a:ext cx="2660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CB8FC6CA-231A-4B2A-927D-E54DD87072E7}"/>
                    </a:ext>
                  </a:extLst>
                </p14:cNvPr>
                <p14:cNvContentPartPr/>
                <p14:nvPr/>
              </p14:nvContentPartPr>
              <p14:xfrm>
                <a:off x="6344352" y="5338368"/>
                <a:ext cx="13320" cy="96840"/>
              </p14:xfrm>
            </p:contentPart>
          </mc:Choice>
          <mc:Fallback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CB8FC6CA-231A-4B2A-927D-E54DD87072E7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6340032" y="5334048"/>
                  <a:ext cx="219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3A1B9564-672E-42F8-8ED9-6813196DFD47}"/>
                    </a:ext>
                  </a:extLst>
                </p14:cNvPr>
                <p14:cNvContentPartPr/>
                <p14:nvPr/>
              </p14:nvContentPartPr>
              <p14:xfrm>
                <a:off x="6352272" y="5245128"/>
                <a:ext cx="23040" cy="5760"/>
              </p14:xfrm>
            </p:contentPart>
          </mc:Choice>
          <mc:Fallback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3A1B9564-672E-42F8-8ED9-6813196DFD47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6347952" y="5240808"/>
                  <a:ext cx="316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CE692C1C-DF69-4567-B8D5-B2936FC67314}"/>
                    </a:ext>
                  </a:extLst>
                </p14:cNvPr>
                <p14:cNvContentPartPr/>
                <p14:nvPr/>
              </p14:nvContentPartPr>
              <p14:xfrm>
                <a:off x="6406632" y="5208408"/>
                <a:ext cx="111600" cy="209520"/>
              </p14:xfrm>
            </p:contentPart>
          </mc:Choice>
          <mc:Fallback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CE692C1C-DF69-4567-B8D5-B2936FC67314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402312" y="5204088"/>
                  <a:ext cx="1202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73219D3F-9CA6-4C02-90E8-C5E2C98E764F}"/>
                    </a:ext>
                  </a:extLst>
                </p14:cNvPr>
                <p14:cNvContentPartPr/>
                <p14:nvPr/>
              </p14:nvContentPartPr>
              <p14:xfrm>
                <a:off x="6568632" y="5171328"/>
                <a:ext cx="4320" cy="99000"/>
              </p14:xfrm>
            </p:contentPart>
          </mc:Choice>
          <mc:Fallback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73219D3F-9CA6-4C02-90E8-C5E2C98E764F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564312" y="5167008"/>
                  <a:ext cx="129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9F5940BD-1E27-4274-832C-E1A4CB11999B}"/>
                    </a:ext>
                  </a:extLst>
                </p14:cNvPr>
                <p14:cNvContentPartPr/>
                <p14:nvPr/>
              </p14:nvContentPartPr>
              <p14:xfrm>
                <a:off x="6619032" y="5318208"/>
                <a:ext cx="83520" cy="11772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9F5940BD-1E27-4274-832C-E1A4CB11999B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614712" y="5313888"/>
                  <a:ext cx="92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CF5E8578-727A-4D9F-9FA1-5B7E174C3CA7}"/>
                    </a:ext>
                  </a:extLst>
                </p14:cNvPr>
                <p14:cNvContentPartPr/>
                <p14:nvPr/>
              </p14:nvContentPartPr>
              <p14:xfrm>
                <a:off x="6900552" y="5453928"/>
                <a:ext cx="360" cy="360"/>
              </p14:xfrm>
            </p:contentPart>
          </mc:Choice>
          <mc:Fallback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CF5E8578-727A-4D9F-9FA1-5B7E174C3CA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96232" y="544960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83158F89-27B5-4E9E-BBEE-1CD353931F0F}"/>
                    </a:ext>
                  </a:extLst>
                </p14:cNvPr>
                <p14:cNvContentPartPr/>
                <p14:nvPr/>
              </p14:nvContentPartPr>
              <p14:xfrm>
                <a:off x="6903432" y="5332968"/>
                <a:ext cx="307440" cy="246960"/>
              </p14:xfrm>
            </p:contentPart>
          </mc:Choice>
          <mc:Fallback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83158F89-27B5-4E9E-BBEE-1CD353931F0F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6899112" y="5328648"/>
                  <a:ext cx="3160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265" name="Freihand 264">
                  <a:extLst>
                    <a:ext uri="{FF2B5EF4-FFF2-40B4-BE49-F238E27FC236}">
                      <a16:creationId xmlns:a16="http://schemas.microsoft.com/office/drawing/2014/main" id="{2731CAC7-1222-4181-A971-AD70DACDB67F}"/>
                    </a:ext>
                  </a:extLst>
                </p14:cNvPr>
                <p14:cNvContentPartPr/>
                <p14:nvPr/>
              </p14:nvContentPartPr>
              <p14:xfrm>
                <a:off x="7199712" y="5322528"/>
                <a:ext cx="84240" cy="115560"/>
              </p14:xfrm>
            </p:contentPart>
          </mc:Choice>
          <mc:Fallback>
            <p:pic>
              <p:nvPicPr>
                <p:cNvPr id="265" name="Freihand 264">
                  <a:extLst>
                    <a:ext uri="{FF2B5EF4-FFF2-40B4-BE49-F238E27FC236}">
                      <a16:creationId xmlns:a16="http://schemas.microsoft.com/office/drawing/2014/main" id="{2731CAC7-1222-4181-A971-AD70DACDB67F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195392" y="5318208"/>
                  <a:ext cx="92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266" name="Freihand 265">
                  <a:extLst>
                    <a:ext uri="{FF2B5EF4-FFF2-40B4-BE49-F238E27FC236}">
                      <a16:creationId xmlns:a16="http://schemas.microsoft.com/office/drawing/2014/main" id="{9F0A9279-5939-48FE-A874-8D728BE205B5}"/>
                    </a:ext>
                  </a:extLst>
                </p14:cNvPr>
                <p14:cNvContentPartPr/>
                <p14:nvPr/>
              </p14:nvContentPartPr>
              <p14:xfrm>
                <a:off x="7287192" y="5247288"/>
                <a:ext cx="105120" cy="182160"/>
              </p14:xfrm>
            </p:contentPart>
          </mc:Choice>
          <mc:Fallback>
            <p:pic>
              <p:nvPicPr>
                <p:cNvPr id="266" name="Freihand 265">
                  <a:extLst>
                    <a:ext uri="{FF2B5EF4-FFF2-40B4-BE49-F238E27FC236}">
                      <a16:creationId xmlns:a16="http://schemas.microsoft.com/office/drawing/2014/main" id="{9F0A9279-5939-48FE-A874-8D728BE205B5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282872" y="5242968"/>
                  <a:ext cx="113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CF5971AA-9BFD-40AE-B7D2-B5E5A61D888E}"/>
                    </a:ext>
                  </a:extLst>
                </p14:cNvPr>
                <p14:cNvContentPartPr/>
                <p14:nvPr/>
              </p14:nvContentPartPr>
              <p14:xfrm>
                <a:off x="7472592" y="5334768"/>
                <a:ext cx="367560" cy="88920"/>
              </p14:xfrm>
            </p:contentPart>
          </mc:Choice>
          <mc:Fallback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CF5971AA-9BFD-40AE-B7D2-B5E5A61D888E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468272" y="5330448"/>
                  <a:ext cx="376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BC116C97-1B30-4C0A-88E9-09B93B9E5A5C}"/>
                    </a:ext>
                  </a:extLst>
                </p14:cNvPr>
                <p14:cNvContentPartPr/>
                <p14:nvPr/>
              </p14:nvContentPartPr>
              <p14:xfrm>
                <a:off x="5245992" y="5709888"/>
                <a:ext cx="146880" cy="167040"/>
              </p14:xfrm>
            </p:contentPart>
          </mc:Choice>
          <mc:Fallback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BC116C97-1B30-4C0A-88E9-09B93B9E5A5C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241672" y="5705568"/>
                  <a:ext cx="1555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9E1B4710-28A8-4A34-92AB-B76823859E62}"/>
                    </a:ext>
                  </a:extLst>
                </p14:cNvPr>
                <p14:cNvContentPartPr/>
                <p14:nvPr/>
              </p14:nvContentPartPr>
              <p14:xfrm>
                <a:off x="5377392" y="5743728"/>
                <a:ext cx="140040" cy="137880"/>
              </p14:xfrm>
            </p:contentPart>
          </mc:Choice>
          <mc:Fallback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9E1B4710-28A8-4A34-92AB-B76823859E62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373072" y="5739408"/>
                  <a:ext cx="1486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42F4C939-A5AB-4531-8428-12CDE70BB4DA}"/>
                    </a:ext>
                  </a:extLst>
                </p14:cNvPr>
                <p14:cNvContentPartPr/>
                <p14:nvPr/>
              </p14:nvContentPartPr>
              <p14:xfrm>
                <a:off x="5428512" y="5768568"/>
                <a:ext cx="105480" cy="74160"/>
              </p14:xfrm>
            </p:contentPart>
          </mc:Choice>
          <mc:Fallback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42F4C939-A5AB-4531-8428-12CDE70BB4DA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5424192" y="5764248"/>
                  <a:ext cx="114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271" name="Freihand 270">
                  <a:extLst>
                    <a:ext uri="{FF2B5EF4-FFF2-40B4-BE49-F238E27FC236}">
                      <a16:creationId xmlns:a16="http://schemas.microsoft.com/office/drawing/2014/main" id="{4B9FDCBB-93FE-4BDC-8EB7-962AF9BBB24E}"/>
                    </a:ext>
                  </a:extLst>
                </p14:cNvPr>
                <p14:cNvContentPartPr/>
                <p14:nvPr/>
              </p14:nvContentPartPr>
              <p14:xfrm>
                <a:off x="5615712" y="5721768"/>
                <a:ext cx="110520" cy="262800"/>
              </p14:xfrm>
            </p:contentPart>
          </mc:Choice>
          <mc:Fallback>
            <p:pic>
              <p:nvPicPr>
                <p:cNvPr id="271" name="Freihand 270">
                  <a:extLst>
                    <a:ext uri="{FF2B5EF4-FFF2-40B4-BE49-F238E27FC236}">
                      <a16:creationId xmlns:a16="http://schemas.microsoft.com/office/drawing/2014/main" id="{4B9FDCBB-93FE-4BDC-8EB7-962AF9BBB24E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5611392" y="5717448"/>
                  <a:ext cx="1191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272" name="Freihand 271">
                  <a:extLst>
                    <a:ext uri="{FF2B5EF4-FFF2-40B4-BE49-F238E27FC236}">
                      <a16:creationId xmlns:a16="http://schemas.microsoft.com/office/drawing/2014/main" id="{6F21357C-C6BA-4C2B-BF5D-95714043EB18}"/>
                    </a:ext>
                  </a:extLst>
                </p14:cNvPr>
                <p14:cNvContentPartPr/>
                <p14:nvPr/>
              </p14:nvContentPartPr>
              <p14:xfrm>
                <a:off x="5752152" y="5656248"/>
                <a:ext cx="20160" cy="173880"/>
              </p14:xfrm>
            </p:contentPart>
          </mc:Choice>
          <mc:Fallback>
            <p:pic>
              <p:nvPicPr>
                <p:cNvPr id="272" name="Freihand 271">
                  <a:extLst>
                    <a:ext uri="{FF2B5EF4-FFF2-40B4-BE49-F238E27FC236}">
                      <a16:creationId xmlns:a16="http://schemas.microsoft.com/office/drawing/2014/main" id="{6F21357C-C6BA-4C2B-BF5D-95714043EB18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5747832" y="5651928"/>
                  <a:ext cx="288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273" name="Freihand 272">
                  <a:extLst>
                    <a:ext uri="{FF2B5EF4-FFF2-40B4-BE49-F238E27FC236}">
                      <a16:creationId xmlns:a16="http://schemas.microsoft.com/office/drawing/2014/main" id="{C2AEF187-6799-4CBF-A1C5-6B4EAD0B739A}"/>
                    </a:ext>
                  </a:extLst>
                </p14:cNvPr>
                <p14:cNvContentPartPr/>
                <p14:nvPr/>
              </p14:nvContentPartPr>
              <p14:xfrm>
                <a:off x="5835312" y="5734008"/>
                <a:ext cx="339840" cy="98280"/>
              </p14:xfrm>
            </p:contentPart>
          </mc:Choice>
          <mc:Fallback>
            <p:pic>
              <p:nvPicPr>
                <p:cNvPr id="273" name="Freihand 272">
                  <a:extLst>
                    <a:ext uri="{FF2B5EF4-FFF2-40B4-BE49-F238E27FC236}">
                      <a16:creationId xmlns:a16="http://schemas.microsoft.com/office/drawing/2014/main" id="{C2AEF187-6799-4CBF-A1C5-6B4EAD0B739A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5830992" y="5729688"/>
                  <a:ext cx="3484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274" name="Freihand 273">
                  <a:extLst>
                    <a:ext uri="{FF2B5EF4-FFF2-40B4-BE49-F238E27FC236}">
                      <a16:creationId xmlns:a16="http://schemas.microsoft.com/office/drawing/2014/main" id="{88D9D161-9368-4AAB-9FEA-9537A5123FB8}"/>
                    </a:ext>
                  </a:extLst>
                </p14:cNvPr>
                <p14:cNvContentPartPr/>
                <p14:nvPr/>
              </p14:nvContentPartPr>
              <p14:xfrm>
                <a:off x="6171192" y="5670288"/>
                <a:ext cx="308160" cy="150480"/>
              </p14:xfrm>
            </p:contentPart>
          </mc:Choice>
          <mc:Fallback>
            <p:pic>
              <p:nvPicPr>
                <p:cNvPr id="274" name="Freihand 273">
                  <a:extLst>
                    <a:ext uri="{FF2B5EF4-FFF2-40B4-BE49-F238E27FC236}">
                      <a16:creationId xmlns:a16="http://schemas.microsoft.com/office/drawing/2014/main" id="{88D9D161-9368-4AAB-9FEA-9537A5123FB8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6166872" y="5665968"/>
                  <a:ext cx="316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275" name="Freihand 274">
                  <a:extLst>
                    <a:ext uri="{FF2B5EF4-FFF2-40B4-BE49-F238E27FC236}">
                      <a16:creationId xmlns:a16="http://schemas.microsoft.com/office/drawing/2014/main" id="{F11FEE75-5A6A-47A2-97E3-935DDFD2A775}"/>
                    </a:ext>
                  </a:extLst>
                </p14:cNvPr>
                <p14:cNvContentPartPr/>
                <p14:nvPr/>
              </p14:nvContentPartPr>
              <p14:xfrm>
                <a:off x="6481152" y="5758848"/>
                <a:ext cx="28800" cy="43920"/>
              </p14:xfrm>
            </p:contentPart>
          </mc:Choice>
          <mc:Fallback>
            <p:pic>
              <p:nvPicPr>
                <p:cNvPr id="275" name="Freihand 274">
                  <a:extLst>
                    <a:ext uri="{FF2B5EF4-FFF2-40B4-BE49-F238E27FC236}">
                      <a16:creationId xmlns:a16="http://schemas.microsoft.com/office/drawing/2014/main" id="{F11FEE75-5A6A-47A2-97E3-935DDFD2A775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6476832" y="5754528"/>
                  <a:ext cx="374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276" name="Freihand 275">
                  <a:extLst>
                    <a:ext uri="{FF2B5EF4-FFF2-40B4-BE49-F238E27FC236}">
                      <a16:creationId xmlns:a16="http://schemas.microsoft.com/office/drawing/2014/main" id="{5C43C148-3793-43DA-BF38-E0B15068685A}"/>
                    </a:ext>
                  </a:extLst>
                </p14:cNvPr>
                <p14:cNvContentPartPr/>
                <p14:nvPr/>
              </p14:nvContentPartPr>
              <p14:xfrm>
                <a:off x="6504912" y="5695488"/>
                <a:ext cx="219600" cy="99000"/>
              </p14:xfrm>
            </p:contentPart>
          </mc:Choice>
          <mc:Fallback>
            <p:pic>
              <p:nvPicPr>
                <p:cNvPr id="276" name="Freihand 275">
                  <a:extLst>
                    <a:ext uri="{FF2B5EF4-FFF2-40B4-BE49-F238E27FC236}">
                      <a16:creationId xmlns:a16="http://schemas.microsoft.com/office/drawing/2014/main" id="{5C43C148-3793-43DA-BF38-E0B15068685A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6500592" y="5691168"/>
                  <a:ext cx="2282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CCEC4044-F092-4D36-BF4F-CEF841736B57}"/>
                    </a:ext>
                  </a:extLst>
                </p14:cNvPr>
                <p14:cNvContentPartPr/>
                <p14:nvPr/>
              </p14:nvContentPartPr>
              <p14:xfrm>
                <a:off x="7003152" y="5714208"/>
                <a:ext cx="159120" cy="81720"/>
              </p14:xfrm>
            </p:contentPart>
          </mc:Choice>
          <mc:Fallback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CCEC4044-F092-4D36-BF4F-CEF841736B57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6998832" y="5709888"/>
                  <a:ext cx="167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279" name="Freihand 278">
                  <a:extLst>
                    <a:ext uri="{FF2B5EF4-FFF2-40B4-BE49-F238E27FC236}">
                      <a16:creationId xmlns:a16="http://schemas.microsoft.com/office/drawing/2014/main" id="{0762A0E7-D5BE-47F3-89FD-A576BC536D2A}"/>
                    </a:ext>
                  </a:extLst>
                </p14:cNvPr>
                <p14:cNvContentPartPr/>
                <p14:nvPr/>
              </p14:nvContentPartPr>
              <p14:xfrm>
                <a:off x="7162272" y="5703048"/>
                <a:ext cx="97920" cy="94320"/>
              </p14:xfrm>
            </p:contentPart>
          </mc:Choice>
          <mc:Fallback>
            <p:pic>
              <p:nvPicPr>
                <p:cNvPr id="279" name="Freihand 278">
                  <a:extLst>
                    <a:ext uri="{FF2B5EF4-FFF2-40B4-BE49-F238E27FC236}">
                      <a16:creationId xmlns:a16="http://schemas.microsoft.com/office/drawing/2014/main" id="{0762A0E7-D5BE-47F3-89FD-A576BC536D2A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7157952" y="5698728"/>
                  <a:ext cx="106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280" name="Freihand 279">
                  <a:extLst>
                    <a:ext uri="{FF2B5EF4-FFF2-40B4-BE49-F238E27FC236}">
                      <a16:creationId xmlns:a16="http://schemas.microsoft.com/office/drawing/2014/main" id="{4D3CDB6C-0380-490C-87B5-72B43D4D9248}"/>
                    </a:ext>
                  </a:extLst>
                </p14:cNvPr>
                <p14:cNvContentPartPr/>
                <p14:nvPr/>
              </p14:nvContentPartPr>
              <p14:xfrm>
                <a:off x="7462512" y="5696208"/>
                <a:ext cx="163080" cy="131040"/>
              </p14:xfrm>
            </p:contentPart>
          </mc:Choice>
          <mc:Fallback>
            <p:pic>
              <p:nvPicPr>
                <p:cNvPr id="280" name="Freihand 279">
                  <a:extLst>
                    <a:ext uri="{FF2B5EF4-FFF2-40B4-BE49-F238E27FC236}">
                      <a16:creationId xmlns:a16="http://schemas.microsoft.com/office/drawing/2014/main" id="{4D3CDB6C-0380-490C-87B5-72B43D4D9248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7458192" y="5691888"/>
                  <a:ext cx="171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281" name="Freihand 280">
                  <a:extLst>
                    <a:ext uri="{FF2B5EF4-FFF2-40B4-BE49-F238E27FC236}">
                      <a16:creationId xmlns:a16="http://schemas.microsoft.com/office/drawing/2014/main" id="{0D2272C0-6466-49D5-A87D-A253D22C279E}"/>
                    </a:ext>
                  </a:extLst>
                </p14:cNvPr>
                <p14:cNvContentPartPr/>
                <p14:nvPr/>
              </p14:nvContentPartPr>
              <p14:xfrm>
                <a:off x="7624152" y="5601168"/>
                <a:ext cx="370440" cy="205920"/>
              </p14:xfrm>
            </p:contentPart>
          </mc:Choice>
          <mc:Fallback>
            <p:pic>
              <p:nvPicPr>
                <p:cNvPr id="281" name="Freihand 280">
                  <a:extLst>
                    <a:ext uri="{FF2B5EF4-FFF2-40B4-BE49-F238E27FC236}">
                      <a16:creationId xmlns:a16="http://schemas.microsoft.com/office/drawing/2014/main" id="{0D2272C0-6466-49D5-A87D-A253D22C279E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7619832" y="5596848"/>
                  <a:ext cx="3790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282" name="Freihand 281">
                  <a:extLst>
                    <a:ext uri="{FF2B5EF4-FFF2-40B4-BE49-F238E27FC236}">
                      <a16:creationId xmlns:a16="http://schemas.microsoft.com/office/drawing/2014/main" id="{45149AC5-2A2E-4A99-9785-3C77DA285A04}"/>
                    </a:ext>
                  </a:extLst>
                </p14:cNvPr>
                <p14:cNvContentPartPr/>
                <p14:nvPr/>
              </p14:nvContentPartPr>
              <p14:xfrm>
                <a:off x="8008632" y="5566248"/>
                <a:ext cx="278640" cy="194040"/>
              </p14:xfrm>
            </p:contentPart>
          </mc:Choice>
          <mc:Fallback>
            <p:pic>
              <p:nvPicPr>
                <p:cNvPr id="282" name="Freihand 281">
                  <a:extLst>
                    <a:ext uri="{FF2B5EF4-FFF2-40B4-BE49-F238E27FC236}">
                      <a16:creationId xmlns:a16="http://schemas.microsoft.com/office/drawing/2014/main" id="{45149AC5-2A2E-4A99-9785-3C77DA285A04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8004312" y="5561928"/>
                  <a:ext cx="2872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283" name="Freihand 282">
                  <a:extLst>
                    <a:ext uri="{FF2B5EF4-FFF2-40B4-BE49-F238E27FC236}">
                      <a16:creationId xmlns:a16="http://schemas.microsoft.com/office/drawing/2014/main" id="{5641D023-AADD-4221-B0B9-E17CC48BB999}"/>
                    </a:ext>
                  </a:extLst>
                </p14:cNvPr>
                <p14:cNvContentPartPr/>
                <p14:nvPr/>
              </p14:nvContentPartPr>
              <p14:xfrm>
                <a:off x="8300592" y="5575968"/>
                <a:ext cx="21240" cy="67320"/>
              </p14:xfrm>
            </p:contentPart>
          </mc:Choice>
          <mc:Fallback>
            <p:pic>
              <p:nvPicPr>
                <p:cNvPr id="283" name="Freihand 282">
                  <a:extLst>
                    <a:ext uri="{FF2B5EF4-FFF2-40B4-BE49-F238E27FC236}">
                      <a16:creationId xmlns:a16="http://schemas.microsoft.com/office/drawing/2014/main" id="{5641D023-AADD-4221-B0B9-E17CC48BB999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296272" y="5571648"/>
                  <a:ext cx="29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284" name="Freihand 283">
                  <a:extLst>
                    <a:ext uri="{FF2B5EF4-FFF2-40B4-BE49-F238E27FC236}">
                      <a16:creationId xmlns:a16="http://schemas.microsoft.com/office/drawing/2014/main" id="{8BF782F3-ED38-4ED5-83A9-B8A1EC0F839F}"/>
                    </a:ext>
                  </a:extLst>
                </p14:cNvPr>
                <p14:cNvContentPartPr/>
                <p14:nvPr/>
              </p14:nvContentPartPr>
              <p14:xfrm>
                <a:off x="8334792" y="5651568"/>
                <a:ext cx="192600" cy="70920"/>
              </p14:xfrm>
            </p:contentPart>
          </mc:Choice>
          <mc:Fallback>
            <p:pic>
              <p:nvPicPr>
                <p:cNvPr id="284" name="Freihand 283">
                  <a:extLst>
                    <a:ext uri="{FF2B5EF4-FFF2-40B4-BE49-F238E27FC236}">
                      <a16:creationId xmlns:a16="http://schemas.microsoft.com/office/drawing/2014/main" id="{8BF782F3-ED38-4ED5-83A9-B8A1EC0F839F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8330472" y="5647248"/>
                  <a:ext cx="2012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285" name="Freihand 284">
                  <a:extLst>
                    <a:ext uri="{FF2B5EF4-FFF2-40B4-BE49-F238E27FC236}">
                      <a16:creationId xmlns:a16="http://schemas.microsoft.com/office/drawing/2014/main" id="{6593E893-B33D-4D18-A588-88052C1FA770}"/>
                    </a:ext>
                  </a:extLst>
                </p14:cNvPr>
                <p14:cNvContentPartPr/>
                <p14:nvPr/>
              </p14:nvContentPartPr>
              <p14:xfrm>
                <a:off x="7438752" y="5826168"/>
                <a:ext cx="1116000" cy="110520"/>
              </p14:xfrm>
            </p:contentPart>
          </mc:Choice>
          <mc:Fallback>
            <p:pic>
              <p:nvPicPr>
                <p:cNvPr id="285" name="Freihand 284">
                  <a:extLst>
                    <a:ext uri="{FF2B5EF4-FFF2-40B4-BE49-F238E27FC236}">
                      <a16:creationId xmlns:a16="http://schemas.microsoft.com/office/drawing/2014/main" id="{6593E893-B33D-4D18-A588-88052C1FA770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7434432" y="5821848"/>
                  <a:ext cx="11246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286" name="Freihand 285">
                  <a:extLst>
                    <a:ext uri="{FF2B5EF4-FFF2-40B4-BE49-F238E27FC236}">
                      <a16:creationId xmlns:a16="http://schemas.microsoft.com/office/drawing/2014/main" id="{06E51352-8036-4FF0-8FBA-E4EF04116ACD}"/>
                    </a:ext>
                  </a:extLst>
                </p14:cNvPr>
                <p14:cNvContentPartPr/>
                <p14:nvPr/>
              </p14:nvContentPartPr>
              <p14:xfrm>
                <a:off x="6938352" y="5859648"/>
                <a:ext cx="1394640" cy="105840"/>
              </p14:xfrm>
            </p:contentPart>
          </mc:Choice>
          <mc:Fallback>
            <p:pic>
              <p:nvPicPr>
                <p:cNvPr id="286" name="Freihand 285">
                  <a:extLst>
                    <a:ext uri="{FF2B5EF4-FFF2-40B4-BE49-F238E27FC236}">
                      <a16:creationId xmlns:a16="http://schemas.microsoft.com/office/drawing/2014/main" id="{06E51352-8036-4FF0-8FBA-E4EF04116ACD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6934032" y="5855328"/>
                  <a:ext cx="14032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288" name="Freihand 287">
                  <a:extLst>
                    <a:ext uri="{FF2B5EF4-FFF2-40B4-BE49-F238E27FC236}">
                      <a16:creationId xmlns:a16="http://schemas.microsoft.com/office/drawing/2014/main" id="{9C8F1D01-C3ED-41D7-AC0E-49CA8F0D0CFB}"/>
                    </a:ext>
                  </a:extLst>
                </p14:cNvPr>
                <p14:cNvContentPartPr/>
                <p14:nvPr/>
              </p14:nvContentPartPr>
              <p14:xfrm>
                <a:off x="4883832" y="5469408"/>
                <a:ext cx="1409400" cy="100440"/>
              </p14:xfrm>
            </p:contentPart>
          </mc:Choice>
          <mc:Fallback>
            <p:pic>
              <p:nvPicPr>
                <p:cNvPr id="288" name="Freihand 287">
                  <a:extLst>
                    <a:ext uri="{FF2B5EF4-FFF2-40B4-BE49-F238E27FC236}">
                      <a16:creationId xmlns:a16="http://schemas.microsoft.com/office/drawing/2014/main" id="{9C8F1D01-C3ED-41D7-AC0E-49CA8F0D0CFB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4879512" y="5465088"/>
                  <a:ext cx="1418040" cy="10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2958" y="150325"/>
            <a:ext cx="5228348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Microeconomics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Behaviour of single persons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single enterprises, households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household for i.e. food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Supply of one enterprise for cars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construction enterprise for cement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286080" y="157163"/>
            <a:ext cx="551585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Looking at the whole economy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economic aggregates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all households → total consumption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supply of all enterprises → aggregate production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enterprises for investment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2424" y="4827187"/>
            <a:ext cx="8546621" cy="9737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Analyzing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aggregates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gives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deeper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insight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connections</a:t>
            </a:r>
            <a:endParaRPr lang="de-DE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loose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96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details</a:t>
            </a:r>
            <a:endParaRPr lang="de-DE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987103"/>
            <a:ext cx="8546621" cy="7388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>
                <a:latin typeface="Times New Roman" panose="02020603050405020304" pitchFamily="18" charset="0"/>
                <a:cs typeface="Times New Roman" panose="02020603050405020304" pitchFamily="18" charset="0"/>
              </a:rPr>
              <a:t>Compare with statistics → building aggregates like mean and variance in order to describe a data set!!  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A668DBB5-DE56-4E0B-BEDC-1E39D6B2106F}"/>
                  </a:ext>
                </a:extLst>
              </p14:cNvPr>
              <p14:cNvContentPartPr/>
              <p14:nvPr/>
            </p14:nvContentPartPr>
            <p14:xfrm>
              <a:off x="493992" y="1266408"/>
              <a:ext cx="2709000" cy="878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A668DBB5-DE56-4E0B-BEDC-1E39D6B210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672" y="1262088"/>
                <a:ext cx="271764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9F426AF5-401C-4653-A411-213DFE05BED1}"/>
                  </a:ext>
                </a:extLst>
              </p14:cNvPr>
              <p14:cNvContentPartPr/>
              <p14:nvPr/>
            </p14:nvContentPartPr>
            <p14:xfrm>
              <a:off x="954792" y="632448"/>
              <a:ext cx="318960" cy="19440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9F426AF5-401C-4653-A411-213DFE05BE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0472" y="628128"/>
                <a:ext cx="32760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FCBDCC34-EF21-4BB1-AB9B-0FC39302F080}"/>
                  </a:ext>
                </a:extLst>
              </p14:cNvPr>
              <p14:cNvContentPartPr/>
              <p14:nvPr/>
            </p14:nvContentPartPr>
            <p14:xfrm>
              <a:off x="1273032" y="690768"/>
              <a:ext cx="87480" cy="10620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FCBDCC34-EF21-4BB1-AB9B-0FC39302F08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68712" y="686448"/>
                <a:ext cx="9612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3CA4B180-63B7-4680-B147-C1B5B312625E}"/>
                  </a:ext>
                </a:extLst>
              </p14:cNvPr>
              <p14:cNvContentPartPr/>
              <p14:nvPr/>
            </p14:nvContentPartPr>
            <p14:xfrm>
              <a:off x="1371672" y="700128"/>
              <a:ext cx="123120" cy="8460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3CA4B180-63B7-4680-B147-C1B5B312625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67352" y="695808"/>
                <a:ext cx="1317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476C750A-D058-4A40-A50C-F87E89931E3B}"/>
                  </a:ext>
                </a:extLst>
              </p14:cNvPr>
              <p14:cNvContentPartPr/>
              <p14:nvPr/>
            </p14:nvContentPartPr>
            <p14:xfrm>
              <a:off x="1489392" y="579528"/>
              <a:ext cx="307440" cy="20808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476C750A-D058-4A40-A50C-F87E89931E3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85072" y="575208"/>
                <a:ext cx="31608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E6BEA7AE-0B0D-4BD3-B672-8275EC8FC8FA}"/>
                  </a:ext>
                </a:extLst>
              </p14:cNvPr>
              <p14:cNvContentPartPr/>
              <p14:nvPr/>
            </p14:nvContentPartPr>
            <p14:xfrm>
              <a:off x="1777392" y="587448"/>
              <a:ext cx="176040" cy="1918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E6BEA7AE-0B0D-4BD3-B672-8275EC8FC8F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73072" y="583128"/>
                <a:ext cx="18468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EECF9B72-4CDD-4BDA-90F6-9812E9B4793F}"/>
                  </a:ext>
                </a:extLst>
              </p14:cNvPr>
              <p14:cNvContentPartPr/>
              <p14:nvPr/>
            </p14:nvContentPartPr>
            <p14:xfrm>
              <a:off x="2038752" y="695448"/>
              <a:ext cx="76320" cy="885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EECF9B72-4CDD-4BDA-90F6-9812E9B4793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34432" y="691128"/>
                <a:ext cx="8496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46511958-E48F-4E3A-8B2D-0D1BAA49EDC5}"/>
                  </a:ext>
                </a:extLst>
              </p14:cNvPr>
              <p14:cNvContentPartPr/>
              <p14:nvPr/>
            </p14:nvContentPartPr>
            <p14:xfrm>
              <a:off x="2101752" y="693288"/>
              <a:ext cx="125640" cy="19224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46511958-E48F-4E3A-8B2D-0D1BAA49EDC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97432" y="688968"/>
                <a:ext cx="13428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448A27B1-5DF4-42B5-A041-D3332387507C}"/>
                  </a:ext>
                </a:extLst>
              </p14:cNvPr>
              <p14:cNvContentPartPr/>
              <p14:nvPr/>
            </p14:nvContentPartPr>
            <p14:xfrm>
              <a:off x="2247192" y="575928"/>
              <a:ext cx="302400" cy="21564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448A27B1-5DF4-42B5-A041-D3332387507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42872" y="571608"/>
                <a:ext cx="31104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C2A2B379-94AC-43C1-BD49-35274BFEB949}"/>
                  </a:ext>
                </a:extLst>
              </p14:cNvPr>
              <p14:cNvContentPartPr/>
              <p14:nvPr/>
            </p14:nvContentPartPr>
            <p14:xfrm>
              <a:off x="2453112" y="543528"/>
              <a:ext cx="360" cy="36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C2A2B379-94AC-43C1-BD49-35274BFEB94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48792" y="53920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51EDE052-DAA5-48A6-A164-3F49BEA020F8}"/>
                  </a:ext>
                </a:extLst>
              </p14:cNvPr>
              <p14:cNvContentPartPr/>
              <p14:nvPr/>
            </p14:nvContentPartPr>
            <p14:xfrm>
              <a:off x="2515392" y="689328"/>
              <a:ext cx="69480" cy="7776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51EDE052-DAA5-48A6-A164-3F49BEA020F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511072" y="685008"/>
                <a:ext cx="7812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5FC3165-C5B1-4F07-A819-C3E05B6BC94E}"/>
                  </a:ext>
                </a:extLst>
              </p14:cNvPr>
              <p14:cNvContentPartPr/>
              <p14:nvPr/>
            </p14:nvContentPartPr>
            <p14:xfrm>
              <a:off x="2613312" y="630648"/>
              <a:ext cx="343080" cy="13212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5FC3165-C5B1-4F07-A819-C3E05B6BC94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08992" y="626328"/>
                <a:ext cx="35172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B5CDFBC8-E3D0-42DC-81C9-9EB4BDAD3FC3}"/>
                  </a:ext>
                </a:extLst>
              </p14:cNvPr>
              <p14:cNvContentPartPr/>
              <p14:nvPr/>
            </p14:nvContentPartPr>
            <p14:xfrm>
              <a:off x="2849832" y="644328"/>
              <a:ext cx="48960" cy="633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B5CDFBC8-E3D0-42DC-81C9-9EB4BDAD3FC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845512" y="640008"/>
                <a:ext cx="5760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BEC8DF7-0C6C-41C6-A49A-06DEFB97A578}"/>
              </a:ext>
            </a:extLst>
          </p:cNvPr>
          <p:cNvGrpSpPr/>
          <p:nvPr/>
        </p:nvGrpSpPr>
        <p:grpSpPr>
          <a:xfrm>
            <a:off x="3232512" y="691488"/>
            <a:ext cx="1262160" cy="272520"/>
            <a:chOff x="3232512" y="691488"/>
            <a:chExt cx="1262160" cy="27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006CE6A5-1445-4BE4-9D5B-66FFBE2B23CB}"/>
                    </a:ext>
                  </a:extLst>
                </p14:cNvPr>
                <p14:cNvContentPartPr/>
                <p14:nvPr/>
              </p14:nvContentPartPr>
              <p14:xfrm>
                <a:off x="3232512" y="828648"/>
                <a:ext cx="243720" cy="1044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006CE6A5-1445-4BE4-9D5B-66FFBE2B23C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28192" y="824328"/>
                  <a:ext cx="2523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7D4F8726-F7B1-4A18-8B68-70253B9ECB38}"/>
                    </a:ext>
                  </a:extLst>
                </p14:cNvPr>
                <p14:cNvContentPartPr/>
                <p14:nvPr/>
              </p14:nvContentPartPr>
              <p14:xfrm>
                <a:off x="3356352" y="760248"/>
                <a:ext cx="159120" cy="20376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7D4F8726-F7B1-4A18-8B68-70253B9ECB3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52032" y="755928"/>
                  <a:ext cx="1677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F03176C9-724C-4DB7-B9B9-4636AF789506}"/>
                    </a:ext>
                  </a:extLst>
                </p14:cNvPr>
                <p14:cNvContentPartPr/>
                <p14:nvPr/>
              </p14:nvContentPartPr>
              <p14:xfrm>
                <a:off x="3712032" y="729288"/>
                <a:ext cx="16560" cy="1400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F03176C9-724C-4DB7-B9B9-4636AF78950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707712" y="724968"/>
                  <a:ext cx="25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E34643C2-E970-485C-9D5E-C44B0E0AA4DC}"/>
                    </a:ext>
                  </a:extLst>
                </p14:cNvPr>
                <p14:cNvContentPartPr/>
                <p14:nvPr/>
              </p14:nvContentPartPr>
              <p14:xfrm>
                <a:off x="3582792" y="691488"/>
                <a:ext cx="178920" cy="16488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E34643C2-E970-485C-9D5E-C44B0E0AA4D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78472" y="687168"/>
                  <a:ext cx="1875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7A72809E-4CFB-4066-B7D7-EAEBC5B39679}"/>
                    </a:ext>
                  </a:extLst>
                </p14:cNvPr>
                <p14:cNvContentPartPr/>
                <p14:nvPr/>
              </p14:nvContentPartPr>
              <p14:xfrm>
                <a:off x="3766752" y="758448"/>
                <a:ext cx="289080" cy="8712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7A72809E-4CFB-4066-B7D7-EAEBC5B3967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62432" y="754128"/>
                  <a:ext cx="297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97B40BE1-2CC7-46B8-874C-D051822CB356}"/>
                    </a:ext>
                  </a:extLst>
                </p14:cNvPr>
                <p14:cNvContentPartPr/>
                <p14:nvPr/>
              </p14:nvContentPartPr>
              <p14:xfrm>
                <a:off x="4092912" y="793728"/>
                <a:ext cx="197640" cy="4212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97B40BE1-2CC7-46B8-874C-D051822CB35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088592" y="789408"/>
                  <a:ext cx="206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E55D2532-4853-4424-9613-276267987CA2}"/>
                    </a:ext>
                  </a:extLst>
                </p14:cNvPr>
                <p14:cNvContentPartPr/>
                <p14:nvPr/>
              </p14:nvContentPartPr>
              <p14:xfrm>
                <a:off x="4311432" y="717768"/>
                <a:ext cx="183240" cy="964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E55D2532-4853-4424-9613-276267987CA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07112" y="713448"/>
                  <a:ext cx="191880" cy="10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24CFB1E9-EFB3-4AF9-B2A8-DC269F7915D4}"/>
                  </a:ext>
                </a:extLst>
              </p14:cNvPr>
              <p14:cNvContentPartPr/>
              <p14:nvPr/>
            </p14:nvContentPartPr>
            <p14:xfrm>
              <a:off x="7528752" y="1229328"/>
              <a:ext cx="1707840" cy="141120"/>
            </p14:xfrm>
          </p:contentPart>
        </mc:Choice>
        <mc:Fallback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24CFB1E9-EFB3-4AF9-B2A8-DC269F7915D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524432" y="1225008"/>
                <a:ext cx="1716480" cy="14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87196188-53EE-4E15-B37B-3522F194E669}"/>
              </a:ext>
            </a:extLst>
          </p:cNvPr>
          <p:cNvGrpSpPr/>
          <p:nvPr/>
        </p:nvGrpSpPr>
        <p:grpSpPr>
          <a:xfrm>
            <a:off x="9337752" y="859608"/>
            <a:ext cx="1716120" cy="275760"/>
            <a:chOff x="9337752" y="859608"/>
            <a:chExt cx="1716120" cy="27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46802E43-26AB-4EA7-B3F5-6A6650A743CA}"/>
                    </a:ext>
                  </a:extLst>
                </p14:cNvPr>
                <p14:cNvContentPartPr/>
                <p14:nvPr/>
              </p14:nvContentPartPr>
              <p14:xfrm>
                <a:off x="9337752" y="889128"/>
                <a:ext cx="657720" cy="24624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46802E43-26AB-4EA7-B3F5-6A6650A743C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333432" y="884808"/>
                  <a:ext cx="6663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C00ABE05-D373-4874-9356-401598ADFACD}"/>
                    </a:ext>
                  </a:extLst>
                </p14:cNvPr>
                <p14:cNvContentPartPr/>
                <p14:nvPr/>
              </p14:nvContentPartPr>
              <p14:xfrm>
                <a:off x="10120752" y="884088"/>
                <a:ext cx="36360" cy="1645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C00ABE05-D373-4874-9356-401598ADFAC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16432" y="879768"/>
                  <a:ext cx="450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BD355A63-1A0F-4D23-BE9C-BBDD54D65796}"/>
                    </a:ext>
                  </a:extLst>
                </p14:cNvPr>
                <p14:cNvContentPartPr/>
                <p14:nvPr/>
              </p14:nvContentPartPr>
              <p14:xfrm>
                <a:off x="10020672" y="861768"/>
                <a:ext cx="156240" cy="1742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BD355A63-1A0F-4D23-BE9C-BBDD54D6579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016352" y="857448"/>
                  <a:ext cx="164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3E161548-F0F0-4CBC-ADA6-2F7998EE5AB3}"/>
                    </a:ext>
                  </a:extLst>
                </p14:cNvPr>
                <p14:cNvContentPartPr/>
                <p14:nvPr/>
              </p14:nvContentPartPr>
              <p14:xfrm>
                <a:off x="10214352" y="941688"/>
                <a:ext cx="374760" cy="7416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3E161548-F0F0-4CBC-ADA6-2F7998EE5AB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210032" y="937368"/>
                  <a:ext cx="3834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C26B3268-332F-48D8-930A-ACBD602621A8}"/>
                    </a:ext>
                  </a:extLst>
                </p14:cNvPr>
                <p14:cNvContentPartPr/>
                <p14:nvPr/>
              </p14:nvContentPartPr>
              <p14:xfrm>
                <a:off x="10560312" y="859608"/>
                <a:ext cx="493560" cy="12960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C26B3268-332F-48D8-930A-ACBD602621A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555992" y="855288"/>
                  <a:ext cx="50220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93823642-6C94-4001-BA2B-C1F941A2C675}"/>
              </a:ext>
            </a:extLst>
          </p:cNvPr>
          <p:cNvGrpSpPr/>
          <p:nvPr/>
        </p:nvGrpSpPr>
        <p:grpSpPr>
          <a:xfrm>
            <a:off x="1726992" y="1773288"/>
            <a:ext cx="3216960" cy="117360"/>
            <a:chOff x="1726992" y="1773288"/>
            <a:chExt cx="3216960" cy="11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CFADF792-C6CB-4B7D-B05F-450747B92466}"/>
                    </a:ext>
                  </a:extLst>
                </p14:cNvPr>
                <p14:cNvContentPartPr/>
                <p14:nvPr/>
              </p14:nvContentPartPr>
              <p14:xfrm>
                <a:off x="1726992" y="1773288"/>
                <a:ext cx="1845720" cy="1173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CFADF792-C6CB-4B7D-B05F-450747B9246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22672" y="1768968"/>
                  <a:ext cx="1854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2D57CC60-C881-49D7-8988-1D3225CCEF05}"/>
                    </a:ext>
                  </a:extLst>
                </p14:cNvPr>
                <p14:cNvContentPartPr/>
                <p14:nvPr/>
              </p14:nvContentPartPr>
              <p14:xfrm>
                <a:off x="3788712" y="1835208"/>
                <a:ext cx="1155240" cy="3600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2D57CC60-C881-49D7-8988-1D3225CCEF0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84392" y="1830888"/>
                  <a:ext cx="116388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ED537C73-7701-46B6-B479-F751CA504ED4}"/>
                  </a:ext>
                </a:extLst>
              </p14:cNvPr>
              <p14:cNvContentPartPr/>
              <p14:nvPr/>
            </p14:nvContentPartPr>
            <p14:xfrm>
              <a:off x="7011072" y="1815768"/>
              <a:ext cx="2376720" cy="91080"/>
            </p14:xfrm>
          </p:contentPart>
        </mc:Choice>
        <mc:Fallback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ED537C73-7701-46B6-B479-F751CA504ED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006752" y="1811448"/>
                <a:ext cx="2385360" cy="9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5BDC045A-5A23-48CC-A2BA-FC9773122979}"/>
              </a:ext>
            </a:extLst>
          </p:cNvPr>
          <p:cNvGrpSpPr/>
          <p:nvPr/>
        </p:nvGrpSpPr>
        <p:grpSpPr>
          <a:xfrm>
            <a:off x="9564552" y="1237248"/>
            <a:ext cx="2227680" cy="564480"/>
            <a:chOff x="9564552" y="1237248"/>
            <a:chExt cx="2227680" cy="56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8F677DC0-E37C-42E7-A7CA-EA39B06AB8B5}"/>
                    </a:ext>
                  </a:extLst>
                </p14:cNvPr>
                <p14:cNvContentPartPr/>
                <p14:nvPr/>
              </p14:nvContentPartPr>
              <p14:xfrm>
                <a:off x="9564552" y="1422648"/>
                <a:ext cx="128520" cy="15372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8F677DC0-E37C-42E7-A7CA-EA39B06AB8B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560232" y="1418328"/>
                  <a:ext cx="1371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BE524B17-026D-424C-AAFC-1D6F10FB2D30}"/>
                    </a:ext>
                  </a:extLst>
                </p14:cNvPr>
                <p14:cNvContentPartPr/>
                <p14:nvPr/>
              </p14:nvContentPartPr>
              <p14:xfrm>
                <a:off x="9722952" y="1474848"/>
                <a:ext cx="88200" cy="792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BE524B17-026D-424C-AAFC-1D6F10FB2D3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718632" y="1470528"/>
                  <a:ext cx="96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52CE27D0-89D7-41C7-AB65-A8001D798833}"/>
                    </a:ext>
                  </a:extLst>
                </p14:cNvPr>
                <p14:cNvContentPartPr/>
                <p14:nvPr/>
              </p14:nvContentPartPr>
              <p14:xfrm>
                <a:off x="9746352" y="1423368"/>
                <a:ext cx="129240" cy="9936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52CE27D0-89D7-41C7-AB65-A8001D79883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742032" y="1419048"/>
                  <a:ext cx="1378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BBB2E233-F6A8-4C3D-ABB3-496BE57CE72E}"/>
                    </a:ext>
                  </a:extLst>
                </p14:cNvPr>
                <p14:cNvContentPartPr/>
                <p14:nvPr/>
              </p14:nvContentPartPr>
              <p14:xfrm>
                <a:off x="9891432" y="1458648"/>
                <a:ext cx="129600" cy="6768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BBB2E233-F6A8-4C3D-ABB3-496BE57CE72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887112" y="1454328"/>
                  <a:ext cx="1382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093AF938-3AEA-48D1-9E47-F53574CD286E}"/>
                    </a:ext>
                  </a:extLst>
                </p14:cNvPr>
                <p14:cNvContentPartPr/>
                <p14:nvPr/>
              </p14:nvContentPartPr>
              <p14:xfrm>
                <a:off x="10000512" y="1308888"/>
                <a:ext cx="258120" cy="21240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093AF938-3AEA-48D1-9E47-F53574CD286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996192" y="1304568"/>
                  <a:ext cx="2667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89906EB5-09A0-4E46-9E21-88AEAF9614C5}"/>
                    </a:ext>
                  </a:extLst>
                </p14:cNvPr>
                <p14:cNvContentPartPr/>
                <p14:nvPr/>
              </p14:nvContentPartPr>
              <p14:xfrm>
                <a:off x="10329192" y="1310688"/>
                <a:ext cx="223920" cy="3142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89906EB5-09A0-4E46-9E21-88AEAF9614C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324872" y="1306368"/>
                  <a:ext cx="23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D3CDDB87-332C-417E-A847-C9085086C437}"/>
                    </a:ext>
                  </a:extLst>
                </p14:cNvPr>
                <p14:cNvContentPartPr/>
                <p14:nvPr/>
              </p14:nvContentPartPr>
              <p14:xfrm>
                <a:off x="10649232" y="1374048"/>
                <a:ext cx="232920" cy="9828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D3CDDB87-332C-417E-A847-C9085086C43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644912" y="1369728"/>
                  <a:ext cx="2415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5718202A-328B-4DE2-8052-D60870A0547B}"/>
                    </a:ext>
                  </a:extLst>
                </p14:cNvPr>
                <p14:cNvContentPartPr/>
                <p14:nvPr/>
              </p14:nvContentPartPr>
              <p14:xfrm>
                <a:off x="10902312" y="1310688"/>
                <a:ext cx="392400" cy="2480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5718202A-328B-4DE2-8052-D60870A0547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897992" y="1306368"/>
                  <a:ext cx="4010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A312C1D4-0CBD-4C77-BD1A-5BB238FDAB3B}"/>
                    </a:ext>
                  </a:extLst>
                </p14:cNvPr>
                <p14:cNvContentPartPr/>
                <p14:nvPr/>
              </p14:nvContentPartPr>
              <p14:xfrm>
                <a:off x="11330352" y="1342008"/>
                <a:ext cx="62640" cy="11232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A312C1D4-0CBD-4C77-BD1A-5BB238FDAB3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326032" y="1337688"/>
                  <a:ext cx="712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A1DE6071-AD9F-4392-B55B-71B07D2E0D97}"/>
                    </a:ext>
                  </a:extLst>
                </p14:cNvPr>
                <p14:cNvContentPartPr/>
                <p14:nvPr/>
              </p14:nvContentPartPr>
              <p14:xfrm>
                <a:off x="11450232" y="1334808"/>
                <a:ext cx="93600" cy="12852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A1DE6071-AD9F-4392-B55B-71B07D2E0D9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445912" y="1330488"/>
                  <a:ext cx="1022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BEF4DF70-0CB7-4AEA-BE92-BC79D10E5173}"/>
                    </a:ext>
                  </a:extLst>
                </p14:cNvPr>
                <p14:cNvContentPartPr/>
                <p14:nvPr/>
              </p14:nvContentPartPr>
              <p14:xfrm>
                <a:off x="11431152" y="1237248"/>
                <a:ext cx="360" cy="36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BEF4DF70-0CB7-4AEA-BE92-BC79D10E517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426832" y="12329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7377ADEF-E1CA-476E-BCAD-980B7853356A}"/>
                    </a:ext>
                  </a:extLst>
                </p14:cNvPr>
                <p14:cNvContentPartPr/>
                <p14:nvPr/>
              </p14:nvContentPartPr>
              <p14:xfrm>
                <a:off x="9953352" y="1695888"/>
                <a:ext cx="106920" cy="1058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7377ADEF-E1CA-476E-BCAD-980B7853356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949032" y="1691568"/>
                  <a:ext cx="115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DD674071-4D6F-4E51-BFAA-B8F5107025B1}"/>
                    </a:ext>
                  </a:extLst>
                </p14:cNvPr>
                <p14:cNvContentPartPr/>
                <p14:nvPr/>
              </p14:nvContentPartPr>
              <p14:xfrm>
                <a:off x="10427832" y="1670688"/>
                <a:ext cx="102960" cy="846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DD674071-4D6F-4E51-BFAA-B8F5107025B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423512" y="1666368"/>
                  <a:ext cx="111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AD943976-13E2-4860-9238-AA0EEE58A972}"/>
                    </a:ext>
                  </a:extLst>
                </p14:cNvPr>
                <p14:cNvContentPartPr/>
                <p14:nvPr/>
              </p14:nvContentPartPr>
              <p14:xfrm>
                <a:off x="10719432" y="1569888"/>
                <a:ext cx="136080" cy="18432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AD943976-13E2-4860-9238-AA0EEE58A97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15112" y="1565568"/>
                  <a:ext cx="14472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9F395407-5B3E-462A-BDA8-FB47AC9F3322}"/>
                    </a:ext>
                  </a:extLst>
                </p14:cNvPr>
                <p14:cNvContentPartPr/>
                <p14:nvPr/>
              </p14:nvContentPartPr>
              <p14:xfrm>
                <a:off x="10859472" y="1632168"/>
                <a:ext cx="199440" cy="9288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9F395407-5B3E-462A-BDA8-FB47AC9F332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855152" y="1627848"/>
                  <a:ext cx="2080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7D682D34-4819-4063-B800-A7A2338B139D}"/>
                    </a:ext>
                  </a:extLst>
                </p14:cNvPr>
                <p14:cNvContentPartPr/>
                <p14:nvPr/>
              </p14:nvContentPartPr>
              <p14:xfrm>
                <a:off x="11043432" y="1643688"/>
                <a:ext cx="79560" cy="8784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7D682D34-4819-4063-B800-A7A2338B139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039112" y="1639368"/>
                  <a:ext cx="88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D15A8F60-ED23-4F11-8EF8-6239D3F2E1FC}"/>
                    </a:ext>
                  </a:extLst>
                </p14:cNvPr>
                <p14:cNvContentPartPr/>
                <p14:nvPr/>
              </p14:nvContentPartPr>
              <p14:xfrm>
                <a:off x="11133432" y="1642248"/>
                <a:ext cx="101160" cy="10728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D15A8F60-ED23-4F11-8EF8-6239D3F2E1F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129112" y="1637928"/>
                  <a:ext cx="109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47BA6B0E-5276-4994-A151-AE6F0B9F9730}"/>
                    </a:ext>
                  </a:extLst>
                </p14:cNvPr>
                <p14:cNvContentPartPr/>
                <p14:nvPr/>
              </p14:nvContentPartPr>
              <p14:xfrm>
                <a:off x="11238552" y="1555128"/>
                <a:ext cx="121320" cy="1620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47BA6B0E-5276-4994-A151-AE6F0B9F973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234232" y="1550808"/>
                  <a:ext cx="1299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C96B104F-5638-40CB-93E2-FB283722983F}"/>
                    </a:ext>
                  </a:extLst>
                </p14:cNvPr>
                <p14:cNvContentPartPr/>
                <p14:nvPr/>
              </p14:nvContentPartPr>
              <p14:xfrm>
                <a:off x="11336832" y="1557288"/>
                <a:ext cx="219600" cy="15768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C96B104F-5638-40CB-93E2-FB283722983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332512" y="1552968"/>
                  <a:ext cx="228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C3AEBEAD-09D4-470B-B83E-064A389F9F3E}"/>
                    </a:ext>
                  </a:extLst>
                </p14:cNvPr>
                <p14:cNvContentPartPr/>
                <p14:nvPr/>
              </p14:nvContentPartPr>
              <p14:xfrm>
                <a:off x="11544192" y="1547208"/>
                <a:ext cx="122400" cy="12636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C3AEBEAD-09D4-470B-B83E-064A389F9F3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539872" y="1542888"/>
                  <a:ext cx="1310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90BE78B6-6AFA-4198-B63D-629A2F0EA158}"/>
                    </a:ext>
                  </a:extLst>
                </p14:cNvPr>
                <p14:cNvContentPartPr/>
                <p14:nvPr/>
              </p14:nvContentPartPr>
              <p14:xfrm>
                <a:off x="11668752" y="1601208"/>
                <a:ext cx="123480" cy="8676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90BE78B6-6AFA-4198-B63D-629A2F0EA15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664432" y="1596888"/>
                  <a:ext cx="132120" cy="9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B5C29DDB-E7BB-44BB-9E1C-670CFD361F3F}"/>
                  </a:ext>
                </a:extLst>
              </p14:cNvPr>
              <p14:cNvContentPartPr/>
              <p14:nvPr/>
            </p14:nvContentPartPr>
            <p14:xfrm>
              <a:off x="9819792" y="1153008"/>
              <a:ext cx="611640" cy="756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B5C29DDB-E7BB-44BB-9E1C-670CFD361F3F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9815472" y="1148688"/>
                <a:ext cx="62028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2DBEEDFD-F2D0-44E9-996D-60D9ABFD76A1}"/>
                  </a:ext>
                </a:extLst>
              </p14:cNvPr>
              <p14:cNvContentPartPr/>
              <p14:nvPr/>
            </p14:nvContentPartPr>
            <p14:xfrm>
              <a:off x="454032" y="2839608"/>
              <a:ext cx="2766960" cy="65160"/>
            </p14:xfrm>
          </p:contentPart>
        </mc:Choice>
        <mc:Fallback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2DBEEDFD-F2D0-44E9-996D-60D9ABFD76A1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49712" y="2835288"/>
                <a:ext cx="27756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9BBD3CE7-FC40-43E9-9F27-066457FA7769}"/>
                  </a:ext>
                </a:extLst>
              </p14:cNvPr>
              <p14:cNvContentPartPr/>
              <p14:nvPr/>
            </p14:nvContentPartPr>
            <p14:xfrm>
              <a:off x="6424992" y="2820528"/>
              <a:ext cx="2135160" cy="8784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9BBD3CE7-FC40-43E9-9F27-066457FA7769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420672" y="2816208"/>
                <a:ext cx="21438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68" name="Freihand 67">
                <a:extLst>
                  <a:ext uri="{FF2B5EF4-FFF2-40B4-BE49-F238E27FC236}">
                    <a16:creationId xmlns:a16="http://schemas.microsoft.com/office/drawing/2014/main" id="{A9A46DEA-D03E-4E99-96D4-021964E86350}"/>
                  </a:ext>
                </a:extLst>
              </p14:cNvPr>
              <p14:cNvContentPartPr/>
              <p14:nvPr/>
            </p14:nvContentPartPr>
            <p14:xfrm>
              <a:off x="5736312" y="3138408"/>
              <a:ext cx="1454760" cy="47160"/>
            </p14:xfrm>
          </p:contentPart>
        </mc:Choice>
        <mc:Fallback>
          <p:pic>
            <p:nvPicPr>
              <p:cNvPr id="68" name="Freihand 67">
                <a:extLst>
                  <a:ext uri="{FF2B5EF4-FFF2-40B4-BE49-F238E27FC236}">
                    <a16:creationId xmlns:a16="http://schemas.microsoft.com/office/drawing/2014/main" id="{A9A46DEA-D03E-4E99-96D4-021964E86350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731992" y="3134088"/>
                <a:ext cx="1463400" cy="5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6BB38E5C-E3D3-43C7-9DA8-6B4D96EB10EF}"/>
              </a:ext>
            </a:extLst>
          </p:cNvPr>
          <p:cNvGrpSpPr/>
          <p:nvPr/>
        </p:nvGrpSpPr>
        <p:grpSpPr>
          <a:xfrm>
            <a:off x="1706832" y="3590928"/>
            <a:ext cx="2621160" cy="65520"/>
            <a:chOff x="1706832" y="3590928"/>
            <a:chExt cx="2621160" cy="6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701DC647-3E9E-428A-98B0-66CC9FF7DBE4}"/>
                    </a:ext>
                  </a:extLst>
                </p14:cNvPr>
                <p14:cNvContentPartPr/>
                <p14:nvPr/>
              </p14:nvContentPartPr>
              <p14:xfrm>
                <a:off x="1706832" y="3590928"/>
                <a:ext cx="1474200" cy="3780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701DC647-3E9E-428A-98B0-66CC9FF7DB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02512" y="3586608"/>
                  <a:ext cx="1482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112DF5B1-4EEC-4FE2-B7EC-920FC4F1B3AD}"/>
                    </a:ext>
                  </a:extLst>
                </p14:cNvPr>
                <p14:cNvContentPartPr/>
                <p14:nvPr/>
              </p14:nvContentPartPr>
              <p14:xfrm>
                <a:off x="3626712" y="3613968"/>
                <a:ext cx="701280" cy="4248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112DF5B1-4EEC-4FE2-B7EC-920FC4F1B3A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622392" y="3609648"/>
                  <a:ext cx="70992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C8822561-23CC-4F61-8F56-C8ACA0F74F40}"/>
              </a:ext>
            </a:extLst>
          </p:cNvPr>
          <p:cNvGrpSpPr/>
          <p:nvPr/>
        </p:nvGrpSpPr>
        <p:grpSpPr>
          <a:xfrm>
            <a:off x="6485112" y="3509208"/>
            <a:ext cx="2376360" cy="69480"/>
            <a:chOff x="6485112" y="3509208"/>
            <a:chExt cx="2376360" cy="6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76052D61-FF5B-4D6D-B281-0297D70C3B13}"/>
                    </a:ext>
                  </a:extLst>
                </p14:cNvPr>
                <p14:cNvContentPartPr/>
                <p14:nvPr/>
              </p14:nvContentPartPr>
              <p14:xfrm>
                <a:off x="7137432" y="3553848"/>
                <a:ext cx="211680" cy="2484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76052D61-FF5B-4D6D-B281-0297D70C3B1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33112" y="3549528"/>
                  <a:ext cx="220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16888FF1-C660-474F-9B3B-68EBE7B9C5AF}"/>
                    </a:ext>
                  </a:extLst>
                </p14:cNvPr>
                <p14:cNvContentPartPr/>
                <p14:nvPr/>
              </p14:nvContentPartPr>
              <p14:xfrm>
                <a:off x="6485112" y="3509208"/>
                <a:ext cx="2376360" cy="4284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16888FF1-C660-474F-9B3B-68EBE7B9C5A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480792" y="3504888"/>
                  <a:ext cx="238500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0855E8C4-2660-4763-BD35-30FD28548458}"/>
                  </a:ext>
                </a:extLst>
              </p14:cNvPr>
              <p14:cNvContentPartPr/>
              <p14:nvPr/>
            </p14:nvContentPartPr>
            <p14:xfrm>
              <a:off x="5755392" y="3847968"/>
              <a:ext cx="1212480" cy="20880"/>
            </p14:xfrm>
          </p:contentPart>
        </mc:Choice>
        <mc:Fallback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0855E8C4-2660-4763-BD35-30FD2854845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751072" y="3843648"/>
                <a:ext cx="12211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5960C2E3-FB6E-44F5-B75E-6C2900C70169}"/>
                  </a:ext>
                </a:extLst>
              </p14:cNvPr>
              <p14:cNvContentPartPr/>
              <p14:nvPr/>
            </p14:nvContentPartPr>
            <p14:xfrm>
              <a:off x="2193552" y="4146408"/>
              <a:ext cx="1320480" cy="8100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5960C2E3-FB6E-44F5-B75E-6C2900C70169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189232" y="4142088"/>
                <a:ext cx="13291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77" name="Freihand 76">
                <a:extLst>
                  <a:ext uri="{FF2B5EF4-FFF2-40B4-BE49-F238E27FC236}">
                    <a16:creationId xmlns:a16="http://schemas.microsoft.com/office/drawing/2014/main" id="{798C370F-0E0B-4CBF-B2CD-FE194141546C}"/>
                  </a:ext>
                </a:extLst>
              </p14:cNvPr>
              <p14:cNvContentPartPr/>
              <p14:nvPr/>
            </p14:nvContentPartPr>
            <p14:xfrm>
              <a:off x="4819752" y="4214448"/>
              <a:ext cx="296280" cy="19440"/>
            </p14:xfrm>
          </p:contentPart>
        </mc:Choice>
        <mc:Fallback>
          <p:pic>
            <p:nvPicPr>
              <p:cNvPr id="77" name="Freihand 76">
                <a:extLst>
                  <a:ext uri="{FF2B5EF4-FFF2-40B4-BE49-F238E27FC236}">
                    <a16:creationId xmlns:a16="http://schemas.microsoft.com/office/drawing/2014/main" id="{798C370F-0E0B-4CBF-B2CD-FE194141546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4815432" y="4210128"/>
                <a:ext cx="30492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D28E35F2-6ADA-48AA-BC91-F520C24019A8}"/>
                  </a:ext>
                </a:extLst>
              </p14:cNvPr>
              <p14:cNvContentPartPr/>
              <p14:nvPr/>
            </p14:nvContentPartPr>
            <p14:xfrm>
              <a:off x="412992" y="4521888"/>
              <a:ext cx="709920" cy="30960"/>
            </p14:xfrm>
          </p:contentPart>
        </mc:Choice>
        <mc:Fallback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D28E35F2-6ADA-48AA-BC91-F520C24019A8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408672" y="4517568"/>
                <a:ext cx="71856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1A4FFF85-DA5F-4361-A317-443A86478ECF}"/>
              </a:ext>
            </a:extLst>
          </p:cNvPr>
          <p:cNvGrpSpPr/>
          <p:nvPr/>
        </p:nvGrpSpPr>
        <p:grpSpPr>
          <a:xfrm>
            <a:off x="6439032" y="4199688"/>
            <a:ext cx="211680" cy="24120"/>
            <a:chOff x="6439032" y="4199688"/>
            <a:chExt cx="211680" cy="2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A1A63FE3-252D-410A-B6A7-3F62CE6D7CA7}"/>
                    </a:ext>
                  </a:extLst>
                </p14:cNvPr>
                <p14:cNvContentPartPr/>
                <p14:nvPr/>
              </p14:nvContentPartPr>
              <p14:xfrm>
                <a:off x="6444072" y="4199688"/>
                <a:ext cx="8280" cy="180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A1A63FE3-252D-410A-B6A7-3F62CE6D7CA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439752" y="4195368"/>
                  <a:ext cx="1692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3C2C4637-517D-47AA-A55C-88D3B7E1C8B6}"/>
                    </a:ext>
                  </a:extLst>
                </p14:cNvPr>
                <p14:cNvContentPartPr/>
                <p14:nvPr/>
              </p14:nvContentPartPr>
              <p14:xfrm>
                <a:off x="6439032" y="4201128"/>
                <a:ext cx="211680" cy="2268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3C2C4637-517D-47AA-A55C-88D3B7E1C8B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34712" y="4196808"/>
                  <a:ext cx="220320" cy="31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5C59F7BB-8750-46A8-8E96-460A94D89435}"/>
                  </a:ext>
                </a:extLst>
              </p14:cNvPr>
              <p14:cNvContentPartPr/>
              <p14:nvPr/>
            </p14:nvContentPartPr>
            <p14:xfrm>
              <a:off x="7522992" y="4177728"/>
              <a:ext cx="3154320" cy="5724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5C59F7BB-8750-46A8-8E96-460A94D89435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518672" y="4173408"/>
                <a:ext cx="316296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AA892FBC-052E-4324-8315-5498B873B478}"/>
                  </a:ext>
                </a:extLst>
              </p14:cNvPr>
              <p14:cNvContentPartPr/>
              <p14:nvPr/>
            </p14:nvContentPartPr>
            <p14:xfrm>
              <a:off x="1677672" y="5176008"/>
              <a:ext cx="4345560" cy="96480"/>
            </p14:xfrm>
          </p:contentPart>
        </mc:Choice>
        <mc:Fallback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AA892FBC-052E-4324-8315-5498B873B478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673352" y="5171688"/>
                <a:ext cx="435420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9A0A390C-EB48-4B5B-B3A8-C91075D73A8B}"/>
                  </a:ext>
                </a:extLst>
              </p14:cNvPr>
              <p14:cNvContentPartPr/>
              <p14:nvPr/>
            </p14:nvContentPartPr>
            <p14:xfrm>
              <a:off x="1360512" y="5455008"/>
              <a:ext cx="4249080" cy="37440"/>
            </p14:xfrm>
          </p:contentPart>
        </mc:Choice>
        <mc:Fallback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9A0A390C-EB48-4B5B-B3A8-C91075D73A8B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356192" y="5450688"/>
                <a:ext cx="425772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6FBA2371-EA78-4F55-90FB-D8758010C5C4}"/>
                  </a:ext>
                </a:extLst>
              </p14:cNvPr>
              <p14:cNvContentPartPr/>
              <p14:nvPr/>
            </p14:nvContentPartPr>
            <p14:xfrm>
              <a:off x="3569112" y="6337008"/>
              <a:ext cx="1886400" cy="20880"/>
            </p14:xfrm>
          </p:contentPart>
        </mc:Choice>
        <mc:Fallback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6FBA2371-EA78-4F55-90FB-D8758010C5C4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3564792" y="6332688"/>
                <a:ext cx="18950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FA76E0EA-E5F6-4B64-A628-18B4D8787A2D}"/>
                  </a:ext>
                </a:extLst>
              </p14:cNvPr>
              <p14:cNvContentPartPr/>
              <p14:nvPr/>
            </p14:nvContentPartPr>
            <p14:xfrm>
              <a:off x="4387752" y="5788008"/>
              <a:ext cx="2670120" cy="748440"/>
            </p14:xfrm>
          </p:contentPart>
        </mc:Choice>
        <mc:Fallback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FA76E0EA-E5F6-4B64-A628-18B4D8787A2D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383432" y="5783688"/>
                <a:ext cx="2678760" cy="75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>
                <a:solidFill>
                  <a:srgbClr val="000000"/>
                </a:solidFill>
                <a:latin typeface="Arial"/>
              </a:rPr>
              <a:t>Macroeconomic Questions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labour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market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whole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decisions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central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banks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general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demographic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capital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accumulation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Global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relation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USA/EU </a:t>
            </a:r>
            <a:r>
              <a:rPr lang="de-DE" altLang="de-DE" sz="2000" dirty="0" err="1">
                <a:solidFill>
                  <a:srgbClr val="000000"/>
                </a:solidFill>
              </a:rPr>
              <a:t>vs</a:t>
            </a:r>
            <a:r>
              <a:rPr lang="de-DE" altLang="de-DE" sz="2000" dirty="0">
                <a:solidFill>
                  <a:srgbClr val="000000"/>
                </a:solidFill>
              </a:rPr>
              <a:t> China and </a:t>
            </a:r>
            <a:r>
              <a:rPr lang="de-DE" altLang="de-DE" sz="2000" dirty="0" err="1">
                <a:solidFill>
                  <a:srgbClr val="000000"/>
                </a:solidFill>
              </a:rPr>
              <a:t>their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impact</a:t>
            </a:r>
            <a:r>
              <a:rPr lang="de-DE" altLang="de-DE" sz="2000" dirty="0">
                <a:solidFill>
                  <a:srgbClr val="000000"/>
                </a:solidFill>
              </a:rPr>
              <a:t> on international trade?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programs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against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climate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income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distributions</a:t>
            </a:r>
            <a:r>
              <a:rPr lang="de-DE" altLang="de-DE" sz="2000" dirty="0">
                <a:solidFill>
                  <a:srgbClr val="000000"/>
                </a:solidFill>
              </a:rPr>
              <a:t> and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growth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russian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attac</a:t>
            </a:r>
            <a:r>
              <a:rPr lang="de-DE" altLang="de-DE" sz="2000" dirty="0">
                <a:solidFill>
                  <a:srgbClr val="000000"/>
                </a:solidFill>
              </a:rPr>
              <a:t> on Ukraine on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, </a:t>
            </a:r>
            <a:r>
              <a:rPr lang="de-DE" altLang="de-DE" sz="2000" dirty="0" err="1">
                <a:solidFill>
                  <a:srgbClr val="000000"/>
                </a:solidFill>
              </a:rPr>
              <a:t>since</a:t>
            </a:r>
            <a:r>
              <a:rPr lang="de-DE" altLang="de-DE" sz="2000" dirty="0">
                <a:solidFill>
                  <a:srgbClr val="000000"/>
                </a:solidFill>
              </a:rPr>
              <a:t> Russia </a:t>
            </a:r>
            <a:r>
              <a:rPr lang="de-DE" altLang="de-DE" sz="2000" dirty="0" err="1">
                <a:solidFill>
                  <a:srgbClr val="000000"/>
                </a:solidFill>
              </a:rPr>
              <a:t>is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largest</a:t>
            </a:r>
            <a:r>
              <a:rPr lang="de-DE" altLang="de-DE" sz="2000" dirty="0">
                <a:solidFill>
                  <a:srgbClr val="000000"/>
                </a:solidFill>
              </a:rPr>
              <a:t> supplier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raw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materials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world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000" dirty="0">
                <a:solidFill>
                  <a:srgbClr val="000000"/>
                </a:solidFill>
              </a:rPr>
              <a:t>What impact is the erratic economic policy of the current US administration having on the global economy?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0FCD98DC-78AE-4498-8B18-6662EA03BE72}"/>
                  </a:ext>
                </a:extLst>
              </p14:cNvPr>
              <p14:cNvContentPartPr/>
              <p14:nvPr/>
            </p14:nvContentPartPr>
            <p14:xfrm>
              <a:off x="2201112" y="4377888"/>
              <a:ext cx="3812760" cy="2772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0FCD98DC-78AE-4498-8B18-6662EA03BE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6792" y="4373568"/>
                <a:ext cx="3821400" cy="3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78DA319-2DE8-4896-BD42-37B6FF1C3C1C}"/>
              </a:ext>
            </a:extLst>
          </p:cNvPr>
          <p:cNvGrpSpPr/>
          <p:nvPr/>
        </p:nvGrpSpPr>
        <p:grpSpPr>
          <a:xfrm>
            <a:off x="2420352" y="5339808"/>
            <a:ext cx="2310480" cy="46080"/>
            <a:chOff x="2420352" y="5339808"/>
            <a:chExt cx="2310480" cy="4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E2E3F5A9-ED7F-4155-A211-C1104B3BEDDC}"/>
                    </a:ext>
                  </a:extLst>
                </p14:cNvPr>
                <p14:cNvContentPartPr/>
                <p14:nvPr/>
              </p14:nvContentPartPr>
              <p14:xfrm>
                <a:off x="2552832" y="5352408"/>
                <a:ext cx="19440" cy="1584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E2E3F5A9-ED7F-4155-A211-C1104B3BED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48512" y="5348088"/>
                  <a:ext cx="280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D16436D9-139F-4B48-A11C-25D1231DE8A7}"/>
                    </a:ext>
                  </a:extLst>
                </p14:cNvPr>
                <p14:cNvContentPartPr/>
                <p14:nvPr/>
              </p14:nvContentPartPr>
              <p14:xfrm>
                <a:off x="2480472" y="5345208"/>
                <a:ext cx="360" cy="36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D16436D9-139F-4B48-A11C-25D1231DE8A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76152" y="534088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4B5FB63D-900C-4D49-8516-9DAEBCF6350F}"/>
                    </a:ext>
                  </a:extLst>
                </p14:cNvPr>
                <p14:cNvContentPartPr/>
                <p14:nvPr/>
              </p14:nvContentPartPr>
              <p14:xfrm>
                <a:off x="2420352" y="5339808"/>
                <a:ext cx="2310480" cy="4608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4B5FB63D-900C-4D49-8516-9DAEBCF6350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16032" y="5335488"/>
                  <a:ext cx="2319120" cy="5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1212D18D-371E-4D58-B83E-8A6C6B6A704F}"/>
                  </a:ext>
                </a:extLst>
              </p14:cNvPr>
              <p14:cNvContentPartPr/>
              <p14:nvPr/>
            </p14:nvContentPartPr>
            <p14:xfrm>
              <a:off x="4103712" y="5680008"/>
              <a:ext cx="3038400" cy="3816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1212D18D-371E-4D58-B83E-8A6C6B6A70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99392" y="5675688"/>
                <a:ext cx="304704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04BBCF49-ACB9-4B6C-9C02-16778EA97404}"/>
                  </a:ext>
                </a:extLst>
              </p14:cNvPr>
              <p14:cNvContentPartPr/>
              <p14:nvPr/>
            </p14:nvContentPartPr>
            <p14:xfrm>
              <a:off x="2791872" y="5861448"/>
              <a:ext cx="896040" cy="45108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04BBCF49-ACB9-4B6C-9C02-16778EA9740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87552" y="5857128"/>
                <a:ext cx="904680" cy="45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/>
              <a:t>Macroeconomic issues</a:t>
            </a:r>
            <a:endParaRPr lang="de-DE" sz="3266" b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8087" y="714108"/>
            <a:ext cx="8155513" cy="54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Economic </a:t>
            </a:r>
            <a:r>
              <a:rPr lang="de-DE" altLang="de-DE" sz="2177" dirty="0" err="1">
                <a:solidFill>
                  <a:srgbClr val="000000"/>
                </a:solidFill>
              </a:rPr>
              <a:t>growth</a:t>
            </a:r>
            <a:r>
              <a:rPr lang="de-DE" altLang="de-DE" sz="2177" dirty="0">
                <a:solidFill>
                  <a:srgbClr val="000000"/>
                </a:solidFill>
              </a:rPr>
              <a:t> of the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economy</a:t>
            </a:r>
            <a:r>
              <a:rPr lang="de-DE" altLang="de-DE" sz="2177" dirty="0">
                <a:solidFill>
                  <a:srgbClr val="000000"/>
                </a:solidFill>
              </a:rPr>
              <a:t>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Inflation rate Germany 2025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Government </a:t>
            </a:r>
            <a:r>
              <a:rPr lang="de-DE" altLang="de-DE" sz="2177" dirty="0" err="1">
                <a:solidFill>
                  <a:srgbClr val="000000"/>
                </a:solidFill>
              </a:rPr>
              <a:t>debt</a:t>
            </a:r>
            <a:r>
              <a:rPr lang="de-DE" altLang="de-DE" sz="2177" dirty="0">
                <a:solidFill>
                  <a:srgbClr val="000000"/>
                </a:solidFill>
              </a:rPr>
              <a:t> of Germany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in 2025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Retirement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age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raises</a:t>
            </a:r>
            <a:r>
              <a:rPr lang="de-DE" altLang="de-DE" sz="2177" dirty="0">
                <a:solidFill>
                  <a:srgbClr val="000000"/>
                </a:solidFill>
              </a:rPr>
              <a:t>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until</a:t>
            </a:r>
            <a:r>
              <a:rPr lang="de-DE" altLang="de-DE" sz="2177" dirty="0">
                <a:solidFill>
                  <a:srgbClr val="000000"/>
                </a:solidFill>
              </a:rPr>
              <a:t> 2030 </a:t>
            </a:r>
            <a:r>
              <a:rPr lang="de-DE" altLang="de-DE" sz="2177" dirty="0" err="1">
                <a:solidFill>
                  <a:srgbClr val="000000"/>
                </a:solidFill>
              </a:rPr>
              <a:t>from</a:t>
            </a:r>
            <a:r>
              <a:rPr lang="de-DE" altLang="de-DE" sz="2177" dirty="0">
                <a:solidFill>
                  <a:srgbClr val="000000"/>
                </a:solidFill>
              </a:rPr>
              <a:t> 65 </a:t>
            </a:r>
            <a:r>
              <a:rPr lang="de-DE" altLang="de-DE" sz="2177" dirty="0" err="1">
                <a:solidFill>
                  <a:srgbClr val="000000"/>
                </a:solidFill>
              </a:rPr>
              <a:t>to</a:t>
            </a:r>
            <a:r>
              <a:rPr lang="de-DE" altLang="de-DE" sz="2177" dirty="0">
                <a:solidFill>
                  <a:srgbClr val="000000"/>
                </a:solidFill>
              </a:rPr>
              <a:t> 67 </a:t>
            </a:r>
            <a:r>
              <a:rPr lang="de-DE" altLang="de-DE" sz="2177" dirty="0" err="1">
                <a:solidFill>
                  <a:srgbClr val="000000"/>
                </a:solidFill>
              </a:rPr>
              <a:t>years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177" dirty="0">
                <a:solidFill>
                  <a:srgbClr val="000000"/>
                </a:solidFill>
              </a:rPr>
              <a:t>The interest rate on the main refinancing operations (MRO) of the ECB is 2,9% on September 2026.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2023 the last </a:t>
            </a:r>
            <a:r>
              <a:rPr lang="de-DE" altLang="de-DE" sz="2177" dirty="0" err="1">
                <a:solidFill>
                  <a:srgbClr val="000000"/>
                </a:solidFill>
              </a:rPr>
              <a:t>Atomic</a:t>
            </a:r>
            <a:r>
              <a:rPr lang="de-DE" altLang="de-DE" sz="2177" dirty="0">
                <a:solidFill>
                  <a:srgbClr val="000000"/>
                </a:solidFill>
              </a:rPr>
              <a:t> power plant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and the Coal power plants </a:t>
            </a:r>
            <a:r>
              <a:rPr lang="de-DE" altLang="de-DE" sz="2177" dirty="0" err="1">
                <a:solidFill>
                  <a:srgbClr val="000000"/>
                </a:solidFill>
              </a:rPr>
              <a:t>are</a:t>
            </a:r>
            <a:r>
              <a:rPr lang="de-DE" altLang="de-DE" sz="2177" dirty="0">
                <a:solidFill>
                  <a:srgbClr val="000000"/>
                </a:solidFill>
              </a:rPr>
              <a:t> planned to </a:t>
            </a:r>
            <a:r>
              <a:rPr lang="de-DE" altLang="de-DE" sz="2177" dirty="0" err="1">
                <a:solidFill>
                  <a:srgbClr val="000000"/>
                </a:solidFill>
              </a:rPr>
              <a:t>be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in 2038.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Wilhelmshaven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first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started</a:t>
            </a:r>
            <a:r>
              <a:rPr lang="de-DE" altLang="de-DE" sz="2177" dirty="0">
                <a:solidFill>
                  <a:srgbClr val="000000"/>
                </a:solidFill>
              </a:rPr>
              <a:t> to </a:t>
            </a:r>
            <a:r>
              <a:rPr lang="de-DE" altLang="de-DE" sz="2177" dirty="0" err="1">
                <a:solidFill>
                  <a:srgbClr val="000000"/>
                </a:solidFill>
              </a:rPr>
              <a:t>operate</a:t>
            </a:r>
            <a:r>
              <a:rPr lang="de-DE" altLang="de-DE" sz="2177" dirty="0">
                <a:solidFill>
                  <a:srgbClr val="000000"/>
                </a:solidFill>
              </a:rPr>
              <a:t> in 2022. In May 2025 a second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opened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B3B59E4-D692-4E4C-BBA3-2E716505399E}"/>
              </a:ext>
            </a:extLst>
          </p:cNvPr>
          <p:cNvGrpSpPr/>
          <p:nvPr/>
        </p:nvGrpSpPr>
        <p:grpSpPr>
          <a:xfrm>
            <a:off x="3887352" y="1284048"/>
            <a:ext cx="1080720" cy="594360"/>
            <a:chOff x="3887352" y="1284048"/>
            <a:chExt cx="1080720" cy="59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21BDD205-9244-4B3E-AAF1-EE0BF6958622}"/>
                    </a:ext>
                  </a:extLst>
                </p14:cNvPr>
                <p14:cNvContentPartPr/>
                <p14:nvPr/>
              </p14:nvContentPartPr>
              <p14:xfrm>
                <a:off x="4431672" y="1294488"/>
                <a:ext cx="288000" cy="6984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21BDD205-9244-4B3E-AAF1-EE0BF695862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27352" y="1290168"/>
                  <a:ext cx="296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B312508D-8A82-4EF4-8CED-404E1698EA6F}"/>
                    </a:ext>
                  </a:extLst>
                </p14:cNvPr>
                <p14:cNvContentPartPr/>
                <p14:nvPr/>
              </p14:nvContentPartPr>
              <p14:xfrm>
                <a:off x="3887352" y="1284048"/>
                <a:ext cx="1080720" cy="59436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B312508D-8A82-4EF4-8CED-404E1698EA6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883032" y="1279728"/>
                  <a:ext cx="1089360" cy="60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83CFA44A-1955-46B3-88EE-5D945F41FF7F}"/>
                  </a:ext>
                </a:extLst>
              </p14:cNvPr>
              <p14:cNvContentPartPr/>
              <p14:nvPr/>
            </p14:nvContentPartPr>
            <p14:xfrm>
              <a:off x="5654592" y="3119688"/>
              <a:ext cx="2490480" cy="14796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83CFA44A-1955-46B3-88EE-5D945F41FF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50272" y="3115368"/>
                <a:ext cx="249912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0BFD60D4-CA3C-46E8-AB8B-C540367ABA97}"/>
                  </a:ext>
                </a:extLst>
              </p14:cNvPr>
              <p14:cNvContentPartPr/>
              <p14:nvPr/>
            </p14:nvContentPartPr>
            <p14:xfrm>
              <a:off x="833472" y="4090248"/>
              <a:ext cx="1266840" cy="6012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0BFD60D4-CA3C-46E8-AB8B-C540367ABA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9152" y="4085928"/>
                <a:ext cx="127548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ECE8A4DC-0240-4205-A27A-7BE128F08E5A}"/>
              </a:ext>
            </a:extLst>
          </p:cNvPr>
          <p:cNvGrpSpPr/>
          <p:nvPr/>
        </p:nvGrpSpPr>
        <p:grpSpPr>
          <a:xfrm>
            <a:off x="5304312" y="3738888"/>
            <a:ext cx="2105280" cy="404280"/>
            <a:chOff x="5304312" y="3738888"/>
            <a:chExt cx="2105280" cy="40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9B36653-1ACB-488B-8224-2491BED3A744}"/>
                    </a:ext>
                  </a:extLst>
                </p14:cNvPr>
                <p14:cNvContentPartPr/>
                <p14:nvPr/>
              </p14:nvContentPartPr>
              <p14:xfrm>
                <a:off x="6801912" y="3759048"/>
                <a:ext cx="50400" cy="1908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9B36653-1ACB-488B-8224-2491BED3A74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97592" y="3754728"/>
                  <a:ext cx="590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17E0327F-9B4A-4C05-AAB9-1BE96559F512}"/>
                    </a:ext>
                  </a:extLst>
                </p14:cNvPr>
                <p14:cNvContentPartPr/>
                <p14:nvPr/>
              </p14:nvContentPartPr>
              <p14:xfrm>
                <a:off x="6256872" y="3738888"/>
                <a:ext cx="1152720" cy="1368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17E0327F-9B4A-4C05-AAB9-1BE96559F5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52552" y="3734568"/>
                  <a:ext cx="11613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65544F4-1814-405A-AB76-1CA7757E7B59}"/>
                    </a:ext>
                  </a:extLst>
                </p14:cNvPr>
                <p14:cNvContentPartPr/>
                <p14:nvPr/>
              </p14:nvContentPartPr>
              <p14:xfrm>
                <a:off x="5304312" y="3755448"/>
                <a:ext cx="207360" cy="1785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65544F4-1814-405A-AB76-1CA7757E7B5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299992" y="3751128"/>
                  <a:ext cx="216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5C8608AF-9B52-4918-A2DF-03755DB0BB58}"/>
                    </a:ext>
                  </a:extLst>
                </p14:cNvPr>
                <p14:cNvContentPartPr/>
                <p14:nvPr/>
              </p14:nvContentPartPr>
              <p14:xfrm>
                <a:off x="5440032" y="3880368"/>
                <a:ext cx="82080" cy="576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5C8608AF-9B52-4918-A2DF-03755DB0BB5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35712" y="3876048"/>
                  <a:ext cx="907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251EB5C0-E30A-41D8-A718-D101A6721F8E}"/>
                    </a:ext>
                  </a:extLst>
                </p14:cNvPr>
                <p14:cNvContentPartPr/>
                <p14:nvPr/>
              </p14:nvContentPartPr>
              <p14:xfrm>
                <a:off x="5559192" y="3860568"/>
                <a:ext cx="183240" cy="28260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251EB5C0-E30A-41D8-A718-D101A6721F8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54872" y="3856248"/>
                  <a:ext cx="1918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547015F2-CB14-4AD8-82CB-31480E5490FB}"/>
                    </a:ext>
                  </a:extLst>
                </p14:cNvPr>
                <p14:cNvContentPartPr/>
                <p14:nvPr/>
              </p14:nvContentPartPr>
              <p14:xfrm>
                <a:off x="5857272" y="3922848"/>
                <a:ext cx="176760" cy="3672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547015F2-CB14-4AD8-82CB-31480E5490F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852952" y="3918528"/>
                  <a:ext cx="185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6DACC3D5-6699-473C-8B36-15A4841322D9}"/>
                    </a:ext>
                  </a:extLst>
                </p14:cNvPr>
                <p14:cNvContentPartPr/>
                <p14:nvPr/>
              </p14:nvContentPartPr>
              <p14:xfrm>
                <a:off x="6076872" y="3836088"/>
                <a:ext cx="292680" cy="13212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6DACC3D5-6699-473C-8B36-15A4841322D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072552" y="3831768"/>
                  <a:ext cx="3013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CA2BCD7F-7AEC-4186-A0DF-5476C57B7EAE}"/>
                    </a:ext>
                  </a:extLst>
                </p14:cNvPr>
                <p14:cNvContentPartPr/>
                <p14:nvPr/>
              </p14:nvContentPartPr>
              <p14:xfrm>
                <a:off x="6373872" y="3882168"/>
                <a:ext cx="108360" cy="849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CA2BCD7F-7AEC-4186-A0DF-5476C57B7EA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69552" y="3877848"/>
                  <a:ext cx="1170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19C20E9E-1C04-4D55-A41B-91A275987EE5}"/>
                    </a:ext>
                  </a:extLst>
                </p14:cNvPr>
                <p14:cNvContentPartPr/>
                <p14:nvPr/>
              </p14:nvContentPartPr>
              <p14:xfrm>
                <a:off x="6470712" y="3805128"/>
                <a:ext cx="191880" cy="1472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19C20E9E-1C04-4D55-A41B-91A275987EE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66392" y="3800808"/>
                  <a:ext cx="200520" cy="15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EFA45355-CA55-4E68-BDB7-D0BC85200FCF}"/>
                  </a:ext>
                </a:extLst>
              </p14:cNvPr>
              <p14:cNvContentPartPr/>
              <p14:nvPr/>
            </p14:nvContentPartPr>
            <p14:xfrm>
              <a:off x="1452672" y="3678408"/>
              <a:ext cx="783000" cy="61056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EFA45355-CA55-4E68-BDB7-D0BC85200FC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448352" y="3674088"/>
                <a:ext cx="79164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FD18F964-F790-4D4D-B337-69D246DEA2F4}"/>
                  </a:ext>
                </a:extLst>
              </p14:cNvPr>
              <p14:cNvContentPartPr/>
              <p14:nvPr/>
            </p14:nvContentPartPr>
            <p14:xfrm>
              <a:off x="1026792" y="4652928"/>
              <a:ext cx="628560" cy="3204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FD18F964-F790-4D4D-B337-69D246DEA2F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22472" y="4648608"/>
                <a:ext cx="63720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142BCD9C-FF0D-4F3A-84B8-D3CA22DE3EC6}"/>
              </a:ext>
            </a:extLst>
          </p:cNvPr>
          <p:cNvGrpSpPr/>
          <p:nvPr/>
        </p:nvGrpSpPr>
        <p:grpSpPr>
          <a:xfrm>
            <a:off x="798192" y="5326128"/>
            <a:ext cx="5427720" cy="913680"/>
            <a:chOff x="798192" y="5326128"/>
            <a:chExt cx="5427720" cy="91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2AE1A727-61FF-4A50-AF10-80573208A217}"/>
                    </a:ext>
                  </a:extLst>
                </p14:cNvPr>
                <p14:cNvContentPartPr/>
                <p14:nvPr/>
              </p14:nvContentPartPr>
              <p14:xfrm>
                <a:off x="1099512" y="5716728"/>
                <a:ext cx="96840" cy="82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2AE1A727-61FF-4A50-AF10-80573208A21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95192" y="5712408"/>
                  <a:ext cx="1054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4BAF759B-24C1-4DE9-B1FD-4A3506323CD5}"/>
                    </a:ext>
                  </a:extLst>
                </p14:cNvPr>
                <p14:cNvContentPartPr/>
                <p14:nvPr/>
              </p14:nvContentPartPr>
              <p14:xfrm>
                <a:off x="1001952" y="5696208"/>
                <a:ext cx="3778560" cy="5580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4BAF759B-24C1-4DE9-B1FD-4A3506323CD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97632" y="5691888"/>
                  <a:ext cx="37872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8B581107-B122-4FAE-82B2-EEA476DB72EB}"/>
                    </a:ext>
                  </a:extLst>
                </p14:cNvPr>
                <p14:cNvContentPartPr/>
                <p14:nvPr/>
              </p14:nvContentPartPr>
              <p14:xfrm>
                <a:off x="3354192" y="5326128"/>
                <a:ext cx="2871720" cy="40572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8B581107-B122-4FAE-82B2-EEA476DB72E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49872" y="5321808"/>
                  <a:ext cx="288036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AF581C89-04E8-4509-9936-AAAC5469058F}"/>
                    </a:ext>
                  </a:extLst>
                </p14:cNvPr>
                <p14:cNvContentPartPr/>
                <p14:nvPr/>
              </p14:nvContentPartPr>
              <p14:xfrm>
                <a:off x="798192" y="5702688"/>
                <a:ext cx="1043280" cy="53712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AF581C89-04E8-4509-9936-AAAC5469058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93872" y="5698368"/>
                  <a:ext cx="1051920" cy="54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CC1BBB96-307F-41D2-B3C5-CD25F993434A}"/>
                  </a:ext>
                </a:extLst>
              </p14:cNvPr>
              <p14:cNvContentPartPr/>
              <p14:nvPr/>
            </p14:nvContentPartPr>
            <p14:xfrm>
              <a:off x="2055312" y="6067008"/>
              <a:ext cx="980640" cy="78840"/>
            </p14:xfrm>
          </p:contentPart>
        </mc:Choice>
        <mc:Fallback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CC1BBB96-307F-41D2-B3C5-CD25F993434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050992" y="6062688"/>
                <a:ext cx="989280" cy="8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1328110" y="243752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The historical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7673" y="830709"/>
            <a:ext cx="9109075" cy="489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The </a:t>
            </a:r>
            <a:r>
              <a:rPr lang="de-DE" altLang="de-DE" sz="2400" dirty="0" err="1">
                <a:solidFill>
                  <a:srgbClr val="000000"/>
                </a:solidFill>
              </a:rPr>
              <a:t>french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physician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compared the blood circulation with economic developments and visualized the interdependencies in his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The economy is divided in to three classes: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productive (P):	agricultural sector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Noble man and clergy man (land owners)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Trade (merchants) and manufacturing 									(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artisians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) sector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40109E-8A15-4B72-915B-A32F226DC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288" y="131017"/>
            <a:ext cx="2735964" cy="371447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A87DD98-A5A1-4BBF-8559-AF1E517E5F35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29FB0D35-DEF6-4573-8E42-750B883B4AEC}"/>
                  </a:ext>
                </a:extLst>
              </p14:cNvPr>
              <p14:cNvContentPartPr/>
              <p14:nvPr/>
            </p14:nvContentPartPr>
            <p14:xfrm>
              <a:off x="3660552" y="754128"/>
              <a:ext cx="2385720" cy="417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29FB0D35-DEF6-4573-8E42-750B883B4A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6232" y="749808"/>
                <a:ext cx="23943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AF716AB0-ADFC-47BB-AD4B-FB01FCD57284}"/>
                  </a:ext>
                </a:extLst>
              </p14:cNvPr>
              <p14:cNvContentPartPr/>
              <p14:nvPr/>
            </p14:nvContentPartPr>
            <p14:xfrm>
              <a:off x="162072" y="1973088"/>
              <a:ext cx="2054880" cy="3852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AF716AB0-ADFC-47BB-AD4B-FB01FCD572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7752" y="1968768"/>
                <a:ext cx="20635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7463868F-733C-4F3E-B255-4602193E3B01}"/>
                  </a:ext>
                </a:extLst>
              </p14:cNvPr>
              <p14:cNvContentPartPr/>
              <p14:nvPr/>
            </p14:nvContentPartPr>
            <p14:xfrm>
              <a:off x="3678912" y="3742848"/>
              <a:ext cx="2569320" cy="7488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7463868F-733C-4F3E-B255-4602193E3B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74592" y="3738528"/>
                <a:ext cx="257796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DF40B79A-CE5F-49F6-9C4B-7A48A48C6D93}"/>
                  </a:ext>
                </a:extLst>
              </p14:cNvPr>
              <p14:cNvContentPartPr/>
              <p14:nvPr/>
            </p14:nvContentPartPr>
            <p14:xfrm>
              <a:off x="3721752" y="4587048"/>
              <a:ext cx="3396600" cy="932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DF40B79A-CE5F-49F6-9C4B-7A48A48C6D9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17432" y="4582728"/>
                <a:ext cx="3405240" cy="10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6B79F5A-558E-4841-BB91-87252932288B}"/>
              </a:ext>
            </a:extLst>
          </p:cNvPr>
          <p:cNvGrpSpPr/>
          <p:nvPr/>
        </p:nvGrpSpPr>
        <p:grpSpPr>
          <a:xfrm>
            <a:off x="4204512" y="3967488"/>
            <a:ext cx="1823400" cy="262440"/>
            <a:chOff x="4204512" y="3967488"/>
            <a:chExt cx="1823400" cy="26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41791BE-ECFE-4062-AE39-E90227D83B45}"/>
                    </a:ext>
                  </a:extLst>
                </p14:cNvPr>
                <p14:cNvContentPartPr/>
                <p14:nvPr/>
              </p14:nvContentPartPr>
              <p14:xfrm>
                <a:off x="4204512" y="4011768"/>
                <a:ext cx="142560" cy="1317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41791BE-ECFE-4062-AE39-E90227D83B4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00192" y="4007448"/>
                  <a:ext cx="1512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C78BE5D0-B73B-424C-9BBF-29DCE418C530}"/>
                    </a:ext>
                  </a:extLst>
                </p14:cNvPr>
                <p14:cNvContentPartPr/>
                <p14:nvPr/>
              </p14:nvContentPartPr>
              <p14:xfrm>
                <a:off x="4281552" y="4102128"/>
                <a:ext cx="118800" cy="2088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C78BE5D0-B73B-424C-9BBF-29DCE418C53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77232" y="4097808"/>
                  <a:ext cx="127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819FE683-67E4-4C79-BD9D-A5760EBA0C0E}"/>
                    </a:ext>
                  </a:extLst>
                </p14:cNvPr>
                <p14:cNvContentPartPr/>
                <p14:nvPr/>
              </p14:nvContentPartPr>
              <p14:xfrm>
                <a:off x="4408632" y="4022208"/>
                <a:ext cx="216720" cy="11268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819FE683-67E4-4C79-BD9D-A5760EBA0C0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404312" y="4017888"/>
                  <a:ext cx="225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303E53DD-5C8B-4770-BA34-0E938B467E98}"/>
                    </a:ext>
                  </a:extLst>
                </p14:cNvPr>
                <p14:cNvContentPartPr/>
                <p14:nvPr/>
              </p14:nvContentPartPr>
              <p14:xfrm>
                <a:off x="4639752" y="4062168"/>
                <a:ext cx="169920" cy="1677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303E53DD-5C8B-4770-BA34-0E938B467E9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635432" y="4057848"/>
                  <a:ext cx="178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B68DC87-9404-4BDF-87DF-214E97EF71B7}"/>
                    </a:ext>
                  </a:extLst>
                </p14:cNvPr>
                <p14:cNvContentPartPr/>
                <p14:nvPr/>
              </p14:nvContentPartPr>
              <p14:xfrm>
                <a:off x="4999392" y="4064328"/>
                <a:ext cx="31680" cy="7524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B68DC87-9404-4BDF-87DF-214E97EF71B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95072" y="4060008"/>
                  <a:ext cx="403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8AFB718F-AEC6-4EA6-828E-6AD8BA58792A}"/>
                    </a:ext>
                  </a:extLst>
                </p14:cNvPr>
                <p14:cNvContentPartPr/>
                <p14:nvPr/>
              </p14:nvContentPartPr>
              <p14:xfrm>
                <a:off x="4956912" y="4074768"/>
                <a:ext cx="136080" cy="216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8AFB718F-AEC6-4EA6-828E-6AD8BA58792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52592" y="4070448"/>
                  <a:ext cx="144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F437B991-42B5-45D4-8632-BB2E7C959A02}"/>
                    </a:ext>
                  </a:extLst>
                </p14:cNvPr>
                <p14:cNvContentPartPr/>
                <p14:nvPr/>
              </p14:nvContentPartPr>
              <p14:xfrm>
                <a:off x="5290272" y="4018968"/>
                <a:ext cx="135720" cy="1011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F437B991-42B5-45D4-8632-BB2E7C959A0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285952" y="4014648"/>
                  <a:ext cx="144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0008FF3D-8411-4EFF-8C1F-8CF65251EADD}"/>
                    </a:ext>
                  </a:extLst>
                </p14:cNvPr>
                <p14:cNvContentPartPr/>
                <p14:nvPr/>
              </p14:nvContentPartPr>
              <p14:xfrm>
                <a:off x="5433192" y="3967488"/>
                <a:ext cx="594720" cy="1666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0008FF3D-8411-4EFF-8C1F-8CF65251EAD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428872" y="3963168"/>
                  <a:ext cx="60336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A03268FF-3647-438E-A7BC-177DB41CE05D}"/>
                  </a:ext>
                </a:extLst>
              </p14:cNvPr>
              <p14:cNvContentPartPr/>
              <p14:nvPr/>
            </p14:nvContentPartPr>
            <p14:xfrm>
              <a:off x="509472" y="3771648"/>
              <a:ext cx="2287080" cy="6336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A03268FF-3647-438E-A7BC-177DB41CE05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05152" y="3767328"/>
                <a:ext cx="2295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73D46F60-7D29-4ECA-9648-2C0EFCB3BA1A}"/>
                  </a:ext>
                </a:extLst>
              </p14:cNvPr>
              <p14:cNvContentPartPr/>
              <p14:nvPr/>
            </p14:nvContentPartPr>
            <p14:xfrm>
              <a:off x="543672" y="4574448"/>
              <a:ext cx="2311560" cy="9144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73D46F60-7D29-4ECA-9648-2C0EFCB3BA1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9352" y="4570128"/>
                <a:ext cx="232020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F542F4FA-F635-4E95-9D79-AB1D3A9BDF6D}"/>
                  </a:ext>
                </a:extLst>
              </p14:cNvPr>
              <p14:cNvContentPartPr/>
              <p14:nvPr/>
            </p14:nvContentPartPr>
            <p14:xfrm>
              <a:off x="3713472" y="5193648"/>
              <a:ext cx="2169360" cy="10584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F542F4FA-F635-4E95-9D79-AB1D3A9BDF6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09152" y="5189328"/>
                <a:ext cx="217800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E562C2E1-50DB-432E-8B5B-9D21A2E0F1BA}"/>
                  </a:ext>
                </a:extLst>
              </p14:cNvPr>
              <p14:cNvContentPartPr/>
              <p14:nvPr/>
            </p14:nvContentPartPr>
            <p14:xfrm>
              <a:off x="6580152" y="5286528"/>
              <a:ext cx="1872720" cy="11052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E562C2E1-50DB-432E-8B5B-9D21A2E0F1B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75832" y="5282208"/>
                <a:ext cx="188136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ABAD5F99-7BD2-4565-86AC-4AB7FC28D184}"/>
                  </a:ext>
                </a:extLst>
              </p14:cNvPr>
              <p14:cNvContentPartPr/>
              <p14:nvPr/>
            </p14:nvContentPartPr>
            <p14:xfrm>
              <a:off x="503352" y="5219568"/>
              <a:ext cx="1752120" cy="9036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ABAD5F99-7BD2-4565-86AC-4AB7FC28D18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99032" y="5215248"/>
                <a:ext cx="17607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3A57AB37-EA18-4A87-AD75-479E40842BC5}"/>
                  </a:ext>
                </a:extLst>
              </p14:cNvPr>
              <p14:cNvContentPartPr/>
              <p14:nvPr/>
            </p14:nvContentPartPr>
            <p14:xfrm>
              <a:off x="8518392" y="170928"/>
              <a:ext cx="3331080" cy="358488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3A57AB37-EA18-4A87-AD75-479E40842BC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514072" y="166608"/>
                <a:ext cx="3339720" cy="359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2E13D835-ACFA-4019-90A3-CEC598EFE1F1}"/>
                  </a:ext>
                </a:extLst>
              </p14:cNvPr>
              <p14:cNvContentPartPr/>
              <p14:nvPr/>
            </p14:nvContentPartPr>
            <p14:xfrm>
              <a:off x="9170352" y="238248"/>
              <a:ext cx="2179800" cy="32688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2E13D835-ACFA-4019-90A3-CEC598EFE1F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66032" y="233928"/>
                <a:ext cx="218844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45BB6B0F-756F-4861-95E5-A3409F7065B4}"/>
                  </a:ext>
                </a:extLst>
              </p14:cNvPr>
              <p14:cNvContentPartPr/>
              <p14:nvPr/>
            </p14:nvContentPartPr>
            <p14:xfrm>
              <a:off x="565272" y="3815208"/>
              <a:ext cx="2548800" cy="48240"/>
            </p14:xfrm>
          </p:contentPart>
        </mc:Choice>
        <mc:Fallback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45BB6B0F-756F-4861-95E5-A3409F7065B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60952" y="3810888"/>
                <a:ext cx="255744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23299BD2-5706-475D-9A9C-6DEE34800A87}"/>
                  </a:ext>
                </a:extLst>
              </p14:cNvPr>
              <p14:cNvContentPartPr/>
              <p14:nvPr/>
            </p14:nvContentPartPr>
            <p14:xfrm>
              <a:off x="891432" y="4564728"/>
              <a:ext cx="2242080" cy="13608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23299BD2-5706-475D-9A9C-6DEE34800A8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87112" y="4560408"/>
                <a:ext cx="22507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1CEA1A97-51D5-43E0-AA44-165CCF61B3E9}"/>
                  </a:ext>
                </a:extLst>
              </p14:cNvPr>
              <p14:cNvContentPartPr/>
              <p14:nvPr/>
            </p14:nvContentPartPr>
            <p14:xfrm>
              <a:off x="649152" y="5199048"/>
              <a:ext cx="2338560" cy="11484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1CEA1A97-51D5-43E0-AA44-165CCF61B3E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44832" y="5194728"/>
                <a:ext cx="2347200" cy="123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General Visualization of the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20454"/>
              </p:ext>
            </p:extLst>
          </p:nvPr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958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Account 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759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 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461826"/>
              </p:ext>
            </p:extLst>
          </p:nvPr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17939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Grafics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646D868-3A0C-49AA-8E7D-4A845BD01C73}"/>
                  </a:ext>
                </a:extLst>
              </p14:cNvPr>
              <p14:cNvContentPartPr/>
              <p14:nvPr/>
            </p14:nvContentPartPr>
            <p14:xfrm>
              <a:off x="1701432" y="2022048"/>
              <a:ext cx="1865880" cy="10008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646D868-3A0C-49AA-8E7D-4A845BD01C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7112" y="2017728"/>
                <a:ext cx="187452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1BC6A53F-E3DA-4F37-B0B4-15FC9071D143}"/>
                  </a:ext>
                </a:extLst>
              </p14:cNvPr>
              <p14:cNvContentPartPr/>
              <p14:nvPr/>
            </p14:nvContentPartPr>
            <p14:xfrm>
              <a:off x="1667232" y="3847608"/>
              <a:ext cx="2439000" cy="8748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1BC6A53F-E3DA-4F37-B0B4-15FC9071D1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62912" y="3843288"/>
                <a:ext cx="2447640" cy="9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14A20D0-943A-444B-B9D4-570E029FBE3C}"/>
              </a:ext>
            </a:extLst>
          </p:cNvPr>
          <p:cNvGrpSpPr/>
          <p:nvPr/>
        </p:nvGrpSpPr>
        <p:grpSpPr>
          <a:xfrm>
            <a:off x="6144912" y="2623248"/>
            <a:ext cx="1122120" cy="550440"/>
            <a:chOff x="6144912" y="2623248"/>
            <a:chExt cx="1122120" cy="55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5285904D-02CC-489B-8432-E1331FE19AC5}"/>
                    </a:ext>
                  </a:extLst>
                </p14:cNvPr>
                <p14:cNvContentPartPr/>
                <p14:nvPr/>
              </p14:nvContentPartPr>
              <p14:xfrm>
                <a:off x="6778152" y="2932488"/>
                <a:ext cx="362160" cy="194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5285904D-02CC-489B-8432-E1331FE19A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73832" y="2928168"/>
                  <a:ext cx="3708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3C296077-B9E2-4D25-8B52-7C644336C8BE}"/>
                    </a:ext>
                  </a:extLst>
                </p14:cNvPr>
                <p14:cNvContentPartPr/>
                <p14:nvPr/>
              </p14:nvContentPartPr>
              <p14:xfrm>
                <a:off x="7023312" y="2868048"/>
                <a:ext cx="241200" cy="13428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3C296077-B9E2-4D25-8B52-7C644336C8B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18992" y="2863728"/>
                  <a:ext cx="2498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807A4ED7-50F7-4F86-86D4-2BFAAAFE97D0}"/>
                    </a:ext>
                  </a:extLst>
                </p14:cNvPr>
                <p14:cNvContentPartPr/>
                <p14:nvPr/>
              </p14:nvContentPartPr>
              <p14:xfrm>
                <a:off x="6890112" y="2623248"/>
                <a:ext cx="376920" cy="16272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807A4ED7-50F7-4F86-86D4-2BFAAAFE97D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85792" y="2618928"/>
                  <a:ext cx="385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75B8E92F-A197-4AFF-8CF6-F3AC60D49382}"/>
                    </a:ext>
                  </a:extLst>
                </p14:cNvPr>
                <p14:cNvContentPartPr/>
                <p14:nvPr/>
              </p14:nvContentPartPr>
              <p14:xfrm>
                <a:off x="6586992" y="2870208"/>
                <a:ext cx="37800" cy="27180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75B8E92F-A197-4AFF-8CF6-F3AC60D4938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82672" y="2865888"/>
                  <a:ext cx="464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9E21082D-F2D1-483D-8697-16D3EEB03A46}"/>
                    </a:ext>
                  </a:extLst>
                </p14:cNvPr>
                <p14:cNvContentPartPr/>
                <p14:nvPr/>
              </p14:nvContentPartPr>
              <p14:xfrm>
                <a:off x="6535152" y="3035448"/>
                <a:ext cx="158400" cy="13824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9E21082D-F2D1-483D-8697-16D3EEB03A4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30832" y="3031128"/>
                  <a:ext cx="167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D23893BB-5B0D-416F-B74F-310D4545BD27}"/>
                    </a:ext>
                  </a:extLst>
                </p14:cNvPr>
                <p14:cNvContentPartPr/>
                <p14:nvPr/>
              </p14:nvContentPartPr>
              <p14:xfrm>
                <a:off x="6144912" y="2933568"/>
                <a:ext cx="187560" cy="6876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D23893BB-5B0D-416F-B74F-310D4545BD2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40592" y="2929248"/>
                  <a:ext cx="196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B70928D1-EF8B-4C7A-BF84-9AD0738D223E}"/>
                    </a:ext>
                  </a:extLst>
                </p14:cNvPr>
                <p14:cNvContentPartPr/>
                <p14:nvPr/>
              </p14:nvContentPartPr>
              <p14:xfrm>
                <a:off x="6196752" y="2804688"/>
                <a:ext cx="360" cy="3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B70928D1-EF8B-4C7A-BF84-9AD0738D223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92432" y="280036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DA33DD3C-03FD-4C30-88D1-22468A243622}"/>
                  </a:ext>
                </a:extLst>
              </p14:cNvPr>
              <p14:cNvContentPartPr/>
              <p14:nvPr/>
            </p14:nvContentPartPr>
            <p14:xfrm>
              <a:off x="1406592" y="4988088"/>
              <a:ext cx="2397960" cy="10911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DA33DD3C-03FD-4C30-88D1-22468A2436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02272" y="4983768"/>
                <a:ext cx="2406600" cy="1099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Example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400705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 err="1">
                <a:solidFill>
                  <a:srgbClr val="000000"/>
                </a:solidFill>
              </a:rPr>
              <a:t>Starting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point</a:t>
            </a:r>
            <a:r>
              <a:rPr lang="de-DE" sz="2400" dirty="0">
                <a:solidFill>
                  <a:srgbClr val="000000"/>
                </a:solidFill>
              </a:rPr>
              <a:t>: P </a:t>
            </a:r>
            <a:r>
              <a:rPr lang="de-DE" sz="2400" dirty="0" err="1">
                <a:solidFill>
                  <a:srgbClr val="000000"/>
                </a:solidFill>
              </a:rPr>
              <a:t>produced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valued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with</a:t>
            </a:r>
            <a:r>
              <a:rPr lang="de-DE" sz="2400" dirty="0">
                <a:solidFill>
                  <a:srgbClr val="000000"/>
                </a:solidFill>
              </a:rPr>
              <a:t> 5MU (</a:t>
            </a:r>
            <a:r>
              <a:rPr lang="de-DE" sz="2400" dirty="0" err="1">
                <a:solidFill>
                  <a:srgbClr val="000000"/>
                </a:solidFill>
              </a:rPr>
              <a:t>monetary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units</a:t>
            </a:r>
            <a:r>
              <a:rPr lang="de-DE" sz="2400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Own </a:t>
            </a:r>
            <a:r>
              <a:rPr lang="de-DE" sz="2400" dirty="0" err="1">
                <a:solidFill>
                  <a:srgbClr val="000000"/>
                </a:solidFill>
              </a:rPr>
              <a:t>consumption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Buying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manufactored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P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Rent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for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land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E </a:t>
            </a: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E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H </a:t>
            </a: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H 2MU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 err="1">
                <a:solidFill>
                  <a:srgbClr val="000000"/>
                </a:solidFill>
              </a:rPr>
              <a:t>Illustrate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circular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flow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income</a:t>
            </a:r>
            <a:r>
              <a:rPr lang="de-DE" sz="2400" dirty="0">
                <a:solidFill>
                  <a:srgbClr val="000000"/>
                </a:solidFill>
              </a:rPr>
              <a:t> in </a:t>
            </a:r>
            <a:r>
              <a:rPr lang="de-DE" sz="2400" dirty="0" err="1">
                <a:solidFill>
                  <a:srgbClr val="000000"/>
                </a:solidFill>
              </a:rPr>
              <a:t>accout</a:t>
            </a:r>
            <a:r>
              <a:rPr lang="de-DE" sz="2400" dirty="0">
                <a:solidFill>
                  <a:srgbClr val="000000"/>
                </a:solidFill>
              </a:rPr>
              <a:t>, </a:t>
            </a:r>
            <a:r>
              <a:rPr lang="de-DE" sz="2400" dirty="0" err="1">
                <a:solidFill>
                  <a:srgbClr val="000000"/>
                </a:solidFill>
              </a:rPr>
              <a:t>matrix</a:t>
            </a:r>
            <a:r>
              <a:rPr lang="de-DE" sz="2400" dirty="0">
                <a:solidFill>
                  <a:srgbClr val="000000"/>
                </a:solidFill>
              </a:rPr>
              <a:t> and </a:t>
            </a:r>
            <a:r>
              <a:rPr lang="de-DE" sz="2400" dirty="0" err="1">
                <a:solidFill>
                  <a:srgbClr val="000000"/>
                </a:solidFill>
              </a:rPr>
              <a:t>graphics</a:t>
            </a:r>
            <a:r>
              <a:rPr lang="de-DE" sz="2400" dirty="0">
                <a:solidFill>
                  <a:srgbClr val="000000"/>
                </a:solidFill>
              </a:rPr>
              <a:t> form. </a:t>
            </a:r>
            <a:r>
              <a:rPr lang="de-DE" sz="2400" dirty="0" err="1">
                <a:solidFill>
                  <a:srgbClr val="000000"/>
                </a:solidFill>
              </a:rPr>
              <a:t>Which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assumption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needed</a:t>
            </a:r>
            <a:r>
              <a:rPr lang="de-DE" sz="2400" dirty="0">
                <a:solidFill>
                  <a:srgbClr val="000000"/>
                </a:solidFill>
              </a:rPr>
              <a:t>?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Account form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03994"/>
              </p:ext>
            </p:extLst>
          </p:nvPr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88C3B72A-B675-4BF6-A746-FB0A38AE11AC}"/>
                  </a:ext>
                </a:extLst>
              </p14:cNvPr>
              <p14:cNvContentPartPr/>
              <p14:nvPr/>
            </p14:nvContentPartPr>
            <p14:xfrm>
              <a:off x="2511072" y="275688"/>
              <a:ext cx="342000" cy="3240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88C3B72A-B675-4BF6-A746-FB0A38AE11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6752" y="271368"/>
                <a:ext cx="35064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16AF8349-4227-4587-9D46-500A4520C010}"/>
                  </a:ext>
                </a:extLst>
              </p14:cNvPr>
              <p14:cNvContentPartPr/>
              <p14:nvPr/>
            </p14:nvContentPartPr>
            <p14:xfrm>
              <a:off x="137232" y="532728"/>
              <a:ext cx="117360" cy="2160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16AF8349-4227-4587-9D46-500A4520C0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2912" y="528408"/>
                <a:ext cx="126000" cy="3024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Textfeld 16">
            <a:extLst>
              <a:ext uri="{FF2B5EF4-FFF2-40B4-BE49-F238E27FC236}">
                <a16:creationId xmlns:a16="http://schemas.microsoft.com/office/drawing/2014/main" id="{9EC5659B-E828-432E-AC3C-F016A17DD48D}"/>
              </a:ext>
            </a:extLst>
          </p:cNvPr>
          <p:cNvSpPr txBox="1"/>
          <p:nvPr/>
        </p:nvSpPr>
        <p:spPr>
          <a:xfrm>
            <a:off x="842240" y="1603932"/>
            <a:ext cx="22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de-DE" sz="18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1800" dirty="0">
                <a:solidFill>
                  <a:srgbClr val="000000"/>
                </a:solidFill>
                <a:cs typeface="Times New Roman" pitchFamily="18" charset="0"/>
              </a:rPr>
              <a:t> productive (P):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11E99D7-FE5A-4FE4-B80A-B4C3E8BE8F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793" y="1506977"/>
            <a:ext cx="2071436" cy="42563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AA38A28-9DC7-46E4-ADEB-500CAEBA04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9050" y="1467215"/>
            <a:ext cx="1706562" cy="4256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6848AA2E-68FB-4569-9F29-071BAE11C0BA}"/>
                  </a:ext>
                </a:extLst>
              </p14:cNvPr>
              <p14:cNvContentPartPr/>
              <p14:nvPr/>
            </p14:nvContentPartPr>
            <p14:xfrm>
              <a:off x="1462392" y="2551968"/>
              <a:ext cx="133200" cy="22176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6848AA2E-68FB-4569-9F29-071BAE11C0B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58072" y="2547648"/>
                <a:ext cx="14184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A68E034E-E9B3-4CF9-A2BC-65C98E23DCE1}"/>
                  </a:ext>
                </a:extLst>
              </p14:cNvPr>
              <p14:cNvContentPartPr/>
              <p14:nvPr/>
            </p14:nvContentPartPr>
            <p14:xfrm>
              <a:off x="2041272" y="724608"/>
              <a:ext cx="293760" cy="5688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A68E034E-E9B3-4CF9-A2BC-65C98E23DC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36952" y="720288"/>
                <a:ext cx="30240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C19C39EF-AD75-4AFB-94F8-78539A22A04E}"/>
                  </a:ext>
                </a:extLst>
              </p14:cNvPr>
              <p14:cNvContentPartPr/>
              <p14:nvPr/>
            </p14:nvContentPartPr>
            <p14:xfrm>
              <a:off x="1400832" y="2965608"/>
              <a:ext cx="143280" cy="13284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C19C39EF-AD75-4AFB-94F8-78539A22A0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96512" y="2961288"/>
                <a:ext cx="15192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8" name="Freihand 37">
                <a:extLst>
                  <a:ext uri="{FF2B5EF4-FFF2-40B4-BE49-F238E27FC236}">
                    <a16:creationId xmlns:a16="http://schemas.microsoft.com/office/drawing/2014/main" id="{BB126038-798A-4E57-9054-00BDB79807E1}"/>
                  </a:ext>
                </a:extLst>
              </p14:cNvPr>
              <p14:cNvContentPartPr/>
              <p14:nvPr/>
            </p14:nvContentPartPr>
            <p14:xfrm>
              <a:off x="1413792" y="3231648"/>
              <a:ext cx="172440" cy="232920"/>
            </p14:xfrm>
          </p:contentPart>
        </mc:Choice>
        <mc:Fallback>
          <p:pic>
            <p:nvPicPr>
              <p:cNvPr id="38" name="Freihand 37">
                <a:extLst>
                  <a:ext uri="{FF2B5EF4-FFF2-40B4-BE49-F238E27FC236}">
                    <a16:creationId xmlns:a16="http://schemas.microsoft.com/office/drawing/2014/main" id="{BB126038-798A-4E57-9054-00BDB79807E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09472" y="3227328"/>
                <a:ext cx="181080" cy="241560"/>
              </a:xfrm>
              <a:prstGeom prst="rect">
                <a:avLst/>
              </a:prstGeom>
            </p:spPr>
          </p:pic>
        </mc:Fallback>
      </mc:AlternateContent>
      <p:pic>
        <p:nvPicPr>
          <p:cNvPr id="49" name="Grafik 48">
            <a:extLst>
              <a:ext uri="{FF2B5EF4-FFF2-40B4-BE49-F238E27FC236}">
                <a16:creationId xmlns:a16="http://schemas.microsoft.com/office/drawing/2014/main" id="{C8C75B5A-3060-4ADC-AD90-83F47A3FE23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9832" y="-43446"/>
            <a:ext cx="3378389" cy="16059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113D100C-CCCB-44A7-A951-413D5DC9082A}"/>
                  </a:ext>
                </a:extLst>
              </p14:cNvPr>
              <p14:cNvContentPartPr/>
              <p14:nvPr/>
            </p14:nvContentPartPr>
            <p14:xfrm>
              <a:off x="338112" y="467928"/>
              <a:ext cx="20880" cy="864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113D100C-CCCB-44A7-A951-413D5DC9082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33792" y="463608"/>
                <a:ext cx="2952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6868" name="Freihand 36867">
                <a:extLst>
                  <a:ext uri="{FF2B5EF4-FFF2-40B4-BE49-F238E27FC236}">
                    <a16:creationId xmlns:a16="http://schemas.microsoft.com/office/drawing/2014/main" id="{2EC3EAD4-B693-44B6-B158-AB78A0154147}"/>
                  </a:ext>
                </a:extLst>
              </p14:cNvPr>
              <p14:cNvContentPartPr/>
              <p14:nvPr/>
            </p14:nvContentPartPr>
            <p14:xfrm>
              <a:off x="2511792" y="2549808"/>
              <a:ext cx="133200" cy="48960"/>
            </p14:xfrm>
          </p:contentPart>
        </mc:Choice>
        <mc:Fallback>
          <p:pic>
            <p:nvPicPr>
              <p:cNvPr id="36868" name="Freihand 36867">
                <a:extLst>
                  <a:ext uri="{FF2B5EF4-FFF2-40B4-BE49-F238E27FC236}">
                    <a16:creationId xmlns:a16="http://schemas.microsoft.com/office/drawing/2014/main" id="{2EC3EAD4-B693-44B6-B158-AB78A015414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07472" y="2545488"/>
                <a:ext cx="14184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6874" name="Freihand 36873">
                <a:extLst>
                  <a:ext uri="{FF2B5EF4-FFF2-40B4-BE49-F238E27FC236}">
                    <a16:creationId xmlns:a16="http://schemas.microsoft.com/office/drawing/2014/main" id="{2E537CFB-B38F-4768-99DE-814B356C891C}"/>
                  </a:ext>
                </a:extLst>
              </p14:cNvPr>
              <p14:cNvContentPartPr/>
              <p14:nvPr/>
            </p14:nvContentPartPr>
            <p14:xfrm>
              <a:off x="1392552" y="3044808"/>
              <a:ext cx="94320" cy="36720"/>
            </p14:xfrm>
          </p:contentPart>
        </mc:Choice>
        <mc:Fallback>
          <p:pic>
            <p:nvPicPr>
              <p:cNvPr id="36874" name="Freihand 36873">
                <a:extLst>
                  <a:ext uri="{FF2B5EF4-FFF2-40B4-BE49-F238E27FC236}">
                    <a16:creationId xmlns:a16="http://schemas.microsoft.com/office/drawing/2014/main" id="{2E537CFB-B38F-4768-99DE-814B356C891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388232" y="3040488"/>
                <a:ext cx="1029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6875" name="Freihand 36874">
                <a:extLst>
                  <a:ext uri="{FF2B5EF4-FFF2-40B4-BE49-F238E27FC236}">
                    <a16:creationId xmlns:a16="http://schemas.microsoft.com/office/drawing/2014/main" id="{0BD7D52E-7060-43BA-9C29-E4B270BE3254}"/>
                  </a:ext>
                </a:extLst>
              </p14:cNvPr>
              <p14:cNvContentPartPr/>
              <p14:nvPr/>
            </p14:nvContentPartPr>
            <p14:xfrm>
              <a:off x="7959672" y="2725488"/>
              <a:ext cx="40680" cy="67680"/>
            </p14:xfrm>
          </p:contentPart>
        </mc:Choice>
        <mc:Fallback>
          <p:pic>
            <p:nvPicPr>
              <p:cNvPr id="36875" name="Freihand 36874">
                <a:extLst>
                  <a:ext uri="{FF2B5EF4-FFF2-40B4-BE49-F238E27FC236}">
                    <a16:creationId xmlns:a16="http://schemas.microsoft.com/office/drawing/2014/main" id="{0BD7D52E-7060-43BA-9C29-E4B270BE325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955352" y="2721168"/>
                <a:ext cx="49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6877" name="Freihand 36876">
                <a:extLst>
                  <a:ext uri="{FF2B5EF4-FFF2-40B4-BE49-F238E27FC236}">
                    <a16:creationId xmlns:a16="http://schemas.microsoft.com/office/drawing/2014/main" id="{1A596EDB-FB3D-48A4-BA31-00DC0379B171}"/>
                  </a:ext>
                </a:extLst>
              </p14:cNvPr>
              <p14:cNvContentPartPr/>
              <p14:nvPr/>
            </p14:nvContentPartPr>
            <p14:xfrm>
              <a:off x="7756992" y="2592288"/>
              <a:ext cx="271080" cy="240840"/>
            </p14:xfrm>
          </p:contentPart>
        </mc:Choice>
        <mc:Fallback>
          <p:pic>
            <p:nvPicPr>
              <p:cNvPr id="36877" name="Freihand 36876">
                <a:extLst>
                  <a:ext uri="{FF2B5EF4-FFF2-40B4-BE49-F238E27FC236}">
                    <a16:creationId xmlns:a16="http://schemas.microsoft.com/office/drawing/2014/main" id="{1A596EDB-FB3D-48A4-BA31-00DC0379B17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52672" y="2587968"/>
                <a:ext cx="27972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6879" name="Freihand 36878">
                <a:extLst>
                  <a:ext uri="{FF2B5EF4-FFF2-40B4-BE49-F238E27FC236}">
                    <a16:creationId xmlns:a16="http://schemas.microsoft.com/office/drawing/2014/main" id="{FA94E9D5-06B6-4374-B788-1462380AF068}"/>
                  </a:ext>
                </a:extLst>
              </p14:cNvPr>
              <p14:cNvContentPartPr/>
              <p14:nvPr/>
            </p14:nvContentPartPr>
            <p14:xfrm>
              <a:off x="369432" y="792288"/>
              <a:ext cx="29880" cy="19080"/>
            </p14:xfrm>
          </p:contentPart>
        </mc:Choice>
        <mc:Fallback>
          <p:pic>
            <p:nvPicPr>
              <p:cNvPr id="36879" name="Freihand 36878">
                <a:extLst>
                  <a:ext uri="{FF2B5EF4-FFF2-40B4-BE49-F238E27FC236}">
                    <a16:creationId xmlns:a16="http://schemas.microsoft.com/office/drawing/2014/main" id="{FA94E9D5-06B6-4374-B788-1462380AF06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5112" y="787968"/>
                <a:ext cx="3852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6880" name="Freihand 36879">
                <a:extLst>
                  <a:ext uri="{FF2B5EF4-FFF2-40B4-BE49-F238E27FC236}">
                    <a16:creationId xmlns:a16="http://schemas.microsoft.com/office/drawing/2014/main" id="{A24DB510-0C61-4EBD-A7A2-F392457BFDCC}"/>
                  </a:ext>
                </a:extLst>
              </p14:cNvPr>
              <p14:cNvContentPartPr/>
              <p14:nvPr/>
            </p14:nvContentPartPr>
            <p14:xfrm>
              <a:off x="368712" y="791928"/>
              <a:ext cx="1080" cy="2160"/>
            </p14:xfrm>
          </p:contentPart>
        </mc:Choice>
        <mc:Fallback>
          <p:pic>
            <p:nvPicPr>
              <p:cNvPr id="36880" name="Freihand 36879">
                <a:extLst>
                  <a:ext uri="{FF2B5EF4-FFF2-40B4-BE49-F238E27FC236}">
                    <a16:creationId xmlns:a16="http://schemas.microsoft.com/office/drawing/2014/main" id="{A24DB510-0C61-4EBD-A7A2-F392457BFDC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4392" y="787608"/>
                <a:ext cx="9720" cy="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36889" name="Freihand 36888">
                <a:extLst>
                  <a:ext uri="{FF2B5EF4-FFF2-40B4-BE49-F238E27FC236}">
                    <a16:creationId xmlns:a16="http://schemas.microsoft.com/office/drawing/2014/main" id="{40596CBF-34E1-40AF-8EC6-C69B7E4FB473}"/>
                  </a:ext>
                </a:extLst>
              </p14:cNvPr>
              <p14:cNvContentPartPr/>
              <p14:nvPr/>
            </p14:nvContentPartPr>
            <p14:xfrm>
              <a:off x="6864552" y="2671128"/>
              <a:ext cx="164520" cy="231480"/>
            </p14:xfrm>
          </p:contentPart>
        </mc:Choice>
        <mc:Fallback>
          <p:pic>
            <p:nvPicPr>
              <p:cNvPr id="36889" name="Freihand 36888">
                <a:extLst>
                  <a:ext uri="{FF2B5EF4-FFF2-40B4-BE49-F238E27FC236}">
                    <a16:creationId xmlns:a16="http://schemas.microsoft.com/office/drawing/2014/main" id="{40596CBF-34E1-40AF-8EC6-C69B7E4FB47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60232" y="2666808"/>
                <a:ext cx="17316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6896" name="Freihand 36895">
                <a:extLst>
                  <a:ext uri="{FF2B5EF4-FFF2-40B4-BE49-F238E27FC236}">
                    <a16:creationId xmlns:a16="http://schemas.microsoft.com/office/drawing/2014/main" id="{A38BD623-BF11-4207-A06E-954DEF010936}"/>
                  </a:ext>
                </a:extLst>
              </p14:cNvPr>
              <p14:cNvContentPartPr/>
              <p14:nvPr/>
            </p14:nvContentPartPr>
            <p14:xfrm>
              <a:off x="6879672" y="2848248"/>
              <a:ext cx="46080" cy="25920"/>
            </p14:xfrm>
          </p:contentPart>
        </mc:Choice>
        <mc:Fallback>
          <p:pic>
            <p:nvPicPr>
              <p:cNvPr id="36896" name="Freihand 36895">
                <a:extLst>
                  <a:ext uri="{FF2B5EF4-FFF2-40B4-BE49-F238E27FC236}">
                    <a16:creationId xmlns:a16="http://schemas.microsoft.com/office/drawing/2014/main" id="{A38BD623-BF11-4207-A06E-954DEF01093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75352" y="2843928"/>
                <a:ext cx="547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36897" name="Freihand 36896">
                <a:extLst>
                  <a:ext uri="{FF2B5EF4-FFF2-40B4-BE49-F238E27FC236}">
                    <a16:creationId xmlns:a16="http://schemas.microsoft.com/office/drawing/2014/main" id="{425F4EC6-C2B7-404D-8E55-FA0DB9751AD9}"/>
                  </a:ext>
                </a:extLst>
              </p14:cNvPr>
              <p14:cNvContentPartPr/>
              <p14:nvPr/>
            </p14:nvContentPartPr>
            <p14:xfrm>
              <a:off x="2743632" y="249408"/>
              <a:ext cx="707760" cy="36000"/>
            </p14:xfrm>
          </p:contentPart>
        </mc:Choice>
        <mc:Fallback>
          <p:pic>
            <p:nvPicPr>
              <p:cNvPr id="36897" name="Freihand 36896">
                <a:extLst>
                  <a:ext uri="{FF2B5EF4-FFF2-40B4-BE49-F238E27FC236}">
                    <a16:creationId xmlns:a16="http://schemas.microsoft.com/office/drawing/2014/main" id="{425F4EC6-C2B7-404D-8E55-FA0DB9751AD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39312" y="245088"/>
                <a:ext cx="7164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6898" name="Freihand 36897">
                <a:extLst>
                  <a:ext uri="{FF2B5EF4-FFF2-40B4-BE49-F238E27FC236}">
                    <a16:creationId xmlns:a16="http://schemas.microsoft.com/office/drawing/2014/main" id="{AE442DC0-56BB-4F2A-92C5-FFC195530E13}"/>
                  </a:ext>
                </a:extLst>
              </p14:cNvPr>
              <p14:cNvContentPartPr/>
              <p14:nvPr/>
            </p14:nvContentPartPr>
            <p14:xfrm>
              <a:off x="1076832" y="4843368"/>
              <a:ext cx="1887120" cy="60840"/>
            </p14:xfrm>
          </p:contentPart>
        </mc:Choice>
        <mc:Fallback>
          <p:pic>
            <p:nvPicPr>
              <p:cNvPr id="36898" name="Freihand 36897">
                <a:extLst>
                  <a:ext uri="{FF2B5EF4-FFF2-40B4-BE49-F238E27FC236}">
                    <a16:creationId xmlns:a16="http://schemas.microsoft.com/office/drawing/2014/main" id="{AE442DC0-56BB-4F2A-92C5-FFC195530E1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72512" y="4839048"/>
                <a:ext cx="1895760" cy="6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17" name="Gruppieren 36916">
            <a:extLst>
              <a:ext uri="{FF2B5EF4-FFF2-40B4-BE49-F238E27FC236}">
                <a16:creationId xmlns:a16="http://schemas.microsoft.com/office/drawing/2014/main" id="{40A23723-1749-4DCF-9B24-9717B267F945}"/>
              </a:ext>
            </a:extLst>
          </p:cNvPr>
          <p:cNvGrpSpPr/>
          <p:nvPr/>
        </p:nvGrpSpPr>
        <p:grpSpPr>
          <a:xfrm>
            <a:off x="803952" y="4995648"/>
            <a:ext cx="2249280" cy="345600"/>
            <a:chOff x="803952" y="4995648"/>
            <a:chExt cx="2249280" cy="34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6899" name="Freihand 36898">
                  <a:extLst>
                    <a:ext uri="{FF2B5EF4-FFF2-40B4-BE49-F238E27FC236}">
                      <a16:creationId xmlns:a16="http://schemas.microsoft.com/office/drawing/2014/main" id="{38AF7912-4B5F-403A-B3C0-F7E4702DCAFA}"/>
                    </a:ext>
                  </a:extLst>
                </p14:cNvPr>
                <p14:cNvContentPartPr/>
                <p14:nvPr/>
              </p14:nvContentPartPr>
              <p14:xfrm>
                <a:off x="803952" y="5118408"/>
                <a:ext cx="146520" cy="222840"/>
              </p14:xfrm>
            </p:contentPart>
          </mc:Choice>
          <mc:Fallback>
            <p:pic>
              <p:nvPicPr>
                <p:cNvPr id="36899" name="Freihand 36898">
                  <a:extLst>
                    <a:ext uri="{FF2B5EF4-FFF2-40B4-BE49-F238E27FC236}">
                      <a16:creationId xmlns:a16="http://schemas.microsoft.com/office/drawing/2014/main" id="{38AF7912-4B5F-403A-B3C0-F7E4702DCAF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9632" y="5114088"/>
                  <a:ext cx="1551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6900" name="Freihand 36899">
                  <a:extLst>
                    <a:ext uri="{FF2B5EF4-FFF2-40B4-BE49-F238E27FC236}">
                      <a16:creationId xmlns:a16="http://schemas.microsoft.com/office/drawing/2014/main" id="{98BF04B1-9DEB-417F-8378-10ECFD76D263}"/>
                    </a:ext>
                  </a:extLst>
                </p14:cNvPr>
                <p14:cNvContentPartPr/>
                <p14:nvPr/>
              </p14:nvContentPartPr>
              <p14:xfrm>
                <a:off x="1008072" y="5101128"/>
                <a:ext cx="44280" cy="193680"/>
              </p14:xfrm>
            </p:contentPart>
          </mc:Choice>
          <mc:Fallback>
            <p:pic>
              <p:nvPicPr>
                <p:cNvPr id="36900" name="Freihand 36899">
                  <a:extLst>
                    <a:ext uri="{FF2B5EF4-FFF2-40B4-BE49-F238E27FC236}">
                      <a16:creationId xmlns:a16="http://schemas.microsoft.com/office/drawing/2014/main" id="{98BF04B1-9DEB-417F-8378-10ECFD76D26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03752" y="5096808"/>
                  <a:ext cx="529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6901" name="Freihand 36900">
                  <a:extLst>
                    <a:ext uri="{FF2B5EF4-FFF2-40B4-BE49-F238E27FC236}">
                      <a16:creationId xmlns:a16="http://schemas.microsoft.com/office/drawing/2014/main" id="{FAC415A6-D788-4D1D-98E5-76DE0A7E91CD}"/>
                    </a:ext>
                  </a:extLst>
                </p14:cNvPr>
                <p14:cNvContentPartPr/>
                <p14:nvPr/>
              </p14:nvContentPartPr>
              <p14:xfrm>
                <a:off x="972072" y="5195448"/>
                <a:ext cx="118800" cy="34560"/>
              </p14:xfrm>
            </p:contentPart>
          </mc:Choice>
          <mc:Fallback>
            <p:pic>
              <p:nvPicPr>
                <p:cNvPr id="36901" name="Freihand 36900">
                  <a:extLst>
                    <a:ext uri="{FF2B5EF4-FFF2-40B4-BE49-F238E27FC236}">
                      <a16:creationId xmlns:a16="http://schemas.microsoft.com/office/drawing/2014/main" id="{FAC415A6-D788-4D1D-98E5-76DE0A7E91C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7752" y="5191128"/>
                  <a:ext cx="127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6902" name="Freihand 36901">
                  <a:extLst>
                    <a:ext uri="{FF2B5EF4-FFF2-40B4-BE49-F238E27FC236}">
                      <a16:creationId xmlns:a16="http://schemas.microsoft.com/office/drawing/2014/main" id="{F8B1F9DA-F29B-4F59-B47D-8C9AFDB3F637}"/>
                    </a:ext>
                  </a:extLst>
                </p14:cNvPr>
                <p14:cNvContentPartPr/>
                <p14:nvPr/>
              </p14:nvContentPartPr>
              <p14:xfrm>
                <a:off x="1147392" y="5060448"/>
                <a:ext cx="127080" cy="201960"/>
              </p14:xfrm>
            </p:contentPart>
          </mc:Choice>
          <mc:Fallback>
            <p:pic>
              <p:nvPicPr>
                <p:cNvPr id="36902" name="Freihand 36901">
                  <a:extLst>
                    <a:ext uri="{FF2B5EF4-FFF2-40B4-BE49-F238E27FC236}">
                      <a16:creationId xmlns:a16="http://schemas.microsoft.com/office/drawing/2014/main" id="{F8B1F9DA-F29B-4F59-B47D-8C9AFDB3F63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43072" y="5056128"/>
                  <a:ext cx="1357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6903" name="Freihand 36902">
                  <a:extLst>
                    <a:ext uri="{FF2B5EF4-FFF2-40B4-BE49-F238E27FC236}">
                      <a16:creationId xmlns:a16="http://schemas.microsoft.com/office/drawing/2014/main" id="{D68BB95B-A31C-413C-8D64-B040C8B828FB}"/>
                    </a:ext>
                  </a:extLst>
                </p14:cNvPr>
                <p14:cNvContentPartPr/>
                <p14:nvPr/>
              </p14:nvContentPartPr>
              <p14:xfrm>
                <a:off x="1329192" y="5097528"/>
                <a:ext cx="138960" cy="168480"/>
              </p14:xfrm>
            </p:contentPart>
          </mc:Choice>
          <mc:Fallback>
            <p:pic>
              <p:nvPicPr>
                <p:cNvPr id="36903" name="Freihand 36902">
                  <a:extLst>
                    <a:ext uri="{FF2B5EF4-FFF2-40B4-BE49-F238E27FC236}">
                      <a16:creationId xmlns:a16="http://schemas.microsoft.com/office/drawing/2014/main" id="{D68BB95B-A31C-413C-8D64-B040C8B828F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24872" y="5093208"/>
                  <a:ext cx="1476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904" name="Freihand 36903">
                  <a:extLst>
                    <a:ext uri="{FF2B5EF4-FFF2-40B4-BE49-F238E27FC236}">
                      <a16:creationId xmlns:a16="http://schemas.microsoft.com/office/drawing/2014/main" id="{DF42A6B7-990E-4F08-8A41-788997E60F59}"/>
                    </a:ext>
                  </a:extLst>
                </p14:cNvPr>
                <p14:cNvContentPartPr/>
                <p14:nvPr/>
              </p14:nvContentPartPr>
              <p14:xfrm>
                <a:off x="1489392" y="5062968"/>
                <a:ext cx="163440" cy="205560"/>
              </p14:xfrm>
            </p:contentPart>
          </mc:Choice>
          <mc:Fallback>
            <p:pic>
              <p:nvPicPr>
                <p:cNvPr id="36904" name="Freihand 36903">
                  <a:extLst>
                    <a:ext uri="{FF2B5EF4-FFF2-40B4-BE49-F238E27FC236}">
                      <a16:creationId xmlns:a16="http://schemas.microsoft.com/office/drawing/2014/main" id="{DF42A6B7-990E-4F08-8A41-788997E60F5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85072" y="5058648"/>
                  <a:ext cx="1720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6905" name="Freihand 36904">
                  <a:extLst>
                    <a:ext uri="{FF2B5EF4-FFF2-40B4-BE49-F238E27FC236}">
                      <a16:creationId xmlns:a16="http://schemas.microsoft.com/office/drawing/2014/main" id="{0242A305-39DA-4A71-B9B1-FFA758607236}"/>
                    </a:ext>
                  </a:extLst>
                </p14:cNvPr>
                <p14:cNvContentPartPr/>
                <p14:nvPr/>
              </p14:nvContentPartPr>
              <p14:xfrm>
                <a:off x="1798632" y="5129928"/>
                <a:ext cx="155520" cy="6840"/>
              </p14:xfrm>
            </p:contentPart>
          </mc:Choice>
          <mc:Fallback>
            <p:pic>
              <p:nvPicPr>
                <p:cNvPr id="36905" name="Freihand 36904">
                  <a:extLst>
                    <a:ext uri="{FF2B5EF4-FFF2-40B4-BE49-F238E27FC236}">
                      <a16:creationId xmlns:a16="http://schemas.microsoft.com/office/drawing/2014/main" id="{0242A305-39DA-4A71-B9B1-FFA75860723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94312" y="5125608"/>
                  <a:ext cx="1641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906" name="Freihand 36905">
                  <a:extLst>
                    <a:ext uri="{FF2B5EF4-FFF2-40B4-BE49-F238E27FC236}">
                      <a16:creationId xmlns:a16="http://schemas.microsoft.com/office/drawing/2014/main" id="{D5B76DDA-43C4-4A8B-A29B-D8B6C2D22B0D}"/>
                    </a:ext>
                  </a:extLst>
                </p14:cNvPr>
                <p14:cNvContentPartPr/>
                <p14:nvPr/>
              </p14:nvContentPartPr>
              <p14:xfrm>
                <a:off x="1852992" y="5194728"/>
                <a:ext cx="141480" cy="22320"/>
              </p14:xfrm>
            </p:contentPart>
          </mc:Choice>
          <mc:Fallback>
            <p:pic>
              <p:nvPicPr>
                <p:cNvPr id="36906" name="Freihand 36905">
                  <a:extLst>
                    <a:ext uri="{FF2B5EF4-FFF2-40B4-BE49-F238E27FC236}">
                      <a16:creationId xmlns:a16="http://schemas.microsoft.com/office/drawing/2014/main" id="{D5B76DDA-43C4-4A8B-A29B-D8B6C2D22B0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848672" y="5190408"/>
                  <a:ext cx="1501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907" name="Freihand 36906">
                  <a:extLst>
                    <a:ext uri="{FF2B5EF4-FFF2-40B4-BE49-F238E27FC236}">
                      <a16:creationId xmlns:a16="http://schemas.microsoft.com/office/drawing/2014/main" id="{6E0D9A77-4D0B-4666-AFB1-41F4455BA6E2}"/>
                    </a:ext>
                  </a:extLst>
                </p14:cNvPr>
                <p14:cNvContentPartPr/>
                <p14:nvPr/>
              </p14:nvContentPartPr>
              <p14:xfrm>
                <a:off x="2043072" y="5015808"/>
                <a:ext cx="196200" cy="271080"/>
              </p14:xfrm>
            </p:contentPart>
          </mc:Choice>
          <mc:Fallback>
            <p:pic>
              <p:nvPicPr>
                <p:cNvPr id="36907" name="Freihand 36906">
                  <a:extLst>
                    <a:ext uri="{FF2B5EF4-FFF2-40B4-BE49-F238E27FC236}">
                      <a16:creationId xmlns:a16="http://schemas.microsoft.com/office/drawing/2014/main" id="{6E0D9A77-4D0B-4666-AFB1-41F4455BA6E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038752" y="5011488"/>
                  <a:ext cx="2048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908" name="Freihand 36907">
                  <a:extLst>
                    <a:ext uri="{FF2B5EF4-FFF2-40B4-BE49-F238E27FC236}">
                      <a16:creationId xmlns:a16="http://schemas.microsoft.com/office/drawing/2014/main" id="{ADB3848A-19D9-44D9-A93B-A4598688B7BC}"/>
                    </a:ext>
                  </a:extLst>
                </p14:cNvPr>
                <p14:cNvContentPartPr/>
                <p14:nvPr/>
              </p14:nvContentPartPr>
              <p14:xfrm>
                <a:off x="2321712" y="5060808"/>
                <a:ext cx="27000" cy="191160"/>
              </p14:xfrm>
            </p:contentPart>
          </mc:Choice>
          <mc:Fallback>
            <p:pic>
              <p:nvPicPr>
                <p:cNvPr id="36908" name="Freihand 36907">
                  <a:extLst>
                    <a:ext uri="{FF2B5EF4-FFF2-40B4-BE49-F238E27FC236}">
                      <a16:creationId xmlns:a16="http://schemas.microsoft.com/office/drawing/2014/main" id="{ADB3848A-19D9-44D9-A93B-A4598688B7B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317392" y="5056488"/>
                  <a:ext cx="356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6909" name="Freihand 36908">
                  <a:extLst>
                    <a:ext uri="{FF2B5EF4-FFF2-40B4-BE49-F238E27FC236}">
                      <a16:creationId xmlns:a16="http://schemas.microsoft.com/office/drawing/2014/main" id="{4CE9ACF0-CE2F-48F0-8126-7B710F716629}"/>
                    </a:ext>
                  </a:extLst>
                </p14:cNvPr>
                <p14:cNvContentPartPr/>
                <p14:nvPr/>
              </p14:nvContentPartPr>
              <p14:xfrm>
                <a:off x="2296872" y="5132088"/>
                <a:ext cx="142920" cy="17280"/>
              </p14:xfrm>
            </p:contentPart>
          </mc:Choice>
          <mc:Fallback>
            <p:pic>
              <p:nvPicPr>
                <p:cNvPr id="36909" name="Freihand 36908">
                  <a:extLst>
                    <a:ext uri="{FF2B5EF4-FFF2-40B4-BE49-F238E27FC236}">
                      <a16:creationId xmlns:a16="http://schemas.microsoft.com/office/drawing/2014/main" id="{4CE9ACF0-CE2F-48F0-8126-7B710F71662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292552" y="5127768"/>
                  <a:ext cx="151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910" name="Freihand 36909">
                  <a:extLst>
                    <a:ext uri="{FF2B5EF4-FFF2-40B4-BE49-F238E27FC236}">
                      <a16:creationId xmlns:a16="http://schemas.microsoft.com/office/drawing/2014/main" id="{7AEE5C4A-6542-4592-8709-596592B469AC}"/>
                    </a:ext>
                  </a:extLst>
                </p14:cNvPr>
                <p14:cNvContentPartPr/>
                <p14:nvPr/>
              </p14:nvContentPartPr>
              <p14:xfrm>
                <a:off x="2451672" y="5005368"/>
                <a:ext cx="120600" cy="192240"/>
              </p14:xfrm>
            </p:contentPart>
          </mc:Choice>
          <mc:Fallback>
            <p:pic>
              <p:nvPicPr>
                <p:cNvPr id="36910" name="Freihand 36909">
                  <a:extLst>
                    <a:ext uri="{FF2B5EF4-FFF2-40B4-BE49-F238E27FC236}">
                      <a16:creationId xmlns:a16="http://schemas.microsoft.com/office/drawing/2014/main" id="{7AEE5C4A-6542-4592-8709-596592B469A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447352" y="5001048"/>
                  <a:ext cx="1292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6912" name="Freihand 36911">
                  <a:extLst>
                    <a:ext uri="{FF2B5EF4-FFF2-40B4-BE49-F238E27FC236}">
                      <a16:creationId xmlns:a16="http://schemas.microsoft.com/office/drawing/2014/main" id="{0E1FBD92-7A8C-4DFD-BE76-3FACED9D036F}"/>
                    </a:ext>
                  </a:extLst>
                </p14:cNvPr>
                <p14:cNvContentPartPr/>
                <p14:nvPr/>
              </p14:nvContentPartPr>
              <p14:xfrm>
                <a:off x="2709072" y="5040648"/>
                <a:ext cx="14760" cy="127800"/>
              </p14:xfrm>
            </p:contentPart>
          </mc:Choice>
          <mc:Fallback>
            <p:pic>
              <p:nvPicPr>
                <p:cNvPr id="36912" name="Freihand 36911">
                  <a:extLst>
                    <a:ext uri="{FF2B5EF4-FFF2-40B4-BE49-F238E27FC236}">
                      <a16:creationId xmlns:a16="http://schemas.microsoft.com/office/drawing/2014/main" id="{0E1FBD92-7A8C-4DFD-BE76-3FACED9D036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704752" y="5036328"/>
                  <a:ext cx="234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6913" name="Freihand 36912">
                  <a:extLst>
                    <a:ext uri="{FF2B5EF4-FFF2-40B4-BE49-F238E27FC236}">
                      <a16:creationId xmlns:a16="http://schemas.microsoft.com/office/drawing/2014/main" id="{2FCB93B5-9C82-48C4-84B3-19C91406DD78}"/>
                    </a:ext>
                  </a:extLst>
                </p14:cNvPr>
                <p14:cNvContentPartPr/>
                <p14:nvPr/>
              </p14:nvContentPartPr>
              <p14:xfrm>
                <a:off x="2665872" y="5076648"/>
                <a:ext cx="164160" cy="23760"/>
              </p14:xfrm>
            </p:contentPart>
          </mc:Choice>
          <mc:Fallback>
            <p:pic>
              <p:nvPicPr>
                <p:cNvPr id="36913" name="Freihand 36912">
                  <a:extLst>
                    <a:ext uri="{FF2B5EF4-FFF2-40B4-BE49-F238E27FC236}">
                      <a16:creationId xmlns:a16="http://schemas.microsoft.com/office/drawing/2014/main" id="{2FCB93B5-9C82-48C4-84B3-19C91406DD7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61552" y="5072328"/>
                  <a:ext cx="1728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6914" name="Freihand 36913">
                  <a:extLst>
                    <a:ext uri="{FF2B5EF4-FFF2-40B4-BE49-F238E27FC236}">
                      <a16:creationId xmlns:a16="http://schemas.microsoft.com/office/drawing/2014/main" id="{48638DF7-4D87-4DDC-A309-35CBB5B88388}"/>
                    </a:ext>
                  </a:extLst>
                </p14:cNvPr>
                <p14:cNvContentPartPr/>
                <p14:nvPr/>
              </p14:nvContentPartPr>
              <p14:xfrm>
                <a:off x="2861712" y="4995648"/>
                <a:ext cx="191520" cy="232560"/>
              </p14:xfrm>
            </p:contentPart>
          </mc:Choice>
          <mc:Fallback>
            <p:pic>
              <p:nvPicPr>
                <p:cNvPr id="36914" name="Freihand 36913">
                  <a:extLst>
                    <a:ext uri="{FF2B5EF4-FFF2-40B4-BE49-F238E27FC236}">
                      <a16:creationId xmlns:a16="http://schemas.microsoft.com/office/drawing/2014/main" id="{48638DF7-4D87-4DDC-A309-35CBB5B8838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57392" y="4991328"/>
                  <a:ext cx="200160" cy="24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6915" name="Freihand 36914">
                <a:extLst>
                  <a:ext uri="{FF2B5EF4-FFF2-40B4-BE49-F238E27FC236}">
                    <a16:creationId xmlns:a16="http://schemas.microsoft.com/office/drawing/2014/main" id="{C337C036-BB69-42CC-827C-62B90F377F2A}"/>
                  </a:ext>
                </a:extLst>
              </p14:cNvPr>
              <p14:cNvContentPartPr/>
              <p14:nvPr/>
            </p14:nvContentPartPr>
            <p14:xfrm>
              <a:off x="3940272" y="4994928"/>
              <a:ext cx="223200" cy="245160"/>
            </p14:xfrm>
          </p:contentPart>
        </mc:Choice>
        <mc:Fallback>
          <p:pic>
            <p:nvPicPr>
              <p:cNvPr id="36915" name="Freihand 36914">
                <a:extLst>
                  <a:ext uri="{FF2B5EF4-FFF2-40B4-BE49-F238E27FC236}">
                    <a16:creationId xmlns:a16="http://schemas.microsoft.com/office/drawing/2014/main" id="{C337C036-BB69-42CC-827C-62B90F377F2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935952" y="4990608"/>
                <a:ext cx="23184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6916" name="Freihand 36915">
                <a:extLst>
                  <a:ext uri="{FF2B5EF4-FFF2-40B4-BE49-F238E27FC236}">
                    <a16:creationId xmlns:a16="http://schemas.microsoft.com/office/drawing/2014/main" id="{ECA8DF10-1A09-4016-A512-13C1C877283A}"/>
                  </a:ext>
                </a:extLst>
              </p14:cNvPr>
              <p14:cNvContentPartPr/>
              <p14:nvPr/>
            </p14:nvContentPartPr>
            <p14:xfrm>
              <a:off x="5200632" y="4996368"/>
              <a:ext cx="208080" cy="277200"/>
            </p14:xfrm>
          </p:contentPart>
        </mc:Choice>
        <mc:Fallback>
          <p:pic>
            <p:nvPicPr>
              <p:cNvPr id="36916" name="Freihand 36915">
                <a:extLst>
                  <a:ext uri="{FF2B5EF4-FFF2-40B4-BE49-F238E27FC236}">
                    <a16:creationId xmlns:a16="http://schemas.microsoft.com/office/drawing/2014/main" id="{ECA8DF10-1A09-4016-A512-13C1C877283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196312" y="4992048"/>
                <a:ext cx="21672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36918" name="Freihand 36917">
                <a:extLst>
                  <a:ext uri="{FF2B5EF4-FFF2-40B4-BE49-F238E27FC236}">
                    <a16:creationId xmlns:a16="http://schemas.microsoft.com/office/drawing/2014/main" id="{0859E49A-A99D-478A-9C93-8421BB3A0294}"/>
                  </a:ext>
                </a:extLst>
              </p14:cNvPr>
              <p14:cNvContentPartPr/>
              <p14:nvPr/>
            </p14:nvContentPartPr>
            <p14:xfrm>
              <a:off x="6805872" y="4930488"/>
              <a:ext cx="203400" cy="217080"/>
            </p14:xfrm>
          </p:contentPart>
        </mc:Choice>
        <mc:Fallback>
          <p:pic>
            <p:nvPicPr>
              <p:cNvPr id="36918" name="Freihand 36917">
                <a:extLst>
                  <a:ext uri="{FF2B5EF4-FFF2-40B4-BE49-F238E27FC236}">
                    <a16:creationId xmlns:a16="http://schemas.microsoft.com/office/drawing/2014/main" id="{0859E49A-A99D-478A-9C93-8421BB3A029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801552" y="4926168"/>
                <a:ext cx="21204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36919" name="Freihand 36918">
                <a:extLst>
                  <a:ext uri="{FF2B5EF4-FFF2-40B4-BE49-F238E27FC236}">
                    <a16:creationId xmlns:a16="http://schemas.microsoft.com/office/drawing/2014/main" id="{BC5E5C2C-C7D7-4D3D-9821-87AEC76DF815}"/>
                  </a:ext>
                </a:extLst>
              </p14:cNvPr>
              <p14:cNvContentPartPr/>
              <p14:nvPr/>
            </p14:nvContentPartPr>
            <p14:xfrm>
              <a:off x="7726752" y="4944888"/>
              <a:ext cx="219240" cy="286920"/>
            </p14:xfrm>
          </p:contentPart>
        </mc:Choice>
        <mc:Fallback>
          <p:pic>
            <p:nvPicPr>
              <p:cNvPr id="36919" name="Freihand 36918">
                <a:extLst>
                  <a:ext uri="{FF2B5EF4-FFF2-40B4-BE49-F238E27FC236}">
                    <a16:creationId xmlns:a16="http://schemas.microsoft.com/office/drawing/2014/main" id="{BC5E5C2C-C7D7-4D3D-9821-87AEC76DF81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722432" y="4940568"/>
                <a:ext cx="22788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36920" name="Freihand 36919">
                <a:extLst>
                  <a:ext uri="{FF2B5EF4-FFF2-40B4-BE49-F238E27FC236}">
                    <a16:creationId xmlns:a16="http://schemas.microsoft.com/office/drawing/2014/main" id="{2036BB94-5483-4BFF-AAD5-69E8AE834D64}"/>
                  </a:ext>
                </a:extLst>
              </p14:cNvPr>
              <p14:cNvContentPartPr/>
              <p14:nvPr/>
            </p14:nvContentPartPr>
            <p14:xfrm>
              <a:off x="4054032" y="2533248"/>
              <a:ext cx="427320" cy="396720"/>
            </p14:xfrm>
          </p:contentPart>
        </mc:Choice>
        <mc:Fallback>
          <p:pic>
            <p:nvPicPr>
              <p:cNvPr id="36920" name="Freihand 36919">
                <a:extLst>
                  <a:ext uri="{FF2B5EF4-FFF2-40B4-BE49-F238E27FC236}">
                    <a16:creationId xmlns:a16="http://schemas.microsoft.com/office/drawing/2014/main" id="{2036BB94-5483-4BFF-AAD5-69E8AE834D6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049712" y="2528928"/>
                <a:ext cx="435960" cy="4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36922" name="Freihand 36921">
                <a:extLst>
                  <a:ext uri="{FF2B5EF4-FFF2-40B4-BE49-F238E27FC236}">
                    <a16:creationId xmlns:a16="http://schemas.microsoft.com/office/drawing/2014/main" id="{6852A2DB-0386-42B5-94E6-5450F9BDD118}"/>
                  </a:ext>
                </a:extLst>
              </p14:cNvPr>
              <p14:cNvContentPartPr/>
              <p14:nvPr/>
            </p14:nvContentPartPr>
            <p14:xfrm>
              <a:off x="3735792" y="1794168"/>
              <a:ext cx="1590120" cy="55440"/>
            </p14:xfrm>
          </p:contentPart>
        </mc:Choice>
        <mc:Fallback>
          <p:pic>
            <p:nvPicPr>
              <p:cNvPr id="36922" name="Freihand 36921">
                <a:extLst>
                  <a:ext uri="{FF2B5EF4-FFF2-40B4-BE49-F238E27FC236}">
                    <a16:creationId xmlns:a16="http://schemas.microsoft.com/office/drawing/2014/main" id="{6852A2DB-0386-42B5-94E6-5450F9BDD11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731472" y="1789848"/>
                <a:ext cx="159876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238" name="Gruppieren 262237">
            <a:extLst>
              <a:ext uri="{FF2B5EF4-FFF2-40B4-BE49-F238E27FC236}">
                <a16:creationId xmlns:a16="http://schemas.microsoft.com/office/drawing/2014/main" id="{7CC5D076-5942-44B9-A7FD-12F649197260}"/>
              </a:ext>
            </a:extLst>
          </p:cNvPr>
          <p:cNvGrpSpPr/>
          <p:nvPr/>
        </p:nvGrpSpPr>
        <p:grpSpPr>
          <a:xfrm>
            <a:off x="133992" y="335448"/>
            <a:ext cx="8573040" cy="3286440"/>
            <a:chOff x="133992" y="335448"/>
            <a:chExt cx="8573040" cy="328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610C314-8665-4875-A7C3-89DE114718C4}"/>
                    </a:ext>
                  </a:extLst>
                </p14:cNvPr>
                <p14:cNvContentPartPr/>
                <p14:nvPr/>
              </p14:nvContentPartPr>
              <p14:xfrm>
                <a:off x="133992" y="796248"/>
                <a:ext cx="133560" cy="2952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610C314-8665-4875-A7C3-89DE114718C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29672" y="791928"/>
                  <a:ext cx="142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72AFC6C7-94A4-4ACF-A2AE-FA52F05A624B}"/>
                    </a:ext>
                  </a:extLst>
                </p14:cNvPr>
                <p14:cNvContentPartPr/>
                <p14:nvPr/>
              </p14:nvContentPartPr>
              <p14:xfrm>
                <a:off x="149832" y="637488"/>
                <a:ext cx="162360" cy="4464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72AFC6C7-94A4-4ACF-A2AE-FA52F05A624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45512" y="633168"/>
                  <a:ext cx="1710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256DC658-D817-499B-B5DF-46D758E72064}"/>
                    </a:ext>
                  </a:extLst>
                </p14:cNvPr>
                <p14:cNvContentPartPr/>
                <p14:nvPr/>
              </p14:nvContentPartPr>
              <p14:xfrm>
                <a:off x="601272" y="884808"/>
                <a:ext cx="8105760" cy="21596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256DC658-D817-499B-B5DF-46D758E7206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96952" y="880488"/>
                  <a:ext cx="8114400" cy="21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BE8CAF29-7E97-42EC-8839-086D2FAD3A58}"/>
                    </a:ext>
                  </a:extLst>
                </p14:cNvPr>
                <p14:cNvContentPartPr/>
                <p14:nvPr/>
              </p14:nvContentPartPr>
              <p14:xfrm>
                <a:off x="7836192" y="2549088"/>
                <a:ext cx="122040" cy="2404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BE8CAF29-7E97-42EC-8839-086D2FAD3A5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831872" y="2544768"/>
                  <a:ext cx="130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A97BA572-1C37-415D-ADBB-87B187592876}"/>
                    </a:ext>
                  </a:extLst>
                </p14:cNvPr>
                <p14:cNvContentPartPr/>
                <p14:nvPr/>
              </p14:nvContentPartPr>
              <p14:xfrm>
                <a:off x="7619472" y="2587248"/>
                <a:ext cx="151560" cy="2689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A97BA572-1C37-415D-ADBB-87B18759287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615152" y="2582928"/>
                  <a:ext cx="1602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A2D89F2-51E7-4A01-B01A-5C479E01E9C6}"/>
                    </a:ext>
                  </a:extLst>
                </p14:cNvPr>
                <p14:cNvContentPartPr/>
                <p14:nvPr/>
              </p14:nvContentPartPr>
              <p14:xfrm>
                <a:off x="7475472" y="838728"/>
                <a:ext cx="102240" cy="17856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A2D89F2-51E7-4A01-B01A-5C479E01E9C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471152" y="834408"/>
                  <a:ext cx="110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F71E9EB7-1B84-4D29-9FD3-FDBAE5AFA78B}"/>
                    </a:ext>
                  </a:extLst>
                </p14:cNvPr>
                <p14:cNvContentPartPr/>
                <p14:nvPr/>
              </p14:nvContentPartPr>
              <p14:xfrm>
                <a:off x="7345152" y="749088"/>
                <a:ext cx="419760" cy="2847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F71E9EB7-1B84-4D29-9FD3-FDBAE5AFA78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340832" y="744768"/>
                  <a:ext cx="4284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6870" name="Freihand 36869">
                  <a:extLst>
                    <a:ext uri="{FF2B5EF4-FFF2-40B4-BE49-F238E27FC236}">
                      <a16:creationId xmlns:a16="http://schemas.microsoft.com/office/drawing/2014/main" id="{86AB61BC-04F5-4C8B-90C1-6CFE179B18A5}"/>
                    </a:ext>
                  </a:extLst>
                </p14:cNvPr>
                <p14:cNvContentPartPr/>
                <p14:nvPr/>
              </p14:nvContentPartPr>
              <p14:xfrm>
                <a:off x="1983672" y="666648"/>
                <a:ext cx="254160" cy="65880"/>
              </p14:xfrm>
            </p:contentPart>
          </mc:Choice>
          <mc:Fallback>
            <p:pic>
              <p:nvPicPr>
                <p:cNvPr id="36870" name="Freihand 36869">
                  <a:extLst>
                    <a:ext uri="{FF2B5EF4-FFF2-40B4-BE49-F238E27FC236}">
                      <a16:creationId xmlns:a16="http://schemas.microsoft.com/office/drawing/2014/main" id="{86AB61BC-04F5-4C8B-90C1-6CFE179B18A5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79352" y="662328"/>
                  <a:ext cx="2628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6871" name="Freihand 36870">
                  <a:extLst>
                    <a:ext uri="{FF2B5EF4-FFF2-40B4-BE49-F238E27FC236}">
                      <a16:creationId xmlns:a16="http://schemas.microsoft.com/office/drawing/2014/main" id="{011BB278-D28F-4681-B696-DA6A36650681}"/>
                    </a:ext>
                  </a:extLst>
                </p14:cNvPr>
                <p14:cNvContentPartPr/>
                <p14:nvPr/>
              </p14:nvContentPartPr>
              <p14:xfrm>
                <a:off x="1114632" y="3260448"/>
                <a:ext cx="78480" cy="21600"/>
              </p14:xfrm>
            </p:contentPart>
          </mc:Choice>
          <mc:Fallback>
            <p:pic>
              <p:nvPicPr>
                <p:cNvPr id="36871" name="Freihand 36870">
                  <a:extLst>
                    <a:ext uri="{FF2B5EF4-FFF2-40B4-BE49-F238E27FC236}">
                      <a16:creationId xmlns:a16="http://schemas.microsoft.com/office/drawing/2014/main" id="{011BB278-D28F-4681-B696-DA6A3665068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10312" y="3256128"/>
                  <a:ext cx="871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6872" name="Freihand 36871">
                  <a:extLst>
                    <a:ext uri="{FF2B5EF4-FFF2-40B4-BE49-F238E27FC236}">
                      <a16:creationId xmlns:a16="http://schemas.microsoft.com/office/drawing/2014/main" id="{FA457C9A-03E2-4CC2-8598-A8CF04137AE0}"/>
                    </a:ext>
                  </a:extLst>
                </p14:cNvPr>
                <p14:cNvContentPartPr/>
                <p14:nvPr/>
              </p14:nvContentPartPr>
              <p14:xfrm>
                <a:off x="7962192" y="2743128"/>
                <a:ext cx="15120" cy="16920"/>
              </p14:xfrm>
            </p:contentPart>
          </mc:Choice>
          <mc:Fallback>
            <p:pic>
              <p:nvPicPr>
                <p:cNvPr id="36872" name="Freihand 36871">
                  <a:extLst>
                    <a:ext uri="{FF2B5EF4-FFF2-40B4-BE49-F238E27FC236}">
                      <a16:creationId xmlns:a16="http://schemas.microsoft.com/office/drawing/2014/main" id="{FA457C9A-03E2-4CC2-8598-A8CF04137AE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57872" y="2738808"/>
                  <a:ext cx="237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79B5C162-5EC3-42C7-B059-73257C83B824}"/>
                    </a:ext>
                  </a:extLst>
                </p14:cNvPr>
                <p14:cNvContentPartPr/>
                <p14:nvPr/>
              </p14:nvContentPartPr>
              <p14:xfrm>
                <a:off x="518472" y="967608"/>
                <a:ext cx="5201640" cy="235548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79B5C162-5EC3-42C7-B059-73257C83B82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14152" y="963288"/>
                  <a:ext cx="5210280" cy="23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726C21BF-D9FB-4515-96C3-13488A2D7D64}"/>
                    </a:ext>
                  </a:extLst>
                </p14:cNvPr>
                <p14:cNvContentPartPr/>
                <p14:nvPr/>
              </p14:nvContentPartPr>
              <p14:xfrm>
                <a:off x="5058792" y="2612448"/>
                <a:ext cx="144000" cy="18000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726C21BF-D9FB-4515-96C3-13488A2D7D6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054472" y="2608128"/>
                  <a:ext cx="1526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A52DFF7D-0289-465B-B795-1FCCF6944EE2}"/>
                    </a:ext>
                  </a:extLst>
                </p14:cNvPr>
                <p14:cNvContentPartPr/>
                <p14:nvPr/>
              </p14:nvContentPartPr>
              <p14:xfrm>
                <a:off x="4821552" y="2754288"/>
                <a:ext cx="171720" cy="25308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A52DFF7D-0289-465B-B795-1FCCF6944EE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17232" y="2749968"/>
                  <a:ext cx="1803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C9681C73-6F96-4410-894E-DF51E4BC7C70}"/>
                    </a:ext>
                  </a:extLst>
                </p14:cNvPr>
                <p14:cNvContentPartPr/>
                <p14:nvPr/>
              </p14:nvContentPartPr>
              <p14:xfrm>
                <a:off x="4848552" y="1057608"/>
                <a:ext cx="124560" cy="17820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C9681C73-6F96-4410-894E-DF51E4BC7C7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44232" y="1053288"/>
                  <a:ext cx="133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57AD6BA3-82C3-4796-A486-4877020BC55C}"/>
                    </a:ext>
                  </a:extLst>
                </p14:cNvPr>
                <p14:cNvContentPartPr/>
                <p14:nvPr/>
              </p14:nvContentPartPr>
              <p14:xfrm>
                <a:off x="4709952" y="973728"/>
                <a:ext cx="420840" cy="32472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57AD6BA3-82C3-4796-A486-4877020BC55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705632" y="969408"/>
                  <a:ext cx="42948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BA4F304C-4FBE-4D73-924C-16DB4FDDEBEE}"/>
                    </a:ext>
                  </a:extLst>
                </p14:cNvPr>
                <p14:cNvContentPartPr/>
                <p14:nvPr/>
              </p14:nvContentPartPr>
              <p14:xfrm>
                <a:off x="6869592" y="2675088"/>
                <a:ext cx="182520" cy="2073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BA4F304C-4FBE-4D73-924C-16DB4FDDEBE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65272" y="2670768"/>
                  <a:ext cx="1911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BB6A786A-41D8-4B41-A1E3-4666F8000408}"/>
                    </a:ext>
                  </a:extLst>
                </p14:cNvPr>
                <p14:cNvContentPartPr/>
                <p14:nvPr/>
              </p14:nvContentPartPr>
              <p14:xfrm>
                <a:off x="2629152" y="2953008"/>
                <a:ext cx="4071240" cy="61236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BB6A786A-41D8-4B41-A1E3-4666F800040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624832" y="2948688"/>
                  <a:ext cx="4079880" cy="62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73EF849D-4C17-471B-AEC1-B9F0D5CDF0FC}"/>
                    </a:ext>
                  </a:extLst>
                </p14:cNvPr>
                <p14:cNvContentPartPr/>
                <p14:nvPr/>
              </p14:nvContentPartPr>
              <p14:xfrm>
                <a:off x="2523312" y="3333528"/>
                <a:ext cx="230400" cy="17352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73EF849D-4C17-471B-AEC1-B9F0D5CDF0F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518992" y="3329208"/>
                  <a:ext cx="2390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EAFEDE27-C6B1-4CC2-B389-2F1A884E255B}"/>
                    </a:ext>
                  </a:extLst>
                </p14:cNvPr>
                <p14:cNvContentPartPr/>
                <p14:nvPr/>
              </p14:nvContentPartPr>
              <p14:xfrm>
                <a:off x="2167272" y="3366648"/>
                <a:ext cx="236160" cy="2451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EAFEDE27-C6B1-4CC2-B389-2F1A884E255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162952" y="3362328"/>
                  <a:ext cx="2448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6881" name="Freihand 36880">
                  <a:extLst>
                    <a:ext uri="{FF2B5EF4-FFF2-40B4-BE49-F238E27FC236}">
                      <a16:creationId xmlns:a16="http://schemas.microsoft.com/office/drawing/2014/main" id="{A6FE0DEA-9816-4230-B44C-43E835AADB6E}"/>
                    </a:ext>
                  </a:extLst>
                </p14:cNvPr>
                <p14:cNvContentPartPr/>
                <p14:nvPr/>
              </p14:nvContentPartPr>
              <p14:xfrm>
                <a:off x="1404072" y="3224088"/>
                <a:ext cx="58680" cy="41400"/>
              </p14:xfrm>
            </p:contentPart>
          </mc:Choice>
          <mc:Fallback>
            <p:pic>
              <p:nvPicPr>
                <p:cNvPr id="36881" name="Freihand 36880">
                  <a:extLst>
                    <a:ext uri="{FF2B5EF4-FFF2-40B4-BE49-F238E27FC236}">
                      <a16:creationId xmlns:a16="http://schemas.microsoft.com/office/drawing/2014/main" id="{A6FE0DEA-9816-4230-B44C-43E835AADB6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99752" y="3219768"/>
                  <a:ext cx="67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6882" name="Freihand 36881">
                  <a:extLst>
                    <a:ext uri="{FF2B5EF4-FFF2-40B4-BE49-F238E27FC236}">
                      <a16:creationId xmlns:a16="http://schemas.microsoft.com/office/drawing/2014/main" id="{57B0023E-5323-484C-B59F-828EC2B4D967}"/>
                    </a:ext>
                  </a:extLst>
                </p14:cNvPr>
                <p14:cNvContentPartPr/>
                <p14:nvPr/>
              </p14:nvContentPartPr>
              <p14:xfrm>
                <a:off x="1414512" y="3387528"/>
                <a:ext cx="2520" cy="12960"/>
              </p14:xfrm>
            </p:contentPart>
          </mc:Choice>
          <mc:Fallback>
            <p:pic>
              <p:nvPicPr>
                <p:cNvPr id="36882" name="Freihand 36881">
                  <a:extLst>
                    <a:ext uri="{FF2B5EF4-FFF2-40B4-BE49-F238E27FC236}">
                      <a16:creationId xmlns:a16="http://schemas.microsoft.com/office/drawing/2014/main" id="{57B0023E-5323-484C-B59F-828EC2B4D96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410192" y="3383208"/>
                  <a:ext cx="111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6885" name="Freihand 36884">
                  <a:extLst>
                    <a:ext uri="{FF2B5EF4-FFF2-40B4-BE49-F238E27FC236}">
                      <a16:creationId xmlns:a16="http://schemas.microsoft.com/office/drawing/2014/main" id="{7C7C9DC1-3286-43D3-8B64-00B6D5B876C0}"/>
                    </a:ext>
                  </a:extLst>
                </p14:cNvPr>
                <p14:cNvContentPartPr/>
                <p14:nvPr/>
              </p14:nvContentPartPr>
              <p14:xfrm>
                <a:off x="1511352" y="875808"/>
                <a:ext cx="238680" cy="40680"/>
              </p14:xfrm>
            </p:contentPart>
          </mc:Choice>
          <mc:Fallback>
            <p:pic>
              <p:nvPicPr>
                <p:cNvPr id="36885" name="Freihand 36884">
                  <a:extLst>
                    <a:ext uri="{FF2B5EF4-FFF2-40B4-BE49-F238E27FC236}">
                      <a16:creationId xmlns:a16="http://schemas.microsoft.com/office/drawing/2014/main" id="{7C7C9DC1-3286-43D3-8B64-00B6D5B876C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507032" y="871488"/>
                  <a:ext cx="2473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6891" name="Freihand 36890">
                  <a:extLst>
                    <a:ext uri="{FF2B5EF4-FFF2-40B4-BE49-F238E27FC236}">
                      <a16:creationId xmlns:a16="http://schemas.microsoft.com/office/drawing/2014/main" id="{D9FFF829-9C39-43E3-A0F7-79B5B3527B32}"/>
                    </a:ext>
                  </a:extLst>
                </p14:cNvPr>
                <p14:cNvContentPartPr/>
                <p14:nvPr/>
              </p14:nvContentPartPr>
              <p14:xfrm>
                <a:off x="6881472" y="2815488"/>
                <a:ext cx="3240" cy="2160"/>
              </p14:xfrm>
            </p:contentPart>
          </mc:Choice>
          <mc:Fallback>
            <p:pic>
              <p:nvPicPr>
                <p:cNvPr id="36891" name="Freihand 36890">
                  <a:extLst>
                    <a:ext uri="{FF2B5EF4-FFF2-40B4-BE49-F238E27FC236}">
                      <a16:creationId xmlns:a16="http://schemas.microsoft.com/office/drawing/2014/main" id="{D9FFF829-9C39-43E3-A0F7-79B5B3527B3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77152" y="2811168"/>
                  <a:ext cx="118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6892" name="Freihand 36891">
                  <a:extLst>
                    <a:ext uri="{FF2B5EF4-FFF2-40B4-BE49-F238E27FC236}">
                      <a16:creationId xmlns:a16="http://schemas.microsoft.com/office/drawing/2014/main" id="{E750FDAD-517B-4AEC-BC3C-7C75B86E8DE9}"/>
                    </a:ext>
                  </a:extLst>
                </p14:cNvPr>
                <p14:cNvContentPartPr/>
                <p14:nvPr/>
              </p14:nvContentPartPr>
              <p14:xfrm>
                <a:off x="2592792" y="3442608"/>
                <a:ext cx="72000" cy="19800"/>
              </p14:xfrm>
            </p:contentPart>
          </mc:Choice>
          <mc:Fallback>
            <p:pic>
              <p:nvPicPr>
                <p:cNvPr id="36892" name="Freihand 36891">
                  <a:extLst>
                    <a:ext uri="{FF2B5EF4-FFF2-40B4-BE49-F238E27FC236}">
                      <a16:creationId xmlns:a16="http://schemas.microsoft.com/office/drawing/2014/main" id="{E750FDAD-517B-4AEC-BC3C-7C75B86E8DE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588472" y="3438288"/>
                  <a:ext cx="80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6894" name="Freihand 36893">
                  <a:extLst>
                    <a:ext uri="{FF2B5EF4-FFF2-40B4-BE49-F238E27FC236}">
                      <a16:creationId xmlns:a16="http://schemas.microsoft.com/office/drawing/2014/main" id="{F479FAAE-CA87-48C7-AFFA-5761CF31534D}"/>
                    </a:ext>
                  </a:extLst>
                </p14:cNvPr>
                <p14:cNvContentPartPr/>
                <p14:nvPr/>
              </p14:nvContentPartPr>
              <p14:xfrm>
                <a:off x="2158992" y="3368088"/>
                <a:ext cx="177120" cy="232200"/>
              </p14:xfrm>
            </p:contentPart>
          </mc:Choice>
          <mc:Fallback>
            <p:pic>
              <p:nvPicPr>
                <p:cNvPr id="36894" name="Freihand 36893">
                  <a:extLst>
                    <a:ext uri="{FF2B5EF4-FFF2-40B4-BE49-F238E27FC236}">
                      <a16:creationId xmlns:a16="http://schemas.microsoft.com/office/drawing/2014/main" id="{F479FAAE-CA87-48C7-AFFA-5761CF31534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154672" y="3363768"/>
                  <a:ext cx="1857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A6A89D48-7802-4C9B-8CC1-E99A86C7206A}"/>
                    </a:ext>
                  </a:extLst>
                </p14:cNvPr>
                <p14:cNvContentPartPr/>
                <p14:nvPr/>
              </p14:nvContentPartPr>
              <p14:xfrm>
                <a:off x="1410192" y="1757808"/>
                <a:ext cx="113760" cy="8712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A6A89D48-7802-4C9B-8CC1-E99A86C7206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405872" y="1753488"/>
                  <a:ext cx="1224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43926F61-B54F-44F2-B231-31B44BD17B5D}"/>
                    </a:ext>
                  </a:extLst>
                </p14:cNvPr>
                <p14:cNvContentPartPr/>
                <p14:nvPr/>
              </p14:nvContentPartPr>
              <p14:xfrm>
                <a:off x="1518552" y="1748088"/>
                <a:ext cx="196560" cy="16308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43926F61-B54F-44F2-B231-31B44BD17B5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514232" y="1743768"/>
                  <a:ext cx="2052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8C3020E8-A68F-4EF4-9742-16D3E9C1FBBD}"/>
                    </a:ext>
                  </a:extLst>
                </p14:cNvPr>
                <p14:cNvContentPartPr/>
                <p14:nvPr/>
              </p14:nvContentPartPr>
              <p14:xfrm>
                <a:off x="1685592" y="1687248"/>
                <a:ext cx="360" cy="36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8C3020E8-A68F-4EF4-9742-16D3E9C1FBB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681272" y="1682928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9DAA3A5F-29A2-483D-95F4-1D42C49780FD}"/>
                    </a:ext>
                  </a:extLst>
                </p14:cNvPr>
                <p14:cNvContentPartPr/>
                <p14:nvPr/>
              </p14:nvContentPartPr>
              <p14:xfrm>
                <a:off x="951192" y="1616328"/>
                <a:ext cx="1979640" cy="104904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9DAA3A5F-29A2-483D-95F4-1D42C49780F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46872" y="1612008"/>
                  <a:ext cx="1988280" cy="10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9E5032E7-044F-4386-9CCB-A0D2E41DD802}"/>
                    </a:ext>
                  </a:extLst>
                </p14:cNvPr>
                <p14:cNvContentPartPr/>
                <p14:nvPr/>
              </p14:nvContentPartPr>
              <p14:xfrm>
                <a:off x="2194272" y="2522808"/>
                <a:ext cx="208440" cy="25920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9E5032E7-044F-4386-9CCB-A0D2E41DD80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89952" y="2518488"/>
                  <a:ext cx="2170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9D6EDB04-B62C-4811-8C5B-A9B736E74207}"/>
                    </a:ext>
                  </a:extLst>
                </p14:cNvPr>
                <p14:cNvContentPartPr/>
                <p14:nvPr/>
              </p14:nvContentPartPr>
              <p14:xfrm>
                <a:off x="2576592" y="2444688"/>
                <a:ext cx="256680" cy="27612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9D6EDB04-B62C-4811-8C5B-A9B736E7420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572272" y="2440368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5E45FF67-4F33-442E-9DFC-1A9BB749F443}"/>
                    </a:ext>
                  </a:extLst>
                </p14:cNvPr>
                <p14:cNvContentPartPr/>
                <p14:nvPr/>
              </p14:nvContentPartPr>
              <p14:xfrm>
                <a:off x="2339712" y="1453968"/>
                <a:ext cx="117000" cy="14544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5E45FF67-4F33-442E-9DFC-1A9BB749F44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35392" y="1449648"/>
                  <a:ext cx="125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7BA7A98F-E63D-4E48-9EBD-9E9CDBAC9F8F}"/>
                    </a:ext>
                  </a:extLst>
                </p14:cNvPr>
                <p14:cNvContentPartPr/>
                <p14:nvPr/>
              </p14:nvContentPartPr>
              <p14:xfrm>
                <a:off x="2256192" y="1379808"/>
                <a:ext cx="303840" cy="27252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7BA7A98F-E63D-4E48-9EBD-9E9CDBAC9F8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251872" y="1375488"/>
                  <a:ext cx="3124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CC449584-D11C-408B-A1E0-D9998431D09C}"/>
                    </a:ext>
                  </a:extLst>
                </p14:cNvPr>
                <p14:cNvContentPartPr/>
                <p14:nvPr/>
              </p14:nvContentPartPr>
              <p14:xfrm>
                <a:off x="4139352" y="2657088"/>
                <a:ext cx="184680" cy="16956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CC449584-D11C-408B-A1E0-D9998431D09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135032" y="2652768"/>
                  <a:ext cx="1933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8A11B220-34C0-4073-B099-41B4F93C6F83}"/>
                    </a:ext>
                  </a:extLst>
                </p14:cNvPr>
                <p14:cNvContentPartPr/>
                <p14:nvPr/>
              </p14:nvContentPartPr>
              <p14:xfrm>
                <a:off x="2635272" y="2778408"/>
                <a:ext cx="1383120" cy="26460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8A11B220-34C0-4073-B099-41B4F93C6F8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630952" y="2774088"/>
                  <a:ext cx="13917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03F6EDB3-B165-4EA1-B026-EBFF85242183}"/>
                    </a:ext>
                  </a:extLst>
                </p14:cNvPr>
                <p14:cNvContentPartPr/>
                <p14:nvPr/>
              </p14:nvContentPartPr>
              <p14:xfrm>
                <a:off x="2493072" y="2901168"/>
                <a:ext cx="215640" cy="20520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03F6EDB3-B165-4EA1-B026-EBFF8524218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488752" y="2896848"/>
                  <a:ext cx="224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57D701A6-7006-4FF2-8395-0380A89379B7}"/>
                    </a:ext>
                  </a:extLst>
                </p14:cNvPr>
                <p14:cNvContentPartPr/>
                <p14:nvPr/>
              </p14:nvContentPartPr>
              <p14:xfrm>
                <a:off x="2200392" y="3010248"/>
                <a:ext cx="168480" cy="16992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57D701A6-7006-4FF2-8395-0380A89379B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196072" y="3005928"/>
                  <a:ext cx="1771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82159D79-0046-4FA6-AEA8-F45030869952}"/>
                    </a:ext>
                  </a:extLst>
                </p14:cNvPr>
                <p14:cNvContentPartPr/>
                <p14:nvPr/>
              </p14:nvContentPartPr>
              <p14:xfrm>
                <a:off x="3258432" y="2597688"/>
                <a:ext cx="83520" cy="10944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82159D79-0046-4FA6-AEA8-F4503086995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254112" y="2593368"/>
                  <a:ext cx="921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6B35BD4F-B1A6-4814-8C46-7BAA0FBA0F8E}"/>
                    </a:ext>
                  </a:extLst>
                </p14:cNvPr>
                <p14:cNvContentPartPr/>
                <p14:nvPr/>
              </p14:nvContentPartPr>
              <p14:xfrm>
                <a:off x="3288312" y="2671848"/>
                <a:ext cx="80640" cy="5976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6B35BD4F-B1A6-4814-8C46-7BAA0FBA0F8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283992" y="2667528"/>
                  <a:ext cx="892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B119A790-D29A-48A7-8D95-E164BB52FE68}"/>
                    </a:ext>
                  </a:extLst>
                </p14:cNvPr>
                <p14:cNvContentPartPr/>
                <p14:nvPr/>
              </p14:nvContentPartPr>
              <p14:xfrm>
                <a:off x="3133872" y="2511288"/>
                <a:ext cx="331560" cy="3092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B119A790-D29A-48A7-8D95-E164BB52FE6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129552" y="2506968"/>
                  <a:ext cx="34020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6864" name="Freihand 36863">
                  <a:extLst>
                    <a:ext uri="{FF2B5EF4-FFF2-40B4-BE49-F238E27FC236}">
                      <a16:creationId xmlns:a16="http://schemas.microsoft.com/office/drawing/2014/main" id="{7311DAFF-801F-4F9F-BA37-E463CFA51358}"/>
                    </a:ext>
                  </a:extLst>
                </p14:cNvPr>
                <p14:cNvContentPartPr/>
                <p14:nvPr/>
              </p14:nvContentPartPr>
              <p14:xfrm>
                <a:off x="1392912" y="2574648"/>
                <a:ext cx="17280" cy="51480"/>
              </p14:xfrm>
            </p:contentPart>
          </mc:Choice>
          <mc:Fallback>
            <p:pic>
              <p:nvPicPr>
                <p:cNvPr id="36864" name="Freihand 36863">
                  <a:extLst>
                    <a:ext uri="{FF2B5EF4-FFF2-40B4-BE49-F238E27FC236}">
                      <a16:creationId xmlns:a16="http://schemas.microsoft.com/office/drawing/2014/main" id="{7311DAFF-801F-4F9F-BA37-E463CFA5135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88592" y="2570328"/>
                  <a:ext cx="259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6865" name="Freihand 36864">
                  <a:extLst>
                    <a:ext uri="{FF2B5EF4-FFF2-40B4-BE49-F238E27FC236}">
                      <a16:creationId xmlns:a16="http://schemas.microsoft.com/office/drawing/2014/main" id="{E142866A-DBE6-4342-9B63-F97A6B222B07}"/>
                    </a:ext>
                  </a:extLst>
                </p14:cNvPr>
                <p14:cNvContentPartPr/>
                <p14:nvPr/>
              </p14:nvContentPartPr>
              <p14:xfrm>
                <a:off x="1313712" y="2551968"/>
                <a:ext cx="59400" cy="27000"/>
              </p14:xfrm>
            </p:contentPart>
          </mc:Choice>
          <mc:Fallback>
            <p:pic>
              <p:nvPicPr>
                <p:cNvPr id="36865" name="Freihand 36864">
                  <a:extLst>
                    <a:ext uri="{FF2B5EF4-FFF2-40B4-BE49-F238E27FC236}">
                      <a16:creationId xmlns:a16="http://schemas.microsoft.com/office/drawing/2014/main" id="{E142866A-DBE6-4342-9B63-F97A6B222B0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309392" y="2547648"/>
                  <a:ext cx="68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6883" name="Freihand 36882">
                  <a:extLst>
                    <a:ext uri="{FF2B5EF4-FFF2-40B4-BE49-F238E27FC236}">
                      <a16:creationId xmlns:a16="http://schemas.microsoft.com/office/drawing/2014/main" id="{2637782F-2A14-4784-B629-E56C398C8C75}"/>
                    </a:ext>
                  </a:extLst>
                </p14:cNvPr>
                <p14:cNvContentPartPr/>
                <p14:nvPr/>
              </p14:nvContentPartPr>
              <p14:xfrm>
                <a:off x="4153392" y="2776248"/>
                <a:ext cx="59400" cy="91800"/>
              </p14:xfrm>
            </p:contentPart>
          </mc:Choice>
          <mc:Fallback>
            <p:pic>
              <p:nvPicPr>
                <p:cNvPr id="36883" name="Freihand 36882">
                  <a:extLst>
                    <a:ext uri="{FF2B5EF4-FFF2-40B4-BE49-F238E27FC236}">
                      <a16:creationId xmlns:a16="http://schemas.microsoft.com/office/drawing/2014/main" id="{2637782F-2A14-4784-B629-E56C398C8C7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149072" y="2771928"/>
                  <a:ext cx="6804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6886" name="Freihand 36885">
                  <a:extLst>
                    <a:ext uri="{FF2B5EF4-FFF2-40B4-BE49-F238E27FC236}">
                      <a16:creationId xmlns:a16="http://schemas.microsoft.com/office/drawing/2014/main" id="{46BAB93A-0F5D-454C-8D17-5D8CD7EB9309}"/>
                    </a:ext>
                  </a:extLst>
                </p14:cNvPr>
                <p14:cNvContentPartPr/>
                <p14:nvPr/>
              </p14:nvContentPartPr>
              <p14:xfrm>
                <a:off x="3548592" y="2773728"/>
                <a:ext cx="58680" cy="1800"/>
              </p14:xfrm>
            </p:contentPart>
          </mc:Choice>
          <mc:Fallback>
            <p:pic>
              <p:nvPicPr>
                <p:cNvPr id="36886" name="Freihand 36885">
                  <a:extLst>
                    <a:ext uri="{FF2B5EF4-FFF2-40B4-BE49-F238E27FC236}">
                      <a16:creationId xmlns:a16="http://schemas.microsoft.com/office/drawing/2014/main" id="{46BAB93A-0F5D-454C-8D17-5D8CD7EB930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544272" y="2769408"/>
                  <a:ext cx="6732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6887" name="Freihand 36886">
                  <a:extLst>
                    <a:ext uri="{FF2B5EF4-FFF2-40B4-BE49-F238E27FC236}">
                      <a16:creationId xmlns:a16="http://schemas.microsoft.com/office/drawing/2014/main" id="{FF192F48-3996-4427-98BB-2A21E833170B}"/>
                    </a:ext>
                  </a:extLst>
                </p14:cNvPr>
                <p14:cNvContentPartPr/>
                <p14:nvPr/>
              </p14:nvContentPartPr>
              <p14:xfrm>
                <a:off x="2197872" y="3099528"/>
                <a:ext cx="28800" cy="34920"/>
              </p14:xfrm>
            </p:contentPart>
          </mc:Choice>
          <mc:Fallback>
            <p:pic>
              <p:nvPicPr>
                <p:cNvPr id="36887" name="Freihand 36886">
                  <a:extLst>
                    <a:ext uri="{FF2B5EF4-FFF2-40B4-BE49-F238E27FC236}">
                      <a16:creationId xmlns:a16="http://schemas.microsoft.com/office/drawing/2014/main" id="{FF192F48-3996-4427-98BB-2A21E833170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193552" y="3095208"/>
                  <a:ext cx="37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6923" name="Freihand 36922">
                  <a:extLst>
                    <a:ext uri="{FF2B5EF4-FFF2-40B4-BE49-F238E27FC236}">
                      <a16:creationId xmlns:a16="http://schemas.microsoft.com/office/drawing/2014/main" id="{04D46DCF-C7CC-4448-A78C-487451EEF4B8}"/>
                    </a:ext>
                  </a:extLst>
                </p14:cNvPr>
                <p14:cNvContentPartPr/>
                <p14:nvPr/>
              </p14:nvContentPartPr>
              <p14:xfrm>
                <a:off x="7809192" y="1965888"/>
                <a:ext cx="168120" cy="52920"/>
              </p14:xfrm>
            </p:contentPart>
          </mc:Choice>
          <mc:Fallback>
            <p:pic>
              <p:nvPicPr>
                <p:cNvPr id="36923" name="Freihand 36922">
                  <a:extLst>
                    <a:ext uri="{FF2B5EF4-FFF2-40B4-BE49-F238E27FC236}">
                      <a16:creationId xmlns:a16="http://schemas.microsoft.com/office/drawing/2014/main" id="{04D46DCF-C7CC-4448-A78C-487451EEF4B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804872" y="1961568"/>
                  <a:ext cx="176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6924" name="Freihand 36923">
                  <a:extLst>
                    <a:ext uri="{FF2B5EF4-FFF2-40B4-BE49-F238E27FC236}">
                      <a16:creationId xmlns:a16="http://schemas.microsoft.com/office/drawing/2014/main" id="{274ACF1E-AD1E-4862-BFF9-43184A4CFB6A}"/>
                    </a:ext>
                  </a:extLst>
                </p14:cNvPr>
                <p14:cNvContentPartPr/>
                <p14:nvPr/>
              </p14:nvContentPartPr>
              <p14:xfrm>
                <a:off x="6610392" y="1767888"/>
                <a:ext cx="1878480" cy="107280"/>
              </p14:xfrm>
            </p:contentPart>
          </mc:Choice>
          <mc:Fallback>
            <p:pic>
              <p:nvPicPr>
                <p:cNvPr id="36924" name="Freihand 36923">
                  <a:extLst>
                    <a:ext uri="{FF2B5EF4-FFF2-40B4-BE49-F238E27FC236}">
                      <a16:creationId xmlns:a16="http://schemas.microsoft.com/office/drawing/2014/main" id="{274ACF1E-AD1E-4862-BFF9-43184A4CFB6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606072" y="1763568"/>
                  <a:ext cx="18871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6926" name="Freihand 36925">
                  <a:extLst>
                    <a:ext uri="{FF2B5EF4-FFF2-40B4-BE49-F238E27FC236}">
                      <a16:creationId xmlns:a16="http://schemas.microsoft.com/office/drawing/2014/main" id="{6BB6CA55-C969-45AB-B944-EF1058AF9EE8}"/>
                    </a:ext>
                  </a:extLst>
                </p14:cNvPr>
                <p14:cNvContentPartPr/>
                <p14:nvPr/>
              </p14:nvContentPartPr>
              <p14:xfrm>
                <a:off x="2719152" y="457128"/>
                <a:ext cx="108360" cy="187560"/>
              </p14:xfrm>
            </p:contentPart>
          </mc:Choice>
          <mc:Fallback>
            <p:pic>
              <p:nvPicPr>
                <p:cNvPr id="36926" name="Freihand 36925">
                  <a:extLst>
                    <a:ext uri="{FF2B5EF4-FFF2-40B4-BE49-F238E27FC236}">
                      <a16:creationId xmlns:a16="http://schemas.microsoft.com/office/drawing/2014/main" id="{6BB6CA55-C969-45AB-B944-EF1058AF9EE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714832" y="452808"/>
                  <a:ext cx="117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6927" name="Freihand 36926">
                  <a:extLst>
                    <a:ext uri="{FF2B5EF4-FFF2-40B4-BE49-F238E27FC236}">
                      <a16:creationId xmlns:a16="http://schemas.microsoft.com/office/drawing/2014/main" id="{7E40EDEF-8733-4931-AD64-B268F1D903D8}"/>
                    </a:ext>
                  </a:extLst>
                </p14:cNvPr>
                <p14:cNvContentPartPr/>
                <p14:nvPr/>
              </p14:nvContentPartPr>
              <p14:xfrm>
                <a:off x="2851992" y="593568"/>
                <a:ext cx="50040" cy="32040"/>
              </p14:xfrm>
            </p:contentPart>
          </mc:Choice>
          <mc:Fallback>
            <p:pic>
              <p:nvPicPr>
                <p:cNvPr id="36927" name="Freihand 36926">
                  <a:extLst>
                    <a:ext uri="{FF2B5EF4-FFF2-40B4-BE49-F238E27FC236}">
                      <a16:creationId xmlns:a16="http://schemas.microsoft.com/office/drawing/2014/main" id="{7E40EDEF-8733-4931-AD64-B268F1D903D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847672" y="589248"/>
                  <a:ext cx="586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62209" name="Freihand 262208">
                  <a:extLst>
                    <a:ext uri="{FF2B5EF4-FFF2-40B4-BE49-F238E27FC236}">
                      <a16:creationId xmlns:a16="http://schemas.microsoft.com/office/drawing/2014/main" id="{7F13A831-32C1-40E5-9EAA-398EEA6F1327}"/>
                    </a:ext>
                  </a:extLst>
                </p14:cNvPr>
                <p14:cNvContentPartPr/>
                <p14:nvPr/>
              </p14:nvContentPartPr>
              <p14:xfrm>
                <a:off x="3073032" y="471528"/>
                <a:ext cx="20880" cy="133200"/>
              </p14:xfrm>
            </p:contentPart>
          </mc:Choice>
          <mc:Fallback>
            <p:pic>
              <p:nvPicPr>
                <p:cNvPr id="262209" name="Freihand 262208">
                  <a:extLst>
                    <a:ext uri="{FF2B5EF4-FFF2-40B4-BE49-F238E27FC236}">
                      <a16:creationId xmlns:a16="http://schemas.microsoft.com/office/drawing/2014/main" id="{7F13A831-32C1-40E5-9EAA-398EEA6F132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068712" y="467208"/>
                  <a:ext cx="29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62210" name="Freihand 262209">
                  <a:extLst>
                    <a:ext uri="{FF2B5EF4-FFF2-40B4-BE49-F238E27FC236}">
                      <a16:creationId xmlns:a16="http://schemas.microsoft.com/office/drawing/2014/main" id="{7F3A4204-A70C-4723-B3BA-5A099B368FAA}"/>
                    </a:ext>
                  </a:extLst>
                </p14:cNvPr>
                <p14:cNvContentPartPr/>
                <p14:nvPr/>
              </p14:nvContentPartPr>
              <p14:xfrm>
                <a:off x="3070152" y="447768"/>
                <a:ext cx="142200" cy="98640"/>
              </p14:xfrm>
            </p:contentPart>
          </mc:Choice>
          <mc:Fallback>
            <p:pic>
              <p:nvPicPr>
                <p:cNvPr id="262210" name="Freihand 262209">
                  <a:extLst>
                    <a:ext uri="{FF2B5EF4-FFF2-40B4-BE49-F238E27FC236}">
                      <a16:creationId xmlns:a16="http://schemas.microsoft.com/office/drawing/2014/main" id="{7F3A4204-A70C-4723-B3BA-5A099B368FAA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65832" y="443448"/>
                  <a:ext cx="150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62211" name="Freihand 262210">
                  <a:extLst>
                    <a:ext uri="{FF2B5EF4-FFF2-40B4-BE49-F238E27FC236}">
                      <a16:creationId xmlns:a16="http://schemas.microsoft.com/office/drawing/2014/main" id="{BA7CA0CB-3C19-465E-9517-37F6EA13B07F}"/>
                    </a:ext>
                  </a:extLst>
                </p14:cNvPr>
                <p14:cNvContentPartPr/>
                <p14:nvPr/>
              </p14:nvContentPartPr>
              <p14:xfrm>
                <a:off x="3056112" y="615168"/>
                <a:ext cx="165960" cy="32760"/>
              </p14:xfrm>
            </p:contentPart>
          </mc:Choice>
          <mc:Fallback>
            <p:pic>
              <p:nvPicPr>
                <p:cNvPr id="262211" name="Freihand 262210">
                  <a:extLst>
                    <a:ext uri="{FF2B5EF4-FFF2-40B4-BE49-F238E27FC236}">
                      <a16:creationId xmlns:a16="http://schemas.microsoft.com/office/drawing/2014/main" id="{BA7CA0CB-3C19-465E-9517-37F6EA13B07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51792" y="610848"/>
                  <a:ext cx="1746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62212" name="Freihand 262211">
                  <a:extLst>
                    <a:ext uri="{FF2B5EF4-FFF2-40B4-BE49-F238E27FC236}">
                      <a16:creationId xmlns:a16="http://schemas.microsoft.com/office/drawing/2014/main" id="{34DB767A-A091-49A4-A8C9-BF9ECC0F8B0F}"/>
                    </a:ext>
                  </a:extLst>
                </p14:cNvPr>
                <p14:cNvContentPartPr/>
                <p14:nvPr/>
              </p14:nvContentPartPr>
              <p14:xfrm>
                <a:off x="3321792" y="532728"/>
                <a:ext cx="7200" cy="76320"/>
              </p14:xfrm>
            </p:contentPart>
          </mc:Choice>
          <mc:Fallback>
            <p:pic>
              <p:nvPicPr>
                <p:cNvPr id="262212" name="Freihand 262211">
                  <a:extLst>
                    <a:ext uri="{FF2B5EF4-FFF2-40B4-BE49-F238E27FC236}">
                      <a16:creationId xmlns:a16="http://schemas.microsoft.com/office/drawing/2014/main" id="{34DB767A-A091-49A4-A8C9-BF9ECC0F8B0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317472" y="528408"/>
                  <a:ext cx="158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62213" name="Freihand 262212">
                  <a:extLst>
                    <a:ext uri="{FF2B5EF4-FFF2-40B4-BE49-F238E27FC236}">
                      <a16:creationId xmlns:a16="http://schemas.microsoft.com/office/drawing/2014/main" id="{C2D92B7A-5A12-408B-A30D-412EEC86BAD3}"/>
                    </a:ext>
                  </a:extLst>
                </p14:cNvPr>
                <p14:cNvContentPartPr/>
                <p14:nvPr/>
              </p14:nvContentPartPr>
              <p14:xfrm>
                <a:off x="3322152" y="457488"/>
                <a:ext cx="21960" cy="37080"/>
              </p14:xfrm>
            </p:contentPart>
          </mc:Choice>
          <mc:Fallback>
            <p:pic>
              <p:nvPicPr>
                <p:cNvPr id="262213" name="Freihand 262212">
                  <a:extLst>
                    <a:ext uri="{FF2B5EF4-FFF2-40B4-BE49-F238E27FC236}">
                      <a16:creationId xmlns:a16="http://schemas.microsoft.com/office/drawing/2014/main" id="{C2D92B7A-5A12-408B-A30D-412EEC86BAD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317832" y="453168"/>
                  <a:ext cx="30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62214" name="Freihand 262213">
                  <a:extLst>
                    <a:ext uri="{FF2B5EF4-FFF2-40B4-BE49-F238E27FC236}">
                      <a16:creationId xmlns:a16="http://schemas.microsoft.com/office/drawing/2014/main" id="{23DA2E7D-EF90-4E33-9548-DC27B9136FF7}"/>
                    </a:ext>
                  </a:extLst>
                </p14:cNvPr>
                <p14:cNvContentPartPr/>
                <p14:nvPr/>
              </p14:nvContentPartPr>
              <p14:xfrm>
                <a:off x="3364632" y="525528"/>
                <a:ext cx="87480" cy="99720"/>
              </p14:xfrm>
            </p:contentPart>
          </mc:Choice>
          <mc:Fallback>
            <p:pic>
              <p:nvPicPr>
                <p:cNvPr id="262214" name="Freihand 262213">
                  <a:extLst>
                    <a:ext uri="{FF2B5EF4-FFF2-40B4-BE49-F238E27FC236}">
                      <a16:creationId xmlns:a16="http://schemas.microsoft.com/office/drawing/2014/main" id="{23DA2E7D-EF90-4E33-9548-DC27B9136FF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360312" y="521208"/>
                  <a:ext cx="96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62215" name="Freihand 262214">
                  <a:extLst>
                    <a:ext uri="{FF2B5EF4-FFF2-40B4-BE49-F238E27FC236}">
                      <a16:creationId xmlns:a16="http://schemas.microsoft.com/office/drawing/2014/main" id="{49078890-D103-45DD-85FB-50F1346B8030}"/>
                    </a:ext>
                  </a:extLst>
                </p14:cNvPr>
                <p14:cNvContentPartPr/>
                <p14:nvPr/>
              </p14:nvContentPartPr>
              <p14:xfrm>
                <a:off x="3497112" y="443808"/>
                <a:ext cx="66240" cy="169560"/>
              </p14:xfrm>
            </p:contentPart>
          </mc:Choice>
          <mc:Fallback>
            <p:pic>
              <p:nvPicPr>
                <p:cNvPr id="262215" name="Freihand 262214">
                  <a:extLst>
                    <a:ext uri="{FF2B5EF4-FFF2-40B4-BE49-F238E27FC236}">
                      <a16:creationId xmlns:a16="http://schemas.microsoft.com/office/drawing/2014/main" id="{49078890-D103-45DD-85FB-50F1346B803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492792" y="439488"/>
                  <a:ext cx="74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62216" name="Freihand 262215">
                  <a:extLst>
                    <a:ext uri="{FF2B5EF4-FFF2-40B4-BE49-F238E27FC236}">
                      <a16:creationId xmlns:a16="http://schemas.microsoft.com/office/drawing/2014/main" id="{E7A75B14-710E-48A5-8115-6EF58165B50E}"/>
                    </a:ext>
                  </a:extLst>
                </p14:cNvPr>
                <p14:cNvContentPartPr/>
                <p14:nvPr/>
              </p14:nvContentPartPr>
              <p14:xfrm>
                <a:off x="3586752" y="526248"/>
                <a:ext cx="94680" cy="204480"/>
              </p14:xfrm>
            </p:contentPart>
          </mc:Choice>
          <mc:Fallback>
            <p:pic>
              <p:nvPicPr>
                <p:cNvPr id="262216" name="Freihand 262215">
                  <a:extLst>
                    <a:ext uri="{FF2B5EF4-FFF2-40B4-BE49-F238E27FC236}">
                      <a16:creationId xmlns:a16="http://schemas.microsoft.com/office/drawing/2014/main" id="{E7A75B14-710E-48A5-8115-6EF58165B50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582432" y="521928"/>
                  <a:ext cx="10332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62217" name="Freihand 262216">
                  <a:extLst>
                    <a:ext uri="{FF2B5EF4-FFF2-40B4-BE49-F238E27FC236}">
                      <a16:creationId xmlns:a16="http://schemas.microsoft.com/office/drawing/2014/main" id="{38D2C3E5-6EB1-4EDB-9BA1-5AAC34807F4B}"/>
                    </a:ext>
                  </a:extLst>
                </p14:cNvPr>
                <p14:cNvContentPartPr/>
                <p14:nvPr/>
              </p14:nvContentPartPr>
              <p14:xfrm>
                <a:off x="3594312" y="504648"/>
                <a:ext cx="347400" cy="268920"/>
              </p14:xfrm>
            </p:contentPart>
          </mc:Choice>
          <mc:Fallback>
            <p:pic>
              <p:nvPicPr>
                <p:cNvPr id="262217" name="Freihand 262216">
                  <a:extLst>
                    <a:ext uri="{FF2B5EF4-FFF2-40B4-BE49-F238E27FC236}">
                      <a16:creationId xmlns:a16="http://schemas.microsoft.com/office/drawing/2014/main" id="{38D2C3E5-6EB1-4EDB-9BA1-5AAC34807F4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589992" y="500328"/>
                  <a:ext cx="3560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62218" name="Freihand 262217">
                  <a:extLst>
                    <a:ext uri="{FF2B5EF4-FFF2-40B4-BE49-F238E27FC236}">
                      <a16:creationId xmlns:a16="http://schemas.microsoft.com/office/drawing/2014/main" id="{A3C94B34-F1E2-4E8B-8532-6330FB40154E}"/>
                    </a:ext>
                  </a:extLst>
                </p14:cNvPr>
                <p14:cNvContentPartPr/>
                <p14:nvPr/>
              </p14:nvContentPartPr>
              <p14:xfrm>
                <a:off x="3937392" y="474768"/>
                <a:ext cx="11520" cy="16200"/>
              </p14:xfrm>
            </p:contentPart>
          </mc:Choice>
          <mc:Fallback>
            <p:pic>
              <p:nvPicPr>
                <p:cNvPr id="262218" name="Freihand 262217">
                  <a:extLst>
                    <a:ext uri="{FF2B5EF4-FFF2-40B4-BE49-F238E27FC236}">
                      <a16:creationId xmlns:a16="http://schemas.microsoft.com/office/drawing/2014/main" id="{A3C94B34-F1E2-4E8B-8532-6330FB40154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933072" y="470448"/>
                  <a:ext cx="201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62219" name="Freihand 262218">
                  <a:extLst>
                    <a:ext uri="{FF2B5EF4-FFF2-40B4-BE49-F238E27FC236}">
                      <a16:creationId xmlns:a16="http://schemas.microsoft.com/office/drawing/2014/main" id="{B21C5279-1FDD-42EB-8647-F5FEB93B3685}"/>
                    </a:ext>
                  </a:extLst>
                </p14:cNvPr>
                <p14:cNvContentPartPr/>
                <p14:nvPr/>
              </p14:nvContentPartPr>
              <p14:xfrm>
                <a:off x="3919392" y="539928"/>
                <a:ext cx="114120" cy="172080"/>
              </p14:xfrm>
            </p:contentPart>
          </mc:Choice>
          <mc:Fallback>
            <p:pic>
              <p:nvPicPr>
                <p:cNvPr id="262219" name="Freihand 262218">
                  <a:extLst>
                    <a:ext uri="{FF2B5EF4-FFF2-40B4-BE49-F238E27FC236}">
                      <a16:creationId xmlns:a16="http://schemas.microsoft.com/office/drawing/2014/main" id="{B21C5279-1FDD-42EB-8647-F5FEB93B368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915072" y="535608"/>
                  <a:ext cx="122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62220" name="Freihand 262219">
                  <a:extLst>
                    <a:ext uri="{FF2B5EF4-FFF2-40B4-BE49-F238E27FC236}">
                      <a16:creationId xmlns:a16="http://schemas.microsoft.com/office/drawing/2014/main" id="{4C149888-B114-44FB-A8C7-2F22C929BA7C}"/>
                    </a:ext>
                  </a:extLst>
                </p14:cNvPr>
                <p14:cNvContentPartPr/>
                <p14:nvPr/>
              </p14:nvContentPartPr>
              <p14:xfrm>
                <a:off x="4136832" y="352728"/>
                <a:ext cx="83160" cy="262080"/>
              </p14:xfrm>
            </p:contentPart>
          </mc:Choice>
          <mc:Fallback>
            <p:pic>
              <p:nvPicPr>
                <p:cNvPr id="262220" name="Freihand 262219">
                  <a:extLst>
                    <a:ext uri="{FF2B5EF4-FFF2-40B4-BE49-F238E27FC236}">
                      <a16:creationId xmlns:a16="http://schemas.microsoft.com/office/drawing/2014/main" id="{4C149888-B114-44FB-A8C7-2F22C929BA7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132512" y="348408"/>
                  <a:ext cx="918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62221" name="Freihand 262220">
                  <a:extLst>
                    <a:ext uri="{FF2B5EF4-FFF2-40B4-BE49-F238E27FC236}">
                      <a16:creationId xmlns:a16="http://schemas.microsoft.com/office/drawing/2014/main" id="{932D25AA-4491-4855-AD55-C56045996D4A}"/>
                    </a:ext>
                  </a:extLst>
                </p14:cNvPr>
                <p14:cNvContentPartPr/>
                <p14:nvPr/>
              </p14:nvContentPartPr>
              <p14:xfrm>
                <a:off x="4207392" y="461088"/>
                <a:ext cx="56160" cy="35640"/>
              </p14:xfrm>
            </p:contentPart>
          </mc:Choice>
          <mc:Fallback>
            <p:pic>
              <p:nvPicPr>
                <p:cNvPr id="262221" name="Freihand 262220">
                  <a:extLst>
                    <a:ext uri="{FF2B5EF4-FFF2-40B4-BE49-F238E27FC236}">
                      <a16:creationId xmlns:a16="http://schemas.microsoft.com/office/drawing/2014/main" id="{932D25AA-4491-4855-AD55-C56045996D4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203072" y="456768"/>
                  <a:ext cx="648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62222" name="Freihand 262221">
                  <a:extLst>
                    <a:ext uri="{FF2B5EF4-FFF2-40B4-BE49-F238E27FC236}">
                      <a16:creationId xmlns:a16="http://schemas.microsoft.com/office/drawing/2014/main" id="{4D00B5F6-1AC0-403C-9362-A5A8AE2114E5}"/>
                    </a:ext>
                  </a:extLst>
                </p14:cNvPr>
                <p14:cNvContentPartPr/>
                <p14:nvPr/>
              </p14:nvContentPartPr>
              <p14:xfrm>
                <a:off x="4240512" y="428688"/>
                <a:ext cx="160560" cy="85320"/>
              </p14:xfrm>
            </p:contentPart>
          </mc:Choice>
          <mc:Fallback>
            <p:pic>
              <p:nvPicPr>
                <p:cNvPr id="262222" name="Freihand 262221">
                  <a:extLst>
                    <a:ext uri="{FF2B5EF4-FFF2-40B4-BE49-F238E27FC236}">
                      <a16:creationId xmlns:a16="http://schemas.microsoft.com/office/drawing/2014/main" id="{4D00B5F6-1AC0-403C-9362-A5A8AE2114E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236192" y="424368"/>
                  <a:ext cx="169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62223" name="Freihand 262222">
                  <a:extLst>
                    <a:ext uri="{FF2B5EF4-FFF2-40B4-BE49-F238E27FC236}">
                      <a16:creationId xmlns:a16="http://schemas.microsoft.com/office/drawing/2014/main" id="{080A1D4B-DBE0-4DBF-A766-E4EB164691A1}"/>
                    </a:ext>
                  </a:extLst>
                </p14:cNvPr>
                <p14:cNvContentPartPr/>
                <p14:nvPr/>
              </p14:nvContentPartPr>
              <p14:xfrm>
                <a:off x="4448952" y="495648"/>
                <a:ext cx="19080" cy="11160"/>
              </p14:xfrm>
            </p:contentPart>
          </mc:Choice>
          <mc:Fallback>
            <p:pic>
              <p:nvPicPr>
                <p:cNvPr id="262223" name="Freihand 262222">
                  <a:extLst>
                    <a:ext uri="{FF2B5EF4-FFF2-40B4-BE49-F238E27FC236}">
                      <a16:creationId xmlns:a16="http://schemas.microsoft.com/office/drawing/2014/main" id="{080A1D4B-DBE0-4DBF-A766-E4EB164691A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444632" y="491328"/>
                  <a:ext cx="277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62224" name="Freihand 262223">
                  <a:extLst>
                    <a:ext uri="{FF2B5EF4-FFF2-40B4-BE49-F238E27FC236}">
                      <a16:creationId xmlns:a16="http://schemas.microsoft.com/office/drawing/2014/main" id="{5802AEA4-5D4D-4F26-9EAE-FBED952F6002}"/>
                    </a:ext>
                  </a:extLst>
                </p14:cNvPr>
                <p14:cNvContentPartPr/>
                <p14:nvPr/>
              </p14:nvContentPartPr>
              <p14:xfrm>
                <a:off x="4442832" y="356688"/>
                <a:ext cx="93960" cy="168120"/>
              </p14:xfrm>
            </p:contentPart>
          </mc:Choice>
          <mc:Fallback>
            <p:pic>
              <p:nvPicPr>
                <p:cNvPr id="262224" name="Freihand 262223">
                  <a:extLst>
                    <a:ext uri="{FF2B5EF4-FFF2-40B4-BE49-F238E27FC236}">
                      <a16:creationId xmlns:a16="http://schemas.microsoft.com/office/drawing/2014/main" id="{5802AEA4-5D4D-4F26-9EAE-FBED952F600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438512" y="352368"/>
                  <a:ext cx="1026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62225" name="Freihand 262224">
                  <a:extLst>
                    <a:ext uri="{FF2B5EF4-FFF2-40B4-BE49-F238E27FC236}">
                      <a16:creationId xmlns:a16="http://schemas.microsoft.com/office/drawing/2014/main" id="{BE687A76-F409-4A68-ACFE-AF68DFE64C9C}"/>
                    </a:ext>
                  </a:extLst>
                </p14:cNvPr>
                <p14:cNvContentPartPr/>
                <p14:nvPr/>
              </p14:nvContentPartPr>
              <p14:xfrm>
                <a:off x="4579632" y="339048"/>
                <a:ext cx="93240" cy="171720"/>
              </p14:xfrm>
            </p:contentPart>
          </mc:Choice>
          <mc:Fallback>
            <p:pic>
              <p:nvPicPr>
                <p:cNvPr id="262225" name="Freihand 262224">
                  <a:extLst>
                    <a:ext uri="{FF2B5EF4-FFF2-40B4-BE49-F238E27FC236}">
                      <a16:creationId xmlns:a16="http://schemas.microsoft.com/office/drawing/2014/main" id="{BE687A76-F409-4A68-ACFE-AF68DFE64C9C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575312" y="334728"/>
                  <a:ext cx="1018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62226" name="Freihand 262225">
                  <a:extLst>
                    <a:ext uri="{FF2B5EF4-FFF2-40B4-BE49-F238E27FC236}">
                      <a16:creationId xmlns:a16="http://schemas.microsoft.com/office/drawing/2014/main" id="{66587CCD-898B-4D81-AB42-E573B2415BC4}"/>
                    </a:ext>
                  </a:extLst>
                </p14:cNvPr>
                <p14:cNvContentPartPr/>
                <p14:nvPr/>
              </p14:nvContentPartPr>
              <p14:xfrm>
                <a:off x="4686912" y="335448"/>
                <a:ext cx="108000" cy="135000"/>
              </p14:xfrm>
            </p:contentPart>
          </mc:Choice>
          <mc:Fallback>
            <p:pic>
              <p:nvPicPr>
                <p:cNvPr id="262226" name="Freihand 262225">
                  <a:extLst>
                    <a:ext uri="{FF2B5EF4-FFF2-40B4-BE49-F238E27FC236}">
                      <a16:creationId xmlns:a16="http://schemas.microsoft.com/office/drawing/2014/main" id="{66587CCD-898B-4D81-AB42-E573B2415BC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682592" y="331128"/>
                  <a:ext cx="116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62228" name="Freihand 262227">
                  <a:extLst>
                    <a:ext uri="{FF2B5EF4-FFF2-40B4-BE49-F238E27FC236}">
                      <a16:creationId xmlns:a16="http://schemas.microsoft.com/office/drawing/2014/main" id="{CA1256C6-6675-464E-9C2B-9DBDB0F35773}"/>
                    </a:ext>
                  </a:extLst>
                </p14:cNvPr>
                <p14:cNvContentPartPr/>
                <p14:nvPr/>
              </p14:nvContentPartPr>
              <p14:xfrm>
                <a:off x="4373352" y="625248"/>
                <a:ext cx="120240" cy="163800"/>
              </p14:xfrm>
            </p:contentPart>
          </mc:Choice>
          <mc:Fallback>
            <p:pic>
              <p:nvPicPr>
                <p:cNvPr id="262228" name="Freihand 262227">
                  <a:extLst>
                    <a:ext uri="{FF2B5EF4-FFF2-40B4-BE49-F238E27FC236}">
                      <a16:creationId xmlns:a16="http://schemas.microsoft.com/office/drawing/2014/main" id="{CA1256C6-6675-464E-9C2B-9DBDB0F3577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369032" y="620928"/>
                  <a:ext cx="1288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62229" name="Freihand 262228">
                  <a:extLst>
                    <a:ext uri="{FF2B5EF4-FFF2-40B4-BE49-F238E27FC236}">
                      <a16:creationId xmlns:a16="http://schemas.microsoft.com/office/drawing/2014/main" id="{DC1DD888-F134-4B4A-BB99-91160B4C29A8}"/>
                    </a:ext>
                  </a:extLst>
                </p14:cNvPr>
                <p14:cNvContentPartPr/>
                <p14:nvPr/>
              </p14:nvContentPartPr>
              <p14:xfrm>
                <a:off x="4501512" y="646848"/>
                <a:ext cx="276840" cy="84960"/>
              </p14:xfrm>
            </p:contentPart>
          </mc:Choice>
          <mc:Fallback>
            <p:pic>
              <p:nvPicPr>
                <p:cNvPr id="262229" name="Freihand 262228">
                  <a:extLst>
                    <a:ext uri="{FF2B5EF4-FFF2-40B4-BE49-F238E27FC236}">
                      <a16:creationId xmlns:a16="http://schemas.microsoft.com/office/drawing/2014/main" id="{DC1DD888-F134-4B4A-BB99-91160B4C29A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497192" y="642528"/>
                  <a:ext cx="2854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62230" name="Freihand 262229">
                  <a:extLst>
                    <a:ext uri="{FF2B5EF4-FFF2-40B4-BE49-F238E27FC236}">
                      <a16:creationId xmlns:a16="http://schemas.microsoft.com/office/drawing/2014/main" id="{F6AA1517-F3CB-4917-94DD-745F9CA6F2A2}"/>
                    </a:ext>
                  </a:extLst>
                </p14:cNvPr>
                <p14:cNvContentPartPr/>
                <p14:nvPr/>
              </p14:nvContentPartPr>
              <p14:xfrm>
                <a:off x="4864032" y="567648"/>
                <a:ext cx="25920" cy="103320"/>
              </p14:xfrm>
            </p:contentPart>
          </mc:Choice>
          <mc:Fallback>
            <p:pic>
              <p:nvPicPr>
                <p:cNvPr id="262230" name="Freihand 262229">
                  <a:extLst>
                    <a:ext uri="{FF2B5EF4-FFF2-40B4-BE49-F238E27FC236}">
                      <a16:creationId xmlns:a16="http://schemas.microsoft.com/office/drawing/2014/main" id="{F6AA1517-F3CB-4917-94DD-745F9CA6F2A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859712" y="563328"/>
                  <a:ext cx="345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62231" name="Freihand 262230">
                  <a:extLst>
                    <a:ext uri="{FF2B5EF4-FFF2-40B4-BE49-F238E27FC236}">
                      <a16:creationId xmlns:a16="http://schemas.microsoft.com/office/drawing/2014/main" id="{A941E02E-7146-4F41-A74E-07B1A4FC1BD8}"/>
                    </a:ext>
                  </a:extLst>
                </p14:cNvPr>
                <p14:cNvContentPartPr/>
                <p14:nvPr/>
              </p14:nvContentPartPr>
              <p14:xfrm>
                <a:off x="4864032" y="537768"/>
                <a:ext cx="89640" cy="152280"/>
              </p14:xfrm>
            </p:contentPart>
          </mc:Choice>
          <mc:Fallback>
            <p:pic>
              <p:nvPicPr>
                <p:cNvPr id="262231" name="Freihand 262230">
                  <a:extLst>
                    <a:ext uri="{FF2B5EF4-FFF2-40B4-BE49-F238E27FC236}">
                      <a16:creationId xmlns:a16="http://schemas.microsoft.com/office/drawing/2014/main" id="{A941E02E-7146-4F41-A74E-07B1A4FC1BD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859712" y="533448"/>
                  <a:ext cx="982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62233" name="Freihand 262232">
                  <a:extLst>
                    <a:ext uri="{FF2B5EF4-FFF2-40B4-BE49-F238E27FC236}">
                      <a16:creationId xmlns:a16="http://schemas.microsoft.com/office/drawing/2014/main" id="{504BB86D-1923-4164-805B-4EABCCCA2955}"/>
                    </a:ext>
                  </a:extLst>
                </p14:cNvPr>
                <p14:cNvContentPartPr/>
                <p14:nvPr/>
              </p14:nvContentPartPr>
              <p14:xfrm>
                <a:off x="4112712" y="3189528"/>
                <a:ext cx="238680" cy="158040"/>
              </p14:xfrm>
            </p:contentPart>
          </mc:Choice>
          <mc:Fallback>
            <p:pic>
              <p:nvPicPr>
                <p:cNvPr id="262233" name="Freihand 262232">
                  <a:extLst>
                    <a:ext uri="{FF2B5EF4-FFF2-40B4-BE49-F238E27FC236}">
                      <a16:creationId xmlns:a16="http://schemas.microsoft.com/office/drawing/2014/main" id="{504BB86D-1923-4164-805B-4EABCCCA2955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108392" y="3185208"/>
                  <a:ext cx="247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62234" name="Freihand 262233">
                  <a:extLst>
                    <a:ext uri="{FF2B5EF4-FFF2-40B4-BE49-F238E27FC236}">
                      <a16:creationId xmlns:a16="http://schemas.microsoft.com/office/drawing/2014/main" id="{B3AE8BC0-A811-427D-B2AC-7826DE280D24}"/>
                    </a:ext>
                  </a:extLst>
                </p14:cNvPr>
                <p14:cNvContentPartPr/>
                <p14:nvPr/>
              </p14:nvContentPartPr>
              <p14:xfrm>
                <a:off x="4472712" y="3125448"/>
                <a:ext cx="3954600" cy="496440"/>
              </p14:xfrm>
            </p:contentPart>
          </mc:Choice>
          <mc:Fallback>
            <p:pic>
              <p:nvPicPr>
                <p:cNvPr id="262234" name="Freihand 262233">
                  <a:extLst>
                    <a:ext uri="{FF2B5EF4-FFF2-40B4-BE49-F238E27FC236}">
                      <a16:creationId xmlns:a16="http://schemas.microsoft.com/office/drawing/2014/main" id="{B3AE8BC0-A811-427D-B2AC-7826DE280D2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468392" y="3121128"/>
                  <a:ext cx="3963240" cy="50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62235" name="Freihand 262234">
                  <a:extLst>
                    <a:ext uri="{FF2B5EF4-FFF2-40B4-BE49-F238E27FC236}">
                      <a16:creationId xmlns:a16="http://schemas.microsoft.com/office/drawing/2014/main" id="{66343D98-084B-49D2-AF83-FC0878F87AAB}"/>
                    </a:ext>
                  </a:extLst>
                </p14:cNvPr>
                <p14:cNvContentPartPr/>
                <p14:nvPr/>
              </p14:nvContentPartPr>
              <p14:xfrm>
                <a:off x="7879032" y="3015288"/>
                <a:ext cx="367200" cy="227880"/>
              </p14:xfrm>
            </p:contentPart>
          </mc:Choice>
          <mc:Fallback>
            <p:pic>
              <p:nvPicPr>
                <p:cNvPr id="262235" name="Freihand 262234">
                  <a:extLst>
                    <a:ext uri="{FF2B5EF4-FFF2-40B4-BE49-F238E27FC236}">
                      <a16:creationId xmlns:a16="http://schemas.microsoft.com/office/drawing/2014/main" id="{66343D98-084B-49D2-AF83-FC0878F87AA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874712" y="3010968"/>
                  <a:ext cx="37584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62237" name="Freihand 262236">
                  <a:extLst>
                    <a:ext uri="{FF2B5EF4-FFF2-40B4-BE49-F238E27FC236}">
                      <a16:creationId xmlns:a16="http://schemas.microsoft.com/office/drawing/2014/main" id="{93FCB17D-08D3-4086-BC9C-C683C7D957E3}"/>
                    </a:ext>
                  </a:extLst>
                </p14:cNvPr>
                <p14:cNvContentPartPr/>
                <p14:nvPr/>
              </p14:nvContentPartPr>
              <p14:xfrm>
                <a:off x="7570152" y="2985768"/>
                <a:ext cx="178920" cy="257760"/>
              </p14:xfrm>
            </p:contentPart>
          </mc:Choice>
          <mc:Fallback>
            <p:pic>
              <p:nvPicPr>
                <p:cNvPr id="262237" name="Freihand 262236">
                  <a:extLst>
                    <a:ext uri="{FF2B5EF4-FFF2-40B4-BE49-F238E27FC236}">
                      <a16:creationId xmlns:a16="http://schemas.microsoft.com/office/drawing/2014/main" id="{93FCB17D-08D3-4086-BC9C-C683C7D957E3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565832" y="2981448"/>
                  <a:ext cx="187560" cy="266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43" name="Gruppieren 262242">
            <a:extLst>
              <a:ext uri="{FF2B5EF4-FFF2-40B4-BE49-F238E27FC236}">
                <a16:creationId xmlns:a16="http://schemas.microsoft.com/office/drawing/2014/main" id="{35FAADF2-8CA6-485B-9D1C-0A4FA02C06B6}"/>
              </a:ext>
            </a:extLst>
          </p:cNvPr>
          <p:cNvGrpSpPr/>
          <p:nvPr/>
        </p:nvGrpSpPr>
        <p:grpSpPr>
          <a:xfrm>
            <a:off x="6009192" y="3669048"/>
            <a:ext cx="640080" cy="559080"/>
            <a:chOff x="6009192" y="3669048"/>
            <a:chExt cx="640080" cy="55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62239" name="Freihand 262238">
                  <a:extLst>
                    <a:ext uri="{FF2B5EF4-FFF2-40B4-BE49-F238E27FC236}">
                      <a16:creationId xmlns:a16="http://schemas.microsoft.com/office/drawing/2014/main" id="{3D0C8C90-A246-4E9D-8EB0-8A38F2F3A7A0}"/>
                    </a:ext>
                  </a:extLst>
                </p14:cNvPr>
                <p14:cNvContentPartPr/>
                <p14:nvPr/>
              </p14:nvContentPartPr>
              <p14:xfrm>
                <a:off x="6217272" y="3794328"/>
                <a:ext cx="145080" cy="243720"/>
              </p14:xfrm>
            </p:contentPart>
          </mc:Choice>
          <mc:Fallback>
            <p:pic>
              <p:nvPicPr>
                <p:cNvPr id="262239" name="Freihand 262238">
                  <a:extLst>
                    <a:ext uri="{FF2B5EF4-FFF2-40B4-BE49-F238E27FC236}">
                      <a16:creationId xmlns:a16="http://schemas.microsoft.com/office/drawing/2014/main" id="{3D0C8C90-A246-4E9D-8EB0-8A38F2F3A7A0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212952" y="3790008"/>
                  <a:ext cx="15372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62240" name="Freihand 262239">
                  <a:extLst>
                    <a:ext uri="{FF2B5EF4-FFF2-40B4-BE49-F238E27FC236}">
                      <a16:creationId xmlns:a16="http://schemas.microsoft.com/office/drawing/2014/main" id="{50D2BB8A-38D1-4EF1-B2CA-176D146290C7}"/>
                    </a:ext>
                  </a:extLst>
                </p14:cNvPr>
                <p14:cNvContentPartPr/>
                <p14:nvPr/>
              </p14:nvContentPartPr>
              <p14:xfrm>
                <a:off x="6409152" y="3978648"/>
                <a:ext cx="35640" cy="36360"/>
              </p14:xfrm>
            </p:contentPart>
          </mc:Choice>
          <mc:Fallback>
            <p:pic>
              <p:nvPicPr>
                <p:cNvPr id="262240" name="Freihand 262239">
                  <a:extLst>
                    <a:ext uri="{FF2B5EF4-FFF2-40B4-BE49-F238E27FC236}">
                      <a16:creationId xmlns:a16="http://schemas.microsoft.com/office/drawing/2014/main" id="{50D2BB8A-38D1-4EF1-B2CA-176D146290C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404832" y="3974328"/>
                  <a:ext cx="44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62242" name="Freihand 262241">
                  <a:extLst>
                    <a:ext uri="{FF2B5EF4-FFF2-40B4-BE49-F238E27FC236}">
                      <a16:creationId xmlns:a16="http://schemas.microsoft.com/office/drawing/2014/main" id="{569C0259-848B-42D4-90A6-40CFB43C8FB9}"/>
                    </a:ext>
                  </a:extLst>
                </p14:cNvPr>
                <p14:cNvContentPartPr/>
                <p14:nvPr/>
              </p14:nvContentPartPr>
              <p14:xfrm>
                <a:off x="6009192" y="3669048"/>
                <a:ext cx="640080" cy="559080"/>
              </p14:xfrm>
            </p:contentPart>
          </mc:Choice>
          <mc:Fallback>
            <p:pic>
              <p:nvPicPr>
                <p:cNvPr id="262242" name="Freihand 262241">
                  <a:extLst>
                    <a:ext uri="{FF2B5EF4-FFF2-40B4-BE49-F238E27FC236}">
                      <a16:creationId xmlns:a16="http://schemas.microsoft.com/office/drawing/2014/main" id="{569C0259-848B-42D4-90A6-40CFB43C8FB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004872" y="3664728"/>
                  <a:ext cx="648720" cy="567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 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55137"/>
              </p:ext>
            </p:extLst>
          </p:nvPr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In/Out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Grafical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72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>
                <a:solidFill>
                  <a:srgbClr val="000000"/>
                </a:solidFill>
              </a:rPr>
              <a:t>The modern circular flow of income</a:t>
            </a:r>
            <a:endParaRPr lang="de-DE" altLang="de-DE" sz="2177" b="1" dirty="0">
              <a:solidFill>
                <a:srgbClr val="00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4 </a:t>
            </a:r>
            <a:r>
              <a:rPr lang="de-DE" sz="2177" dirty="0" err="1">
                <a:solidFill>
                  <a:srgbClr val="000000"/>
                </a:solidFill>
              </a:rPr>
              <a:t>Sectors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Households (H), Government (G), Enterprises (E), Overseas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circular flow of income is closed via the sector of the </a:t>
            </a:r>
            <a:r>
              <a:rPr lang="de-DE" sz="2177" b="1">
                <a:solidFill>
                  <a:srgbClr val="000000"/>
                </a:solidFill>
              </a:rPr>
              <a:t>financial institutions</a:t>
            </a:r>
            <a:r>
              <a:rPr lang="de-DE" sz="2177">
                <a:solidFill>
                  <a:srgbClr val="000000"/>
                </a:solidFill>
              </a:rPr>
              <a:t> (FI). Via FI savings and investment is processed or assets and liabilities against the overseas sector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Arrows represents always money flows between the sectors</a:t>
            </a: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circle is closed if at any sector we have incoming flow equals outgoing flow (Axiom of the closed circle).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de-DE" sz="2177">
                <a:solidFill>
                  <a:srgbClr val="000000"/>
                </a:solidFill>
                <a:cs typeface="Times New Roman" pitchFamily="18" charset="0"/>
              </a:rPr>
              <a:t>→ Every relevant flows are considered</a:t>
            </a:r>
            <a:r>
              <a:rPr lang="de-DE" sz="2177">
                <a:solidFill>
                  <a:srgbClr val="000000"/>
                </a:solidFill>
              </a:rPr>
              <a:t>  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87446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The modern circular flow of income of an open economy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400" b="1">
                <a:solidFill>
                  <a:srgbClr val="000000"/>
                </a:solidFill>
              </a:rPr>
              <a:t>Circular flow of income of an open economy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313218" y="3338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/>
              <a:t>: Consumption of Housholds</a:t>
            </a:r>
            <a:endParaRPr lang="de-DE" sz="1400" baseline="-25000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/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H/E</a:t>
            </a:r>
            <a:r>
              <a:rPr lang="de-DE" sz="1400"/>
              <a:t>: Salary of Households paid by Enterprises</a:t>
            </a:r>
            <a:endParaRPr lang="de-DE" sz="1400" baseline="-25000" dirty="0"/>
          </a:p>
        </p:txBody>
      </p:sp>
      <p:cxnSp>
        <p:nvCxnSpPr>
          <p:cNvPr id="11" name="Gerade Verbindung mit Pfeil 10"/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4580004" y="3052742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H/E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/>
              <a:t>: Tax payment of the households</a:t>
            </a:r>
            <a:endParaRPr lang="de-DE" sz="1400" baseline="-25000" dirty="0"/>
          </a:p>
        </p:txBody>
      </p:sp>
      <p:sp>
        <p:nvSpPr>
          <p:cNvPr id="15" name="Textfeld 14"/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T</a:t>
            </a:r>
            <a:r>
              <a:rPr lang="de-DE" sz="1400" baseline="-25000"/>
              <a:t>E</a:t>
            </a:r>
            <a:r>
              <a:rPr lang="de-DE" sz="1400"/>
              <a:t>: Tax payment of the enterprises</a:t>
            </a:r>
            <a:endParaRPr lang="de-DE" sz="1400" baseline="-25000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2932171" y="87770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</a:t>
            </a:r>
          </a:p>
        </p:txBody>
      </p:sp>
      <p:sp>
        <p:nvSpPr>
          <p:cNvPr id="22" name="Rechteck 21"/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4274369" y="2547237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T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7378706" y="1303631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Z</a:t>
            </a:r>
            <a:r>
              <a:rPr lang="de-DE" sz="1400" baseline="-25000"/>
              <a:t>E</a:t>
            </a:r>
            <a:r>
              <a:rPr lang="de-DE" sz="1400"/>
              <a:t>: Transfer from Government to Enterprises</a:t>
            </a:r>
            <a:endParaRPr lang="de-DE" sz="1400" baseline="-25000" dirty="0"/>
          </a:p>
        </p:txBody>
      </p:sp>
      <p:sp>
        <p:nvSpPr>
          <p:cNvPr id="27" name="Textfeld 26"/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/>
              <a:t>: Transfer from Government to Households</a:t>
            </a:r>
            <a:endParaRPr lang="de-DE" sz="1400" baseline="-25000" dirty="0"/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/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3746011" y="1275188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Z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H/G</a:t>
            </a:r>
            <a:r>
              <a:rPr lang="de-DE" sz="1400"/>
              <a:t>: Salary of Households paid by the government</a:t>
            </a:r>
            <a:endParaRPr lang="de-DE" sz="1400" baseline="-25000" dirty="0"/>
          </a:p>
        </p:txBody>
      </p:sp>
      <p:sp>
        <p:nvSpPr>
          <p:cNvPr id="38916" name="Rechteck 38915"/>
          <p:cNvSpPr/>
          <p:nvPr/>
        </p:nvSpPr>
        <p:spPr>
          <a:xfrm>
            <a:off x="965687" y="928349"/>
            <a:ext cx="55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H/G</a:t>
            </a:r>
            <a:endParaRPr lang="de-DE" dirty="0"/>
          </a:p>
        </p:txBody>
      </p:sp>
      <p:grpSp>
        <p:nvGrpSpPr>
          <p:cNvPr id="38920" name="Gruppieren 38919"/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/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/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/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</a:t>
            </a:r>
            <a:r>
              <a:rPr lang="de-DE" sz="1400"/>
              <a:t>: Exports</a:t>
            </a:r>
            <a:endParaRPr lang="de-DE" sz="1400" baseline="-25000" dirty="0"/>
          </a:p>
        </p:txBody>
      </p:sp>
      <p:sp>
        <p:nvSpPr>
          <p:cNvPr id="48" name="Textfeld 47"/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</a:t>
            </a:r>
            <a:r>
              <a:rPr lang="de-DE" sz="1400"/>
              <a:t>: Imports</a:t>
            </a:r>
            <a:endParaRPr lang="de-DE" sz="1400" baseline="-25000" dirty="0"/>
          </a:p>
        </p:txBody>
      </p:sp>
      <p:cxnSp>
        <p:nvCxnSpPr>
          <p:cNvPr id="49" name="Gerade Verbindung mit Pfeil 48"/>
          <p:cNvCxnSpPr>
            <a:stCxn id="4" idx="2"/>
          </p:cNvCxnSpPr>
          <p:nvPr/>
        </p:nvCxnSpPr>
        <p:spPr>
          <a:xfrm>
            <a:off x="5476083" y="3708278"/>
            <a:ext cx="323979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/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/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/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/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/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/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NT: Net Transfer from Households to foreign countries</a:t>
            </a:r>
            <a:endParaRPr lang="de-DE" sz="1400" baseline="-25000" dirty="0"/>
          </a:p>
        </p:txBody>
      </p:sp>
      <p:sp>
        <p:nvSpPr>
          <p:cNvPr id="38930" name="Rechteck 38929"/>
          <p:cNvSpPr/>
          <p:nvPr/>
        </p:nvSpPr>
        <p:spPr>
          <a:xfrm>
            <a:off x="3562462" y="6326970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NT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2786939" y="572322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FI</a:t>
            </a:r>
            <a:endParaRPr lang="de-DE" dirty="0"/>
          </a:p>
        </p:txBody>
      </p:sp>
      <p:cxnSp>
        <p:nvCxnSpPr>
          <p:cNvPr id="63" name="Gerade Verbindung mit Pfeil 62"/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/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 dirty="0"/>
              <a:t>E</a:t>
            </a:r>
            <a:r>
              <a:rPr lang="de-DE" sz="1400"/>
              <a:t>: Investment of  Enterprises</a:t>
            </a:r>
            <a:endParaRPr lang="de-DE" sz="1400" baseline="-25000" dirty="0"/>
          </a:p>
        </p:txBody>
      </p:sp>
      <p:sp>
        <p:nvSpPr>
          <p:cNvPr id="81" name="Textfeld 80"/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/>
              <a:t>H</a:t>
            </a:r>
            <a:r>
              <a:rPr lang="de-DE" sz="1400"/>
              <a:t>: Investment of Households</a:t>
            </a:r>
            <a:endParaRPr lang="de-DE" sz="1400" baseline="-25000" dirty="0"/>
          </a:p>
        </p:txBody>
      </p:sp>
      <p:sp>
        <p:nvSpPr>
          <p:cNvPr id="82" name="Textfeld 81"/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/>
              <a:t>: Investment of the Government</a:t>
            </a:r>
            <a:endParaRPr lang="de-DE" sz="1400" baseline="-25000" dirty="0"/>
          </a:p>
        </p:txBody>
      </p:sp>
      <p:sp>
        <p:nvSpPr>
          <p:cNvPr id="83" name="Textfeld 82"/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/>
              <a:t>: Savings of Enterprises</a:t>
            </a:r>
            <a:endParaRPr lang="de-DE" sz="1400" baseline="-25000" dirty="0"/>
          </a:p>
        </p:txBody>
      </p:sp>
      <p:sp>
        <p:nvSpPr>
          <p:cNvPr id="84" name="Textfeld 83"/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/>
              <a:t>: Savings of Households</a:t>
            </a:r>
            <a:endParaRPr lang="de-DE" sz="1400" baseline="-25000" dirty="0"/>
          </a:p>
        </p:txBody>
      </p:sp>
      <p:sp>
        <p:nvSpPr>
          <p:cNvPr id="85" name="Textfeld 84"/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/>
              <a:t>: Savings of the Government</a:t>
            </a:r>
            <a:endParaRPr lang="de-DE" sz="1400" baseline="-25000" dirty="0"/>
          </a:p>
        </p:txBody>
      </p:sp>
      <p:sp>
        <p:nvSpPr>
          <p:cNvPr id="38942" name="Rechteck 38941"/>
          <p:cNvSpPr/>
          <p:nvPr/>
        </p:nvSpPr>
        <p:spPr>
          <a:xfrm>
            <a:off x="4006842" y="42092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87" name="Rechteck 86"/>
          <p:cNvSpPr/>
          <p:nvPr/>
        </p:nvSpPr>
        <p:spPr>
          <a:xfrm>
            <a:off x="3162780" y="2526665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88" name="Rechteck 87"/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/>
          <p:cNvSpPr/>
          <p:nvPr/>
        </p:nvSpPr>
        <p:spPr>
          <a:xfrm>
            <a:off x="4206657" y="4666821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90" name="Rechteck 89"/>
          <p:cNvSpPr/>
          <p:nvPr/>
        </p:nvSpPr>
        <p:spPr>
          <a:xfrm>
            <a:off x="2664016" y="2679065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91" name="Rechteck 90"/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/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CA:  Current accout equals by The axoim of te closed circle CA=EX-IM-NT</a:t>
            </a:r>
            <a:endParaRPr lang="de-DE" sz="1400" baseline="-25000" dirty="0"/>
          </a:p>
        </p:txBody>
      </p:sp>
      <p:cxnSp>
        <p:nvCxnSpPr>
          <p:cNvPr id="93" name="Gerade Verbindung mit Pfeil 92"/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3851831" y="5621992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CA=EX-IM-NT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3851831" y="521708"/>
            <a:ext cx="3499968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G: Government</a:t>
            </a:r>
            <a:r>
              <a:rPr lang="de-DE" sz="1400" dirty="0"/>
              <a:t> </a:t>
            </a:r>
            <a:r>
              <a:rPr lang="de-DE" sz="1400"/>
              <a:t>H: households       </a:t>
            </a:r>
            <a:r>
              <a:rPr lang="de-DE" sz="1400" dirty="0"/>
              <a:t>A</a:t>
            </a:r>
            <a:r>
              <a:rPr lang="de-DE" sz="1400"/>
              <a:t>: Overseas</a:t>
            </a:r>
            <a:endParaRPr lang="de-DE" sz="1400" dirty="0"/>
          </a:p>
          <a:p>
            <a:r>
              <a:rPr lang="de-DE" sz="1400"/>
              <a:t>                       FI: Financial institutions</a:t>
            </a:r>
            <a:endParaRPr lang="de-DE" sz="1400" dirty="0"/>
          </a:p>
          <a:p>
            <a:r>
              <a:rPr lang="de-DE" sz="1400"/>
              <a:t>                       E: Enterprises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54A6369-92BB-A9B9-23E4-E643AC735002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Consumption of the Government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4D981F4-B790-3ECC-D4CB-3968CD17E914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29950A4F-9358-61DC-E6CF-D865D8EEBA41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A8BF385B-09B6-CF28-65D4-184D1FBE76FD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7EDF3584-EC86-34BE-4D4B-E0DD2D5783CD}"/>
              </a:ext>
            </a:extLst>
          </p:cNvPr>
          <p:cNvSpPr/>
          <p:nvPr/>
        </p:nvSpPr>
        <p:spPr>
          <a:xfrm>
            <a:off x="5344933" y="1346341"/>
            <a:ext cx="403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62675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National account system (NAS)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399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540" dirty="0">
                <a:solidFill>
                  <a:srgbClr val="000000"/>
                </a:solidFill>
              </a:rPr>
              <a:t>National accounts provide information to </a:t>
            </a:r>
            <a:r>
              <a:rPr lang="en-US" altLang="de-DE" sz="2540" dirty="0" err="1">
                <a:solidFill>
                  <a:srgbClr val="000000"/>
                </a:solidFill>
              </a:rPr>
              <a:t>analyse</a:t>
            </a:r>
            <a:r>
              <a:rPr lang="en-US" altLang="de-DE" sz="2540" dirty="0">
                <a:solidFill>
                  <a:srgbClr val="000000"/>
                </a:solidFill>
              </a:rPr>
              <a:t> the structure of economies and their development over time. They contain a wide range of statistics describing an economy in various ways. The main GDP aggregates provide an overview about key economic developments.</a:t>
            </a:r>
            <a:r>
              <a:rPr lang="de-DE" altLang="de-DE" sz="254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Information, Forecast, international </a:t>
            </a:r>
            <a:r>
              <a:rPr lang="de-DE" altLang="de-DE" sz="2540" dirty="0" err="1">
                <a:solidFill>
                  <a:srgbClr val="000000"/>
                </a:solidFill>
              </a:rPr>
              <a:t>comparision</a:t>
            </a: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 err="1">
                <a:solidFill>
                  <a:srgbClr val="000000"/>
                </a:solidFill>
              </a:rPr>
              <a:t>Since</a:t>
            </a:r>
            <a:r>
              <a:rPr lang="de-DE" altLang="de-DE" sz="2540" dirty="0">
                <a:solidFill>
                  <a:srgbClr val="000000"/>
                </a:solidFill>
              </a:rPr>
              <a:t> 1995 NAS </a:t>
            </a:r>
            <a:r>
              <a:rPr lang="de-DE" altLang="de-DE" sz="2540" dirty="0" err="1">
                <a:solidFill>
                  <a:srgbClr val="000000"/>
                </a:solidFill>
              </a:rPr>
              <a:t>is</a:t>
            </a:r>
            <a:r>
              <a:rPr lang="de-DE" altLang="de-DE" sz="2540" dirty="0">
                <a:solidFill>
                  <a:srgbClr val="000000"/>
                </a:solidFill>
              </a:rPr>
              <a:t> </a:t>
            </a:r>
            <a:r>
              <a:rPr lang="de-DE" altLang="de-DE" sz="2540" dirty="0" err="1">
                <a:solidFill>
                  <a:srgbClr val="000000"/>
                </a:solidFill>
              </a:rPr>
              <a:t>standardized</a:t>
            </a:r>
            <a:r>
              <a:rPr lang="de-DE" altLang="de-DE" sz="2540" dirty="0">
                <a:solidFill>
                  <a:srgbClr val="000000"/>
                </a:solidFill>
              </a:rPr>
              <a:t> in </a:t>
            </a:r>
            <a:r>
              <a:rPr lang="de-DE" altLang="de-DE" sz="2540" dirty="0" err="1">
                <a:solidFill>
                  <a:srgbClr val="000000"/>
                </a:solidFill>
              </a:rPr>
              <a:t>the</a:t>
            </a:r>
            <a:r>
              <a:rPr lang="de-DE" altLang="de-DE" sz="2540">
                <a:solidFill>
                  <a:srgbClr val="000000"/>
                </a:solidFill>
              </a:rPr>
              <a:t> (</a:t>
            </a:r>
            <a:r>
              <a:rPr lang="en-US" altLang="de-DE" sz="2540" dirty="0">
                <a:solidFill>
                  <a:srgbClr val="000000"/>
                </a:solidFill>
              </a:rPr>
              <a:t>European System of National and Regional Accounts, ESA</a:t>
            </a:r>
            <a:r>
              <a:rPr lang="de-DE" altLang="de-DE" sz="254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1FFE6D-4279-4734-AE08-9453E4297157}">
  <we:reference id="wa200005566" version="3.0.0.3" store="de-DE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1706</Words>
  <Application>Microsoft Office PowerPoint</Application>
  <PresentationFormat>Breitbild</PresentationFormat>
  <Paragraphs>352</Paragraphs>
  <Slides>25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Sparkasse Rg</vt:lpstr>
      <vt:lpstr>Times New Roman</vt:lpstr>
      <vt:lpstr>Wingdings</vt:lpstr>
      <vt:lpstr>Office</vt:lpstr>
      <vt:lpstr>PowerPoint-Präsentation</vt:lpstr>
      <vt:lpstr>Macroeconomics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273</cp:revision>
  <cp:lastPrinted>2022-03-02T20:18:27Z</cp:lastPrinted>
  <dcterms:created xsi:type="dcterms:W3CDTF">2022-03-01T20:52:11Z</dcterms:created>
  <dcterms:modified xsi:type="dcterms:W3CDTF">2026-09-30T07:46:53Z</dcterms:modified>
</cp:coreProperties>
</file>